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0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1E836C8-1D56-44A0-A3C3-373F2B298ACC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1E836C8-1D56-44A0-A3C3-373F2B298ACC}" type="datetimeFigureOut">
              <a:rPr lang="en-US" smtClean="0"/>
              <a:pPr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73992" y="540327"/>
            <a:ext cx="2477026" cy="1759253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mtClean="0"/>
              <a:t>B-3 Bomber 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09736" y="592072"/>
            <a:ext cx="3594248" cy="1655762"/>
          </a:xfrm>
        </p:spPr>
        <p:txBody>
          <a:bodyPr/>
          <a:lstStyle/>
          <a:p>
            <a:r>
              <a:rPr lang="en-US" dirty="0" smtClean="0"/>
              <a:t>By: Brock Baughman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893" y="3513990"/>
            <a:ext cx="6104783" cy="30523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081" y="301905"/>
            <a:ext cx="5753595" cy="284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618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65980"/>
            <a:ext cx="10353761" cy="1326321"/>
          </a:xfrm>
        </p:spPr>
        <p:txBody>
          <a:bodyPr/>
          <a:lstStyle/>
          <a:p>
            <a:r>
              <a:rPr lang="en-US" dirty="0" smtClean="0"/>
              <a:t>Sketcher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3272828" cy="4625609"/>
          </a:xfrm>
        </p:spPr>
        <p:txBody>
          <a:bodyPr/>
          <a:lstStyle/>
          <a:p>
            <a:r>
              <a:rPr lang="en-US" dirty="0" smtClean="0"/>
              <a:t>Used sketch tracer to outline shape </a:t>
            </a:r>
          </a:p>
          <a:p>
            <a:r>
              <a:rPr lang="en-US" dirty="0" smtClean="0"/>
              <a:t>Found a top, side and front view to create shape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4471" y="1926778"/>
            <a:ext cx="4845395" cy="432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8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61" y="1845530"/>
            <a:ext cx="5650524" cy="4625609"/>
          </a:xfrm>
        </p:spPr>
        <p:txBody>
          <a:bodyPr/>
          <a:lstStyle/>
          <a:p>
            <a:r>
              <a:rPr lang="en-US" dirty="0" smtClean="0"/>
              <a:t>Used images to trace features for later creation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id images after I traced what I needed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080" y="1408176"/>
            <a:ext cx="3219920" cy="30245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761" y="4607169"/>
            <a:ext cx="4547116" cy="215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887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 design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2"/>
            <a:ext cx="2528223" cy="3901214"/>
          </a:xfrm>
        </p:spPr>
        <p:txBody>
          <a:bodyPr>
            <a:normAutofit/>
          </a:bodyPr>
          <a:lstStyle/>
          <a:p>
            <a:r>
              <a:rPr lang="en-US" sz="1800" dirty="0" smtClean="0"/>
              <a:t>Using bump tool to add the rough outline of features and curve to the bottom.</a:t>
            </a:r>
          </a:p>
          <a:p>
            <a:r>
              <a:rPr lang="en-US" sz="1800" dirty="0" smtClean="0"/>
              <a:t>Used a symmetry tool to mirror feature</a:t>
            </a:r>
          </a:p>
          <a:p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070" y="1517856"/>
            <a:ext cx="6058930" cy="26833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64" y="4728734"/>
            <a:ext cx="9002789" cy="107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533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progress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878" y="2054847"/>
            <a:ext cx="4038921" cy="199547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877" y="4050323"/>
            <a:ext cx="4039407" cy="2291862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86861" y="1845531"/>
            <a:ext cx="4062047" cy="4432178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Used the side view to correct the curves on top and bottom </a:t>
            </a:r>
          </a:p>
          <a:p>
            <a:endParaRPr lang="en-US" dirty="0" smtClean="0"/>
          </a:p>
          <a:p>
            <a:r>
              <a:rPr lang="en-US" dirty="0" smtClean="0"/>
              <a:t>From here need to make into solid model to add greater detail</a:t>
            </a:r>
          </a:p>
        </p:txBody>
      </p:sp>
    </p:spTree>
    <p:extLst>
      <p:ext uri="{BB962C8B-B14F-4D97-AF65-F5344CB8AC3E}">
        <p14:creationId xmlns:p14="http://schemas.microsoft.com/office/powerpoint/2010/main" val="2185435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TIA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TIA THEME" id="{8340CFF7-1344-42DD-A55C-5625A51F2158}" vid="{4AB43DB4-6E6E-4880-88A9-96097B33C3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CATIA THEME</Template>
  <TotalTime>24</TotalTime>
  <Words>94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Corbel</vt:lpstr>
      <vt:lpstr>Wingdings</vt:lpstr>
      <vt:lpstr>Wingdings 2</vt:lpstr>
      <vt:lpstr>Wingdings 3</vt:lpstr>
      <vt:lpstr>CATIA THEME</vt:lpstr>
      <vt:lpstr>PowerPoint Presentation</vt:lpstr>
      <vt:lpstr>Sketcher</vt:lpstr>
      <vt:lpstr>Shape design </vt:lpstr>
      <vt:lpstr>Shape design continued </vt:lpstr>
      <vt:lpstr>Current progress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Baughman, Richard (baug3485@vandals.uidaho.edu)</dc:creator>
  <cp:lastModifiedBy>Willis, Sarah (will9753@vandals.uidaho.edu)</cp:lastModifiedBy>
  <cp:revision>7</cp:revision>
  <dcterms:created xsi:type="dcterms:W3CDTF">2018-11-29T22:52:00Z</dcterms:created>
  <dcterms:modified xsi:type="dcterms:W3CDTF">2018-11-30T16:08:52Z</dcterms:modified>
</cp:coreProperties>
</file>