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4" r:id="rId1"/>
    <p:sldMasterId id="2147484317" r:id="rId2"/>
    <p:sldMasterId id="2147484326" r:id="rId3"/>
    <p:sldMasterId id="2147484315" r:id="rId4"/>
    <p:sldMasterId id="2147484316" r:id="rId5"/>
  </p:sldMasterIdLst>
  <p:notesMasterIdLst>
    <p:notesMasterId r:id="rId30"/>
  </p:notesMasterIdLst>
  <p:handoutMasterIdLst>
    <p:handoutMasterId r:id="rId31"/>
  </p:handoutMasterIdLst>
  <p:sldIdLst>
    <p:sldId id="261" r:id="rId6"/>
    <p:sldId id="281" r:id="rId7"/>
    <p:sldId id="284"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3" r:id="rId21"/>
    <p:sldId id="275" r:id="rId22"/>
    <p:sldId id="282" r:id="rId23"/>
    <p:sldId id="283" r:id="rId24"/>
    <p:sldId id="276" r:id="rId25"/>
    <p:sldId id="277" r:id="rId26"/>
    <p:sldId id="278" r:id="rId27"/>
    <p:sldId id="279" r:id="rId28"/>
    <p:sldId id="280" r:id="rId29"/>
  </p:sldIdLst>
  <p:sldSz cx="24385588" cy="13717588"/>
  <p:notesSz cx="6858000" cy="9144000"/>
  <p:defaultTextStyle>
    <a:defPPr>
      <a:defRPr lang="ru-RU"/>
    </a:defPPr>
    <a:lvl1pPr marL="0" algn="l" defTabSz="2438092" rtl="0" eaLnBrk="1" latinLnBrk="0" hangingPunct="1">
      <a:defRPr sz="4800" kern="1200">
        <a:solidFill>
          <a:schemeClr val="tx1"/>
        </a:solidFill>
        <a:latin typeface="+mn-lt"/>
        <a:ea typeface="+mn-ea"/>
        <a:cs typeface="+mn-cs"/>
      </a:defRPr>
    </a:lvl1pPr>
    <a:lvl2pPr marL="1219047" algn="l" defTabSz="2438092" rtl="0" eaLnBrk="1" latinLnBrk="0" hangingPunct="1">
      <a:defRPr sz="4800" kern="1200">
        <a:solidFill>
          <a:schemeClr val="tx1"/>
        </a:solidFill>
        <a:latin typeface="+mn-lt"/>
        <a:ea typeface="+mn-ea"/>
        <a:cs typeface="+mn-cs"/>
      </a:defRPr>
    </a:lvl2pPr>
    <a:lvl3pPr marL="2438092" algn="l" defTabSz="2438092" rtl="0" eaLnBrk="1" latinLnBrk="0" hangingPunct="1">
      <a:defRPr sz="4800" kern="1200">
        <a:solidFill>
          <a:schemeClr val="tx1"/>
        </a:solidFill>
        <a:latin typeface="+mn-lt"/>
        <a:ea typeface="+mn-ea"/>
        <a:cs typeface="+mn-cs"/>
      </a:defRPr>
    </a:lvl3pPr>
    <a:lvl4pPr marL="3657139" algn="l" defTabSz="2438092" rtl="0" eaLnBrk="1" latinLnBrk="0" hangingPunct="1">
      <a:defRPr sz="4800" kern="1200">
        <a:solidFill>
          <a:schemeClr val="tx1"/>
        </a:solidFill>
        <a:latin typeface="+mn-lt"/>
        <a:ea typeface="+mn-ea"/>
        <a:cs typeface="+mn-cs"/>
      </a:defRPr>
    </a:lvl4pPr>
    <a:lvl5pPr marL="4876186" algn="l" defTabSz="2438092" rtl="0" eaLnBrk="1" latinLnBrk="0" hangingPunct="1">
      <a:defRPr sz="4800" kern="1200">
        <a:solidFill>
          <a:schemeClr val="tx1"/>
        </a:solidFill>
        <a:latin typeface="+mn-lt"/>
        <a:ea typeface="+mn-ea"/>
        <a:cs typeface="+mn-cs"/>
      </a:defRPr>
    </a:lvl5pPr>
    <a:lvl6pPr marL="6095230" algn="l" defTabSz="2438092" rtl="0" eaLnBrk="1" latinLnBrk="0" hangingPunct="1">
      <a:defRPr sz="4800" kern="1200">
        <a:solidFill>
          <a:schemeClr val="tx1"/>
        </a:solidFill>
        <a:latin typeface="+mn-lt"/>
        <a:ea typeface="+mn-ea"/>
        <a:cs typeface="+mn-cs"/>
      </a:defRPr>
    </a:lvl6pPr>
    <a:lvl7pPr marL="7314277" algn="l" defTabSz="2438092" rtl="0" eaLnBrk="1" latinLnBrk="0" hangingPunct="1">
      <a:defRPr sz="4800" kern="1200">
        <a:solidFill>
          <a:schemeClr val="tx1"/>
        </a:solidFill>
        <a:latin typeface="+mn-lt"/>
        <a:ea typeface="+mn-ea"/>
        <a:cs typeface="+mn-cs"/>
      </a:defRPr>
    </a:lvl7pPr>
    <a:lvl8pPr marL="8533324" algn="l" defTabSz="2438092" rtl="0" eaLnBrk="1" latinLnBrk="0" hangingPunct="1">
      <a:defRPr sz="4800" kern="1200">
        <a:solidFill>
          <a:schemeClr val="tx1"/>
        </a:solidFill>
        <a:latin typeface="+mn-lt"/>
        <a:ea typeface="+mn-ea"/>
        <a:cs typeface="+mn-cs"/>
      </a:defRPr>
    </a:lvl8pPr>
    <a:lvl9pPr marL="9752371" algn="l" defTabSz="2438092" rtl="0" eaLnBrk="1" latinLnBrk="0" hangingPunct="1">
      <a:defRPr sz="4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C934344E-928D-9747-A758-2D473ED4398A}">
          <p14:sldIdLst>
            <p14:sldId id="261"/>
            <p14:sldId id="281"/>
            <p14:sldId id="284"/>
            <p14:sldId id="262"/>
            <p14:sldId id="263"/>
            <p14:sldId id="264"/>
            <p14:sldId id="265"/>
            <p14:sldId id="266"/>
            <p14:sldId id="267"/>
            <p14:sldId id="268"/>
            <p14:sldId id="269"/>
            <p14:sldId id="270"/>
            <p14:sldId id="271"/>
            <p14:sldId id="272"/>
            <p14:sldId id="274"/>
            <p14:sldId id="273"/>
            <p14:sldId id="275"/>
            <p14:sldId id="282"/>
            <p14:sldId id="283"/>
            <p14:sldId id="276"/>
            <p14:sldId id="277"/>
            <p14:sldId id="278"/>
            <p14:sldId id="279"/>
            <p14:sldId id="280"/>
          </p14:sldIdLst>
        </p14:section>
        <p14:section name="EXTRAS" id="{931BC854-6397-194B-8BA4-F30C6897EFB4}">
          <p14:sldIdLst/>
        </p14:section>
      </p14:sectionLst>
    </p:ex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71A"/>
    <a:srgbClr val="E1E1E1"/>
    <a:srgbClr val="FFFFFF"/>
    <a:srgbClr val="649FFF"/>
    <a:srgbClr val="F2F2F2"/>
    <a:srgbClr val="FAFAFA"/>
    <a:srgbClr val="242529"/>
    <a:srgbClr val="D1D9E1"/>
    <a:srgbClr val="99CC00"/>
    <a:srgbClr val="EAC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97" autoAdjust="0"/>
    <p:restoredTop sz="86452" autoAdjust="0"/>
  </p:normalViewPr>
  <p:slideViewPr>
    <p:cSldViewPr>
      <p:cViewPr varScale="1">
        <p:scale>
          <a:sx n="51" d="100"/>
          <a:sy n="51" d="100"/>
        </p:scale>
        <p:origin x="150" y="780"/>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3008"/>
    </p:cViewPr>
  </p:sorterViewPr>
  <p:notesViewPr>
    <p:cSldViewPr>
      <p:cViewPr varScale="1">
        <p:scale>
          <a:sx n="154" d="100"/>
          <a:sy n="154" d="100"/>
        </p:scale>
        <p:origin x="4744"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D41B0E-0A9B-FB43-B29A-2C5A495EA0A7}" type="datetimeFigureOut">
              <a:rPr lang="ru-RU" smtClean="0">
                <a:latin typeface="Archivo Regular" charset="0"/>
              </a:rPr>
              <a:t>08.12.2018</a:t>
            </a:fld>
            <a:endParaRPr lang="ru-RU" dirty="0">
              <a:latin typeface="Archivo Regular" charset="0"/>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latin typeface="Archivo Regular" charset="0"/>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111949-EE69-F440-BF44-484174DCC2AF}" type="slidenum">
              <a:rPr lang="ru-RU" smtClean="0">
                <a:latin typeface="Archivo Regular" charset="0"/>
              </a:rPr>
              <a:t>‹#›</a:t>
            </a:fld>
            <a:endParaRPr lang="ru-RU" dirty="0">
              <a:latin typeface="Archivo Regular" charset="0"/>
            </a:endParaRPr>
          </a:p>
        </p:txBody>
      </p:sp>
      <p:sp>
        <p:nvSpPr>
          <p:cNvPr id="6" name="Верхний колонтитул 5"/>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latin typeface="Archivo Regular" charset="0"/>
            </a:endParaRPr>
          </a:p>
        </p:txBody>
      </p:sp>
    </p:spTree>
    <p:extLst>
      <p:ext uri="{BB962C8B-B14F-4D97-AF65-F5344CB8AC3E}">
        <p14:creationId xmlns:p14="http://schemas.microsoft.com/office/powerpoint/2010/main" val="2399242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chivo Regular" charset="0"/>
              </a:defRPr>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chivo Regular" charset="0"/>
              </a:defRPr>
            </a:lvl1pPr>
          </a:lstStyle>
          <a:p>
            <a:fld id="{E7E03F2D-4C40-8A47-B131-FA84CE0A3C0A}" type="datetimeFigureOut">
              <a:rPr lang="ru-RU" smtClean="0"/>
              <a:pPr/>
              <a:t>08.12.2018</a:t>
            </a:fld>
            <a:endParaRPr lang="ru-RU"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err="1"/>
              <a:t>Образец</a:t>
            </a:r>
            <a:r>
              <a:rPr lang="en-US" dirty="0"/>
              <a:t> </a:t>
            </a:r>
            <a:r>
              <a:rPr lang="en-US" dirty="0" err="1"/>
              <a:t>текста</a:t>
            </a:r>
            <a:endParaRPr lang="en-US" dirty="0"/>
          </a:p>
          <a:p>
            <a:pPr lvl="1"/>
            <a:r>
              <a:rPr lang="en-US" dirty="0" err="1"/>
              <a:t>Второй</a:t>
            </a:r>
            <a:r>
              <a:rPr lang="en-US" dirty="0"/>
              <a:t> </a:t>
            </a:r>
            <a:r>
              <a:rPr lang="en-US" dirty="0" err="1"/>
              <a:t>уровень</a:t>
            </a:r>
            <a:endParaRPr lang="en-US" dirty="0"/>
          </a:p>
          <a:p>
            <a:pPr lvl="2"/>
            <a:r>
              <a:rPr lang="en-US" dirty="0" err="1"/>
              <a:t>Третий</a:t>
            </a:r>
            <a:r>
              <a:rPr lang="en-US" dirty="0"/>
              <a:t> </a:t>
            </a:r>
            <a:r>
              <a:rPr lang="en-US" dirty="0" err="1"/>
              <a:t>уровень</a:t>
            </a:r>
            <a:endParaRPr lang="en-US" dirty="0"/>
          </a:p>
          <a:p>
            <a:pPr lvl="3"/>
            <a:r>
              <a:rPr lang="en-US" dirty="0" err="1"/>
              <a:t>Четвертый</a:t>
            </a:r>
            <a:r>
              <a:rPr lang="en-US" dirty="0"/>
              <a:t> </a:t>
            </a:r>
            <a:r>
              <a:rPr lang="en-US" dirty="0" err="1"/>
              <a:t>уровень</a:t>
            </a:r>
            <a:endParaRPr lang="en-US" dirty="0"/>
          </a:p>
          <a:p>
            <a:pPr lvl="4"/>
            <a:r>
              <a:rPr lang="en-US" dirty="0" err="1"/>
              <a:t>Пятый</a:t>
            </a:r>
            <a:r>
              <a:rPr lang="en-US" dirty="0"/>
              <a:t> </a:t>
            </a:r>
            <a:r>
              <a:rPr lang="en-US" dirty="0" err="1"/>
              <a:t>уровень</a:t>
            </a:r>
            <a:endParaRPr lang="ru-RU" dirty="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chivo Regular" charset="0"/>
              </a:defRPr>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chivo Regular" charset="0"/>
              </a:defRPr>
            </a:lvl1pPr>
          </a:lstStyle>
          <a:p>
            <a:fld id="{013FC40D-6FB9-1648-B027-EAD4E7DC4F2C}" type="slidenum">
              <a:rPr lang="ru-RU" smtClean="0"/>
              <a:pPr/>
              <a:t>‹#›</a:t>
            </a:fld>
            <a:endParaRPr lang="ru-RU" dirty="0"/>
          </a:p>
        </p:txBody>
      </p:sp>
    </p:spTree>
    <p:extLst>
      <p:ext uri="{BB962C8B-B14F-4D97-AF65-F5344CB8AC3E}">
        <p14:creationId xmlns:p14="http://schemas.microsoft.com/office/powerpoint/2010/main" val="4180741598"/>
      </p:ext>
    </p:extLst>
  </p:cSld>
  <p:clrMap bg1="lt1" tx1="dk1" bg2="lt2" tx2="dk2" accent1="accent1" accent2="accent2" accent3="accent3" accent4="accent4" accent5="accent5" accent6="accent6" hlink="hlink" folHlink="folHlink"/>
  <p:hf hdr="0" ftr="0" dt="0"/>
  <p:notesStyle>
    <a:lvl1pPr marL="0" algn="l" defTabSz="1219047" rtl="0" eaLnBrk="1" latinLnBrk="0" hangingPunct="1">
      <a:defRPr sz="3200" b="0" i="0" kern="1200">
        <a:solidFill>
          <a:schemeClr val="tx1"/>
        </a:solidFill>
        <a:latin typeface="Archivo Regular" charset="0"/>
        <a:ea typeface="+mn-ea"/>
        <a:cs typeface="+mn-cs"/>
      </a:defRPr>
    </a:lvl1pPr>
    <a:lvl2pPr marL="1219047" algn="l" defTabSz="1219047" rtl="0" eaLnBrk="1" latinLnBrk="0" hangingPunct="1">
      <a:defRPr sz="3200" b="0" i="0" kern="1200">
        <a:solidFill>
          <a:schemeClr val="tx1"/>
        </a:solidFill>
        <a:latin typeface="Archivo Regular" charset="0"/>
        <a:ea typeface="+mn-ea"/>
        <a:cs typeface="+mn-cs"/>
      </a:defRPr>
    </a:lvl2pPr>
    <a:lvl3pPr marL="2438092" algn="l" defTabSz="1219047" rtl="0" eaLnBrk="1" latinLnBrk="0" hangingPunct="1">
      <a:defRPr sz="3200" b="0" i="0" kern="1200">
        <a:solidFill>
          <a:schemeClr val="tx1"/>
        </a:solidFill>
        <a:latin typeface="Archivo Regular" charset="0"/>
        <a:ea typeface="+mn-ea"/>
        <a:cs typeface="+mn-cs"/>
      </a:defRPr>
    </a:lvl3pPr>
    <a:lvl4pPr marL="3657139" algn="l" defTabSz="1219047" rtl="0" eaLnBrk="1" latinLnBrk="0" hangingPunct="1">
      <a:defRPr sz="3200" b="0" i="0" kern="1200">
        <a:solidFill>
          <a:schemeClr val="tx1"/>
        </a:solidFill>
        <a:latin typeface="Archivo Regular" charset="0"/>
        <a:ea typeface="+mn-ea"/>
        <a:cs typeface="+mn-cs"/>
      </a:defRPr>
    </a:lvl4pPr>
    <a:lvl5pPr marL="4876186" algn="l" defTabSz="1219047" rtl="0" eaLnBrk="1" latinLnBrk="0" hangingPunct="1">
      <a:defRPr sz="3200" b="0" i="0" kern="1200">
        <a:solidFill>
          <a:schemeClr val="tx1"/>
        </a:solidFill>
        <a:latin typeface="Archivo Regular" charset="0"/>
        <a:ea typeface="+mn-ea"/>
        <a:cs typeface="+mn-cs"/>
      </a:defRPr>
    </a:lvl5pPr>
    <a:lvl6pPr marL="6095230" algn="l" defTabSz="1219047" rtl="0" eaLnBrk="1" latinLnBrk="0" hangingPunct="1">
      <a:defRPr sz="3200" kern="1200">
        <a:solidFill>
          <a:schemeClr val="tx1"/>
        </a:solidFill>
        <a:latin typeface="+mn-lt"/>
        <a:ea typeface="+mn-ea"/>
        <a:cs typeface="+mn-cs"/>
      </a:defRPr>
    </a:lvl6pPr>
    <a:lvl7pPr marL="7314277" algn="l" defTabSz="1219047" rtl="0" eaLnBrk="1" latinLnBrk="0" hangingPunct="1">
      <a:defRPr sz="3200" kern="1200">
        <a:solidFill>
          <a:schemeClr val="tx1"/>
        </a:solidFill>
        <a:latin typeface="+mn-lt"/>
        <a:ea typeface="+mn-ea"/>
        <a:cs typeface="+mn-cs"/>
      </a:defRPr>
    </a:lvl7pPr>
    <a:lvl8pPr marL="8533324" algn="l" defTabSz="1219047" rtl="0" eaLnBrk="1" latinLnBrk="0" hangingPunct="1">
      <a:defRPr sz="3200" kern="1200">
        <a:solidFill>
          <a:schemeClr val="tx1"/>
        </a:solidFill>
        <a:latin typeface="+mn-lt"/>
        <a:ea typeface="+mn-ea"/>
        <a:cs typeface="+mn-cs"/>
      </a:defRPr>
    </a:lvl8pPr>
    <a:lvl9pPr marL="9752371" algn="l" defTabSz="1219047" rtl="0" eaLnBrk="1" latinLnBrk="0" hangingPunct="1">
      <a:defRPr sz="3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Gold Angle">
    <p:spTree>
      <p:nvGrpSpPr>
        <p:cNvPr id="1" name=""/>
        <p:cNvGrpSpPr/>
        <p:nvPr/>
      </p:nvGrpSpPr>
      <p:grpSpPr>
        <a:xfrm>
          <a:off x="0" y="0"/>
          <a:ext cx="0" cy="0"/>
          <a:chOff x="0" y="0"/>
          <a:chExt cx="0" cy="0"/>
        </a:xfrm>
      </p:grpSpPr>
      <p:sp>
        <p:nvSpPr>
          <p:cNvPr id="16" name="Freeform 15"/>
          <p:cNvSpPr/>
          <p:nvPr userDrawn="1"/>
        </p:nvSpPr>
        <p:spPr>
          <a:xfrm>
            <a:off x="0" y="0"/>
            <a:ext cx="11127100" cy="13717588"/>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9723" y="4922008"/>
            <a:ext cx="5553398" cy="3536986"/>
          </a:xfrm>
          <a:prstGeom prst="rect">
            <a:avLst/>
          </a:prstGeom>
        </p:spPr>
      </p:pic>
      <p:sp>
        <p:nvSpPr>
          <p:cNvPr id="2" name="Title 1"/>
          <p:cNvSpPr>
            <a:spLocks noGrp="1"/>
          </p:cNvSpPr>
          <p:nvPr userDrawn="1">
            <p:ph type="title" hasCustomPrompt="1"/>
          </p:nvPr>
        </p:nvSpPr>
        <p:spPr>
          <a:xfrm>
            <a:off x="12120786" y="4592117"/>
            <a:ext cx="10369152" cy="2693045"/>
          </a:xfrm>
        </p:spPr>
        <p:txBody>
          <a:bodyPr anchor="b" anchorCtr="0"/>
          <a:lstStyle>
            <a:lvl1pPr>
              <a:defRPr b="1" i="0" cap="all" normalizeH="0" baseline="0">
                <a:latin typeface="Franklin Gothic Demi" panose="020B0603020102020204" pitchFamily="34" charset="0"/>
              </a:defRPr>
            </a:lvl1pPr>
          </a:lstStyle>
          <a:p>
            <a:r>
              <a:rPr lang="en-US" dirty="0"/>
              <a:t>CLICK TO EDIT TITLE</a:t>
            </a:r>
          </a:p>
        </p:txBody>
      </p:sp>
      <p:sp>
        <p:nvSpPr>
          <p:cNvPr id="6" name="Text Placeholder 5"/>
          <p:cNvSpPr>
            <a:spLocks noGrp="1"/>
          </p:cNvSpPr>
          <p:nvPr userDrawn="1">
            <p:ph type="body" sz="quarter" idx="10" hasCustomPrompt="1"/>
          </p:nvPr>
        </p:nvSpPr>
        <p:spPr>
          <a:xfrm>
            <a:off x="12120786" y="7573194"/>
            <a:ext cx="10369152" cy="1800200"/>
          </a:xfrm>
          <a:prstGeom prst="rect">
            <a:avLst/>
          </a:prstGeom>
        </p:spPr>
        <p:txBody>
          <a:bodyPr/>
          <a:lstStyle>
            <a:lvl1pPr>
              <a:defRPr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spTree>
    <p:extLst>
      <p:ext uri="{BB962C8B-B14F-4D97-AF65-F5344CB8AC3E}">
        <p14:creationId xmlns:p14="http://schemas.microsoft.com/office/powerpoint/2010/main" val="3886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ppt_w*1.125000"/>
                                          </p:val>
                                        </p:tav>
                                        <p:tav tm="100000">
                                          <p:val>
                                            <p:strVal val="#ppt_x"/>
                                          </p:val>
                                        </p:tav>
                                      </p:tavLst>
                                    </p:anim>
                                    <p:animEffect transition="in" filter="wipe(right)">
                                      <p:cBhvr>
                                        <p:cTn id="8" dur="1000"/>
                                        <p:tgtEl>
                                          <p:spTgt spid="16"/>
                                        </p:tgtEl>
                                      </p:cBhvr>
                                    </p:animEffect>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Lst>
  </p:timing>
  <p:extLst mod="1">
    <p:ext uri="{DCECCB84-F9BA-43D5-87BE-67443E8EF086}">
      <p15:sldGuideLst xmlns:p15="http://schemas.microsoft.com/office/powerpoint/2012/main">
        <p15:guide id="1" orient="horz" pos="2977" userDrawn="1">
          <p15:clr>
            <a:srgbClr val="FBAE40"/>
          </p15:clr>
        </p15:guide>
        <p15:guide id="2" pos="12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5711825" y="5922690"/>
            <a:ext cx="16706105" cy="4757713"/>
          </a:xfrm>
        </p:spPr>
        <p:txBody>
          <a:bodyPr numCol="2" spcCol="914400"/>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suntiusdae</a:t>
            </a:r>
            <a:r>
              <a:rPr lang="en-US" dirty="0"/>
              <a:t> </a:t>
            </a:r>
            <a:r>
              <a:rPr lang="en-US" dirty="0" err="1"/>
              <a:t>nihicidem</a:t>
            </a:r>
            <a:r>
              <a:rPr lang="en-US" dirty="0"/>
              <a:t> rem.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arum </a:t>
            </a:r>
            <a:r>
              <a:rPr lang="en-US" dirty="0" err="1"/>
              <a:t>sapicimus</a:t>
            </a:r>
            <a:r>
              <a:rPr lang="en-US" dirty="0"/>
              <a:t> </a:t>
            </a:r>
            <a:r>
              <a:rPr lang="en-US" dirty="0" err="1"/>
              <a:t>apidi</a:t>
            </a:r>
            <a:r>
              <a:rPr lang="en-US" dirty="0"/>
              <a:t> </a:t>
            </a:r>
            <a:r>
              <a:rPr lang="en-US" dirty="0" err="1"/>
              <a:t>occates</a:t>
            </a:r>
            <a:r>
              <a:rPr lang="en-US" dirty="0"/>
              <a:t> quae ne </a:t>
            </a:r>
            <a:r>
              <a:rPr lang="en-US" dirty="0" err="1"/>
              <a:t>porem</a:t>
            </a:r>
            <a:r>
              <a:rPr lang="en-US" dirty="0"/>
              <a:t> </a:t>
            </a:r>
            <a:r>
              <a:rPr lang="en-US" dirty="0" err="1"/>
              <a:t>quis</a:t>
            </a:r>
            <a:r>
              <a:rPr lang="en-US" dirty="0"/>
              <a:t> sum quae et et </a:t>
            </a:r>
            <a:r>
              <a:rPr lang="en-US" dirty="0" err="1"/>
              <a:t>libus</a:t>
            </a:r>
            <a:r>
              <a:rPr lang="en-US" dirty="0"/>
              <a:t> </a:t>
            </a:r>
            <a:r>
              <a:rPr lang="en-US" dirty="0" err="1"/>
              <a:t>quis</a:t>
            </a:r>
            <a:r>
              <a:rPr lang="en-US" dirty="0"/>
              <a:t> et lit </a:t>
            </a:r>
            <a:r>
              <a:rPr lang="en-US" dirty="0" err="1"/>
              <a:t>repra</a:t>
            </a:r>
            <a:r>
              <a:rPr lang="en-US" dirty="0"/>
              <a:t> </a:t>
            </a:r>
            <a:r>
              <a:rPr lang="en-US" dirty="0" err="1"/>
              <a:t>nat</a:t>
            </a:r>
            <a:r>
              <a:rPr lang="en-US" dirty="0"/>
              <a:t> </a:t>
            </a:r>
            <a:r>
              <a:rPr lang="en-US" dirty="0" err="1"/>
              <a:t>ventios</a:t>
            </a:r>
            <a:r>
              <a:rPr lang="en-US" dirty="0"/>
              <a:t> </a:t>
            </a:r>
            <a:r>
              <a:rPr lang="en-US" dirty="0" err="1"/>
              <a:t>nonsectatio</a:t>
            </a:r>
            <a:r>
              <a:rPr lang="en-US" dirty="0"/>
              <a:t> </a:t>
            </a:r>
            <a:r>
              <a:rPr lang="en-US" dirty="0" err="1"/>
              <a:t>venis</a:t>
            </a:r>
            <a:r>
              <a:rPr lang="en-US" dirty="0"/>
              <a:t> ate non nus.</a:t>
            </a:r>
          </a:p>
        </p:txBody>
      </p:sp>
      <p:sp>
        <p:nvSpPr>
          <p:cNvPr id="5" name="Title 1"/>
          <p:cNvSpPr>
            <a:spLocks noGrp="1"/>
          </p:cNvSpPr>
          <p:nvPr>
            <p:ph type="title" hasCustomPrompt="1"/>
          </p:nvPr>
        </p:nvSpPr>
        <p:spPr>
          <a:xfrm>
            <a:off x="1292454" y="2521471"/>
            <a:ext cx="21032788" cy="1218282"/>
          </a:xfrm>
        </p:spPr>
        <p:txBody>
          <a:bodyPr/>
          <a:lstStyle/>
          <a:p>
            <a:r>
              <a:rPr lang="en-US" dirty="0"/>
              <a:t>CLICK TO ADD HEADLINE</a:t>
            </a:r>
          </a:p>
        </p:txBody>
      </p:sp>
      <p:sp>
        <p:nvSpPr>
          <p:cNvPr id="6"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dirty="0"/>
              <a:t>CLICK TO ADD SUBHEAD</a:t>
            </a:r>
          </a:p>
        </p:txBody>
      </p:sp>
      <p:sp>
        <p:nvSpPr>
          <p:cNvPr id="7" name="Text Placeholder 4"/>
          <p:cNvSpPr>
            <a:spLocks noGrp="1"/>
          </p:cNvSpPr>
          <p:nvPr>
            <p:ph type="body" sz="quarter" idx="12" hasCustomPrompt="1"/>
          </p:nvPr>
        </p:nvSpPr>
        <p:spPr>
          <a:xfrm>
            <a:off x="5711825" y="11432599"/>
            <a:ext cx="6933406" cy="607795"/>
          </a:xfrm>
        </p:spPr>
        <p:txBody>
          <a:bodyPr/>
          <a:lstStyle>
            <a:lvl1pPr marL="457200" indent="-457200">
              <a:buFontTx/>
              <a:buBlip>
                <a:blip r:embed="rId2"/>
              </a:buBlip>
              <a:defRPr/>
            </a:lvl1pPr>
          </a:lstStyle>
          <a:p>
            <a:pPr lvl="0"/>
            <a:r>
              <a:rPr lang="en-US" dirty="0"/>
              <a:t>Click to add bulleted list</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5711825" y="5715794"/>
            <a:ext cx="17066145" cy="5181600"/>
          </a:xfrm>
        </p:spPr>
        <p:txBody>
          <a:bodyPr numCol="3" spcCol="914400"/>
          <a:lstStyle>
            <a:lvl1pPr marL="0" marR="0" indent="0" algn="l" defTabSz="2438462" rtl="0" eaLnBrk="1" fontAlgn="auto" latinLnBrk="0" hangingPunct="1">
              <a:lnSpc>
                <a:spcPts val="4300"/>
              </a:lnSpc>
              <a:spcBef>
                <a:spcPts val="0"/>
              </a:spcBef>
              <a:spcAft>
                <a:spcPts val="2500"/>
              </a:spcAft>
              <a:buClrTx/>
              <a:buSzTx/>
              <a:buFont typeface="Arial" panose="020B0604020202020204" pitchFamily="34" charset="0"/>
              <a:buNone/>
              <a:tabLst/>
              <a:defRPr lang="en-US" sz="2800"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a:t>
            </a:r>
            <a:endParaRPr lang="en-US" dirty="0">
              <a:effectLst/>
              <a:latin typeface="Helvetica" charset="0"/>
            </a:endParaRPr>
          </a:p>
          <a:p>
            <a:endParaRPr lang="en-US" dirty="0">
              <a:effectLst/>
              <a:latin typeface="Helvetica" charset="0"/>
            </a:endParaRPr>
          </a:p>
        </p:txBody>
      </p:sp>
      <p:sp>
        <p:nvSpPr>
          <p:cNvPr id="6" name="Title 1"/>
          <p:cNvSpPr>
            <a:spLocks noGrp="1"/>
          </p:cNvSpPr>
          <p:nvPr>
            <p:ph type="title" hasCustomPrompt="1"/>
          </p:nvPr>
        </p:nvSpPr>
        <p:spPr>
          <a:xfrm>
            <a:off x="1292454" y="2521471"/>
            <a:ext cx="21032788" cy="1218282"/>
          </a:xfrm>
        </p:spPr>
        <p:txBody>
          <a:bodyPr/>
          <a:lstStyle/>
          <a:p>
            <a:r>
              <a:rPr lang="en-US" dirty="0"/>
              <a:t>CLICK TO ADD HEADLINE</a:t>
            </a:r>
          </a:p>
        </p:txBody>
      </p:sp>
      <p:sp>
        <p:nvSpPr>
          <p:cNvPr id="8"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dirty="0"/>
              <a:t>CLICK TO ADD SUBHEAD</a:t>
            </a:r>
          </a:p>
        </p:txBody>
      </p:sp>
      <p:sp>
        <p:nvSpPr>
          <p:cNvPr id="9" name="Text Placeholder 4"/>
          <p:cNvSpPr>
            <a:spLocks noGrp="1"/>
          </p:cNvSpPr>
          <p:nvPr>
            <p:ph type="body" sz="quarter" idx="12" hasCustomPrompt="1"/>
          </p:nvPr>
        </p:nvSpPr>
        <p:spPr>
          <a:xfrm>
            <a:off x="5711825" y="11506994"/>
            <a:ext cx="6933406" cy="607795"/>
          </a:xfrm>
        </p:spPr>
        <p:txBody>
          <a:bodyPr/>
          <a:lstStyle>
            <a:lvl1pPr marL="457200" indent="-457200">
              <a:buFontTx/>
              <a:buBlip>
                <a:blip r:embed="rId2"/>
              </a:buBlip>
              <a:defRPr/>
            </a:lvl1pPr>
          </a:lstStyle>
          <a:p>
            <a:pPr lvl="0"/>
            <a:r>
              <a:rPr lang="en-US" dirty="0"/>
              <a:t>Click to add bulleted list</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Grid One">
    <p:spTree>
      <p:nvGrpSpPr>
        <p:cNvPr id="1" name=""/>
        <p:cNvGrpSpPr/>
        <p:nvPr/>
      </p:nvGrpSpPr>
      <p:grpSpPr>
        <a:xfrm>
          <a:off x="0" y="0"/>
          <a:ext cx="0" cy="0"/>
          <a:chOff x="0" y="0"/>
          <a:chExt cx="0" cy="0"/>
        </a:xfrm>
      </p:grpSpPr>
      <p:sp>
        <p:nvSpPr>
          <p:cNvPr id="7" name="Прямоугольник 6"/>
          <p:cNvSpPr/>
          <p:nvPr userDrawn="1"/>
        </p:nvSpPr>
        <p:spPr>
          <a:xfrm flipH="1">
            <a:off x="17821142" y="0"/>
            <a:ext cx="6564449" cy="68587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0" name="Прямоугольник 9"/>
          <p:cNvSpPr/>
          <p:nvPr userDrawn="1"/>
        </p:nvSpPr>
        <p:spPr>
          <a:xfrm flipH="1">
            <a:off x="11256690" y="0"/>
            <a:ext cx="6564449" cy="68587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8" name="Прямоугольник 17"/>
          <p:cNvSpPr/>
          <p:nvPr userDrawn="1"/>
        </p:nvSpPr>
        <p:spPr>
          <a:xfrm flipH="1">
            <a:off x="11256690" y="6858794"/>
            <a:ext cx="6564449" cy="6858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2" name="Title 1"/>
          <p:cNvSpPr>
            <a:spLocks noGrp="1"/>
          </p:cNvSpPr>
          <p:nvPr>
            <p:ph type="title" hasCustomPrompt="1"/>
          </p:nvPr>
        </p:nvSpPr>
        <p:spPr>
          <a:xfrm>
            <a:off x="1292454" y="2521471"/>
            <a:ext cx="8812108" cy="2462213"/>
          </a:xfrm>
        </p:spPr>
        <p:txBody>
          <a:bodyPr/>
          <a:lstStyle>
            <a:lvl1pPr>
              <a:defRPr sz="8000" b="1">
                <a:solidFill>
                  <a:schemeClr val="accent3"/>
                </a:solidFill>
              </a:defRPr>
            </a:lvl1pPr>
          </a:lstStyle>
          <a:p>
            <a:r>
              <a:rPr lang="en-US" dirty="0"/>
              <a:t>CLICK TO ADD HEADLINE</a:t>
            </a:r>
          </a:p>
        </p:txBody>
      </p:sp>
      <p:sp>
        <p:nvSpPr>
          <p:cNvPr id="13" name="Text Placeholder 9"/>
          <p:cNvSpPr>
            <a:spLocks noGrp="1"/>
          </p:cNvSpPr>
          <p:nvPr>
            <p:ph type="body" sz="quarter" idx="11" hasCustomPrompt="1"/>
          </p:nvPr>
        </p:nvSpPr>
        <p:spPr>
          <a:xfrm>
            <a:off x="1292455" y="5411004"/>
            <a:ext cx="7948011" cy="4757713"/>
          </a:xfrm>
        </p:spPr>
        <p:txBody>
          <a:bodyPr/>
          <a:lstStyle>
            <a:lvl1pPr marL="0" indent="0">
              <a:buNone/>
              <a:defRPr lang="en-US" sz="3300"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4" name="Text Placeholder 9"/>
          <p:cNvSpPr>
            <a:spLocks noGrp="1"/>
          </p:cNvSpPr>
          <p:nvPr>
            <p:ph type="body" sz="quarter" idx="12" hasCustomPrompt="1"/>
          </p:nvPr>
        </p:nvSpPr>
        <p:spPr>
          <a:xfrm>
            <a:off x="12120786" y="7789861"/>
            <a:ext cx="4824536" cy="4962897"/>
          </a:xfrm>
        </p:spPr>
        <p:txBody>
          <a:bodyPr numCol="1" spcCol="914400"/>
          <a:lstStyle>
            <a:lvl1pPr marL="0" indent="0">
              <a:lnSpc>
                <a:spcPts val="4300"/>
              </a:lnSpc>
              <a:buNone/>
              <a:defRPr lang="en-US" sz="2500"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9" name="Text Placeholder 9"/>
          <p:cNvSpPr>
            <a:spLocks noGrp="1"/>
          </p:cNvSpPr>
          <p:nvPr>
            <p:ph type="body" sz="quarter" idx="13" hasCustomPrompt="1"/>
          </p:nvPr>
        </p:nvSpPr>
        <p:spPr>
          <a:xfrm>
            <a:off x="18757243" y="7789861"/>
            <a:ext cx="4824536" cy="4962897"/>
          </a:xfrm>
        </p:spPr>
        <p:txBody>
          <a:bodyPr numCol="1" spcCol="914400"/>
          <a:lstStyle>
            <a:lvl1pPr marL="0" indent="0">
              <a:lnSpc>
                <a:spcPts val="4300"/>
              </a:lnSpc>
              <a:buNone/>
              <a:defRPr lang="en-US" sz="2500"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0" name="Text Placeholder 9"/>
          <p:cNvSpPr>
            <a:spLocks noGrp="1"/>
          </p:cNvSpPr>
          <p:nvPr>
            <p:ph type="body" sz="quarter" idx="14" hasCustomPrompt="1"/>
          </p:nvPr>
        </p:nvSpPr>
        <p:spPr>
          <a:xfrm>
            <a:off x="12120786" y="947949"/>
            <a:ext cx="4824536" cy="4962897"/>
          </a:xfrm>
        </p:spPr>
        <p:txBody>
          <a:bodyPr numCol="1" spcCol="914400"/>
          <a:lstStyle>
            <a:lvl1pPr marL="0" indent="0">
              <a:lnSpc>
                <a:spcPts val="4300"/>
              </a:lnSpc>
              <a:buNone/>
              <a:defRPr lang="en-US" sz="2500" b="0" i="0" smtClean="0">
                <a:solidFill>
                  <a:schemeClr val="bg1"/>
                </a:solidFill>
                <a:effectLst/>
                <a:latin typeface="Franklin Gothic Book" panose="020B0503020102020204" pitchFamily="34" charset="0"/>
                <a:cs typeface="Arial" panose="020B06040202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1" name="Text Placeholder 9"/>
          <p:cNvSpPr>
            <a:spLocks noGrp="1"/>
          </p:cNvSpPr>
          <p:nvPr>
            <p:ph type="body" sz="quarter" idx="15" hasCustomPrompt="1"/>
          </p:nvPr>
        </p:nvSpPr>
        <p:spPr>
          <a:xfrm>
            <a:off x="18757243" y="947949"/>
            <a:ext cx="4824536" cy="4962897"/>
          </a:xfrm>
        </p:spPr>
        <p:txBody>
          <a:bodyPr numCol="1" spcCol="914400"/>
          <a:lstStyle>
            <a:lvl1pPr marL="0" indent="0">
              <a:lnSpc>
                <a:spcPts val="4300"/>
              </a:lnSpc>
              <a:buNone/>
              <a:defRPr lang="en-US" sz="2500"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1" name="Text Placeholder 4"/>
          <p:cNvSpPr>
            <a:spLocks noGrp="1"/>
          </p:cNvSpPr>
          <p:nvPr>
            <p:ph type="body" sz="quarter" idx="16" hasCustomPrompt="1"/>
          </p:nvPr>
        </p:nvSpPr>
        <p:spPr>
          <a:xfrm>
            <a:off x="1292454" y="10579898"/>
            <a:ext cx="6933406" cy="607795"/>
          </a:xfrm>
        </p:spPr>
        <p:txBody>
          <a:bodyPr/>
          <a:lstStyle>
            <a:lvl1pPr marL="457200" indent="-457200">
              <a:buFontTx/>
              <a:buBlip>
                <a:blip r:embed="rId2"/>
              </a:buBlip>
              <a:defRPr/>
            </a:lvl1pPr>
          </a:lstStyle>
          <a:p>
            <a:pPr lvl="0"/>
            <a:r>
              <a:rPr lang="en-US" dirty="0"/>
              <a:t>Click to add bulleted list</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Grid Two">
    <p:spTree>
      <p:nvGrpSpPr>
        <p:cNvPr id="1" name=""/>
        <p:cNvGrpSpPr/>
        <p:nvPr/>
      </p:nvGrpSpPr>
      <p:grpSpPr>
        <a:xfrm>
          <a:off x="0" y="0"/>
          <a:ext cx="0" cy="0"/>
          <a:chOff x="0" y="0"/>
          <a:chExt cx="0" cy="0"/>
        </a:xfrm>
      </p:grpSpPr>
      <p:sp>
        <p:nvSpPr>
          <p:cNvPr id="15" name="Текст 3"/>
          <p:cNvSpPr>
            <a:spLocks noGrp="1"/>
          </p:cNvSpPr>
          <p:nvPr>
            <p:ph type="body" sz="quarter" idx="14" hasCustomPrompt="1"/>
          </p:nvPr>
        </p:nvSpPr>
        <p:spPr>
          <a:xfrm>
            <a:off x="1419214" y="6996938"/>
            <a:ext cx="6268502" cy="5262457"/>
          </a:xfrm>
          <a:prstGeom prst="rect">
            <a:avLst/>
          </a:prstGeom>
        </p:spPr>
        <p:txBody>
          <a:bodyPr/>
          <a:lstStyle>
            <a:lvl1pPr>
              <a:defRPr lang="en-US" sz="2200" b="0" i="0" baseline="0" dirty="0">
                <a:solidFill>
                  <a:schemeClr val="tx2"/>
                </a:solidFill>
                <a:latin typeface="Archivo Regular" charset="0"/>
                <a:ea typeface="Archivo Regular" charset="0"/>
                <a:cs typeface="Archivo Regular" charset="0"/>
              </a:defRPr>
            </a:lvl1pPr>
          </a:lstStyle>
          <a:p>
            <a:pPr marL="0" lvl="0" indent="0">
              <a:lnSpc>
                <a:spcPct val="150000"/>
              </a:lnSpc>
              <a:buNone/>
            </a:pPr>
            <a:r>
              <a:rPr lang="en-US" dirty="0"/>
              <a:t>Example text</a:t>
            </a:r>
          </a:p>
        </p:txBody>
      </p:sp>
      <p:sp>
        <p:nvSpPr>
          <p:cNvPr id="7" name="Прямоугольник 6"/>
          <p:cNvSpPr/>
          <p:nvPr userDrawn="1"/>
        </p:nvSpPr>
        <p:spPr>
          <a:xfrm rot="10800000" flipH="1">
            <a:off x="0" y="6858794"/>
            <a:ext cx="12192794" cy="68587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0" name="Прямоугольник 9"/>
          <p:cNvSpPr/>
          <p:nvPr userDrawn="1"/>
        </p:nvSpPr>
        <p:spPr>
          <a:xfrm rot="10800000" flipH="1">
            <a:off x="12192794" y="6858794"/>
            <a:ext cx="12192794" cy="68587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8" name="Прямоугольник 17"/>
          <p:cNvSpPr/>
          <p:nvPr userDrawn="1"/>
        </p:nvSpPr>
        <p:spPr>
          <a:xfrm rot="10800000" flipH="1">
            <a:off x="12192794" y="0"/>
            <a:ext cx="12192794" cy="6858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4" name="Text Placeholder 9"/>
          <p:cNvSpPr>
            <a:spLocks noGrp="1"/>
          </p:cNvSpPr>
          <p:nvPr>
            <p:ph type="body" sz="quarter" idx="11" hasCustomPrompt="1"/>
          </p:nvPr>
        </p:nvSpPr>
        <p:spPr>
          <a:xfrm>
            <a:off x="1419210" y="8154938"/>
            <a:ext cx="8829368" cy="4078039"/>
          </a:xfrm>
        </p:spPr>
        <p:txBody>
          <a:bodyPr/>
          <a:lstStyle>
            <a:lvl1pPr marL="0" indent="0">
              <a:buNone/>
              <a:defRPr lang="en-US" sz="3300"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6" name="Text Placeholder 9"/>
          <p:cNvSpPr>
            <a:spLocks noGrp="1"/>
          </p:cNvSpPr>
          <p:nvPr>
            <p:ph type="body" sz="quarter" idx="15" hasCustomPrompt="1"/>
          </p:nvPr>
        </p:nvSpPr>
        <p:spPr>
          <a:xfrm>
            <a:off x="13776970" y="8154938"/>
            <a:ext cx="8829368" cy="4078039"/>
          </a:xfrm>
        </p:spPr>
        <p:txBody>
          <a:bodyPr/>
          <a:lstStyle>
            <a:lvl1pPr marL="0" indent="0">
              <a:buNone/>
              <a:defRPr lang="en-US" sz="3300"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7" name="Text Placeholder 9"/>
          <p:cNvSpPr>
            <a:spLocks noGrp="1"/>
          </p:cNvSpPr>
          <p:nvPr>
            <p:ph type="body" sz="quarter" idx="16" hasCustomPrompt="1"/>
          </p:nvPr>
        </p:nvSpPr>
        <p:spPr>
          <a:xfrm>
            <a:off x="13776970" y="1386186"/>
            <a:ext cx="8829368" cy="4078039"/>
          </a:xfrm>
        </p:spPr>
        <p:txBody>
          <a:bodyPr/>
          <a:lstStyle>
            <a:lvl1pPr marL="0" indent="0">
              <a:buNone/>
              <a:defRPr lang="en-US" sz="3300" b="0" i="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3" name="Title 2"/>
          <p:cNvSpPr>
            <a:spLocks noGrp="1"/>
          </p:cNvSpPr>
          <p:nvPr>
            <p:ph type="title" hasCustomPrompt="1"/>
          </p:nvPr>
        </p:nvSpPr>
        <p:spPr>
          <a:xfrm>
            <a:off x="1319586" y="2521470"/>
            <a:ext cx="10180260" cy="2436564"/>
          </a:xfrm>
        </p:spPr>
        <p:txBody>
          <a:bodyPr/>
          <a:lstStyle>
            <a:lvl1pPr>
              <a:defRPr sz="8000"/>
            </a:lvl1pPr>
          </a:lstStyle>
          <a:p>
            <a:r>
              <a:rPr lang="en-US" dirty="0"/>
              <a:t>CLICK TO ADD HEADLINE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Grid Three">
    <p:spTree>
      <p:nvGrpSpPr>
        <p:cNvPr id="1" name=""/>
        <p:cNvGrpSpPr/>
        <p:nvPr/>
      </p:nvGrpSpPr>
      <p:grpSpPr>
        <a:xfrm>
          <a:off x="0" y="0"/>
          <a:ext cx="0" cy="0"/>
          <a:chOff x="0" y="0"/>
          <a:chExt cx="0" cy="0"/>
        </a:xfrm>
      </p:grpSpPr>
      <p:sp>
        <p:nvSpPr>
          <p:cNvPr id="10" name="Прямоугольник 9"/>
          <p:cNvSpPr/>
          <p:nvPr userDrawn="1"/>
        </p:nvSpPr>
        <p:spPr>
          <a:xfrm rot="10800000">
            <a:off x="0" y="6858794"/>
            <a:ext cx="12192794" cy="6858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8" name="Прямоугольник 17"/>
          <p:cNvSpPr/>
          <p:nvPr userDrawn="1"/>
        </p:nvSpPr>
        <p:spPr>
          <a:xfrm rot="10800000" flipH="1">
            <a:off x="12192794" y="0"/>
            <a:ext cx="12192794" cy="13717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9" name="Text Placeholder 9"/>
          <p:cNvSpPr>
            <a:spLocks noGrp="1"/>
          </p:cNvSpPr>
          <p:nvPr>
            <p:ph type="body" sz="quarter" idx="11" hasCustomPrompt="1"/>
          </p:nvPr>
        </p:nvSpPr>
        <p:spPr>
          <a:xfrm>
            <a:off x="1419210" y="8154938"/>
            <a:ext cx="8829368" cy="4078039"/>
          </a:xfrm>
        </p:spPr>
        <p:txBody>
          <a:bodyPr/>
          <a:lstStyle>
            <a:lvl1pPr marL="0" indent="0">
              <a:buNone/>
              <a:defRPr lang="en-US" sz="3300" b="0" i="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1" name="Text Placeholder 9"/>
          <p:cNvSpPr>
            <a:spLocks noGrp="1"/>
          </p:cNvSpPr>
          <p:nvPr>
            <p:ph type="body" sz="quarter" idx="12" hasCustomPrompt="1"/>
          </p:nvPr>
        </p:nvSpPr>
        <p:spPr>
          <a:xfrm>
            <a:off x="13876825" y="1992287"/>
            <a:ext cx="8829368" cy="9515425"/>
          </a:xfrm>
        </p:spPr>
        <p:txBody>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r>
              <a:rPr lang="en-US" dirty="0">
                <a:effectLst/>
                <a:latin typeface="Helvetica" charset="0"/>
              </a:rPr>
              <a: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a:t>
            </a:r>
            <a:endParaRPr lang="en-US" dirty="0">
              <a:effectLst/>
              <a:latin typeface="Helvetica" charset="0"/>
            </a:endParaRPr>
          </a:p>
        </p:txBody>
      </p:sp>
      <p:sp>
        <p:nvSpPr>
          <p:cNvPr id="7" name="Title 2"/>
          <p:cNvSpPr>
            <a:spLocks noGrp="1"/>
          </p:cNvSpPr>
          <p:nvPr>
            <p:ph type="title" hasCustomPrompt="1"/>
          </p:nvPr>
        </p:nvSpPr>
        <p:spPr>
          <a:xfrm>
            <a:off x="1319586" y="2521470"/>
            <a:ext cx="10180260" cy="2436564"/>
          </a:xfrm>
        </p:spPr>
        <p:txBody>
          <a:bodyPr/>
          <a:lstStyle>
            <a:lvl1pPr>
              <a:defRPr sz="8000"/>
            </a:lvl1pPr>
          </a:lstStyle>
          <a:p>
            <a:r>
              <a:rPr lang="en-US" dirty="0"/>
              <a:t>CLICK TO ADD HEADLINE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Intro Full Photo">
    <p:spTree>
      <p:nvGrpSpPr>
        <p:cNvPr id="1" name=""/>
        <p:cNvGrpSpPr/>
        <p:nvPr/>
      </p:nvGrpSpPr>
      <p:grpSpPr>
        <a:xfrm>
          <a:off x="0" y="0"/>
          <a:ext cx="0" cy="0"/>
          <a:chOff x="0" y="0"/>
          <a:chExt cx="0" cy="0"/>
        </a:xfrm>
      </p:grpSpPr>
      <p:sp>
        <p:nvSpPr>
          <p:cNvPr id="7" name="Picture Placeholder 5"/>
          <p:cNvSpPr>
            <a:spLocks noGrp="1"/>
          </p:cNvSpPr>
          <p:nvPr>
            <p:ph type="pic" sz="quarter" idx="20" hasCustomPrompt="1"/>
          </p:nvPr>
        </p:nvSpPr>
        <p:spPr>
          <a:xfrm>
            <a:off x="0" y="0"/>
            <a:ext cx="24385588" cy="13717588"/>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2500"/>
              </a:lnSpc>
              <a:spcBef>
                <a:spcPts val="0"/>
              </a:spcBef>
              <a:buNone/>
              <a:defRPr sz="180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33" name="Title 32"/>
          <p:cNvSpPr>
            <a:spLocks noGrp="1"/>
          </p:cNvSpPr>
          <p:nvPr>
            <p:ph type="title" hasCustomPrompt="1"/>
          </p:nvPr>
        </p:nvSpPr>
        <p:spPr>
          <a:xfrm>
            <a:off x="0" y="7650882"/>
            <a:ext cx="24385588" cy="1800493"/>
          </a:xfrm>
        </p:spPr>
        <p:txBody>
          <a:bodyPr anchor="b" anchorCtr="0"/>
          <a:lstStyle>
            <a:lvl1pPr algn="ctr">
              <a:defRPr>
                <a:ln>
                  <a:noFill/>
                </a:ln>
                <a:solidFill>
                  <a:schemeClr val="bg1"/>
                </a:solidFill>
                <a:effectLst/>
              </a:defRPr>
            </a:lvl1pPr>
          </a:lstStyle>
          <a:p>
            <a:r>
              <a:rPr lang="en-US" dirty="0"/>
              <a:t>CLICK TO EDIT</a:t>
            </a:r>
          </a:p>
        </p:txBody>
      </p:sp>
      <p:sp>
        <p:nvSpPr>
          <p:cNvPr id="40" name="Text Placeholder 39"/>
          <p:cNvSpPr>
            <a:spLocks noGrp="1"/>
          </p:cNvSpPr>
          <p:nvPr>
            <p:ph type="body" sz="quarter" idx="21" hasCustomPrompt="1"/>
          </p:nvPr>
        </p:nvSpPr>
        <p:spPr>
          <a:xfrm>
            <a:off x="0" y="9434826"/>
            <a:ext cx="24385588" cy="1107996"/>
          </a:xfrm>
        </p:spPr>
        <p:txBody>
          <a:bodyPr wrap="square">
            <a:spAutoFit/>
          </a:bodyPr>
          <a:lstStyle>
            <a:lvl1pPr algn="ctr">
              <a:defRPr cap="all" baseline="0">
                <a:solidFill>
                  <a:schemeClr val="bg1"/>
                </a:solidFill>
              </a:defRPr>
            </a:lvl1pPr>
          </a:lstStyle>
          <a:p>
            <a:pPr lvl="0"/>
            <a:r>
              <a:rPr lang="en-US" dirty="0"/>
              <a:t>CLICK TO EDIT SUBHEAD</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Intro White">
    <p:spTree>
      <p:nvGrpSpPr>
        <p:cNvPr id="1" name=""/>
        <p:cNvGrpSpPr/>
        <p:nvPr/>
      </p:nvGrpSpPr>
      <p:grpSpPr>
        <a:xfrm>
          <a:off x="0" y="0"/>
          <a:ext cx="0" cy="0"/>
          <a:chOff x="0" y="0"/>
          <a:chExt cx="0" cy="0"/>
        </a:xfrm>
      </p:grpSpPr>
      <p:sp>
        <p:nvSpPr>
          <p:cNvPr id="8" name="Freeform 7"/>
          <p:cNvSpPr/>
          <p:nvPr userDrawn="1"/>
        </p:nvSpPr>
        <p:spPr>
          <a:xfrm rot="660000">
            <a:off x="-1256206" y="-419358"/>
            <a:ext cx="3042063" cy="14056875"/>
          </a:xfrm>
          <a:custGeom>
            <a:avLst/>
            <a:gdLst>
              <a:gd name="connsiteX0" fmla="*/ 0 w 3042063"/>
              <a:gd name="connsiteY0" fmla="*/ 591318 h 14056875"/>
              <a:gd name="connsiteX1" fmla="*/ 3042063 w 3042063"/>
              <a:gd name="connsiteY1" fmla="*/ 0 h 14056875"/>
              <a:gd name="connsiteX2" fmla="*/ 3042063 w 3042063"/>
              <a:gd name="connsiteY2" fmla="*/ 13974336 h 14056875"/>
              <a:gd name="connsiteX3" fmla="*/ 2617439 w 3042063"/>
              <a:gd name="connsiteY3" fmla="*/ 14056875 h 14056875"/>
              <a:gd name="connsiteX4" fmla="*/ 0 w 3042063"/>
              <a:gd name="connsiteY4" fmla="*/ 591318 h 1405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2063" h="14056875">
                <a:moveTo>
                  <a:pt x="0" y="591318"/>
                </a:moveTo>
                <a:lnTo>
                  <a:pt x="3042063" y="0"/>
                </a:lnTo>
                <a:lnTo>
                  <a:pt x="3042063" y="13974336"/>
                </a:lnTo>
                <a:lnTo>
                  <a:pt x="2617439" y="14056875"/>
                </a:lnTo>
                <a:lnTo>
                  <a:pt x="0" y="591318"/>
                </a:lnTo>
                <a:close/>
              </a:path>
            </a:pathLst>
          </a:custGeom>
          <a:solidFill>
            <a:srgbClr val="FBC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2" name="Title 1"/>
          <p:cNvSpPr>
            <a:spLocks noGrp="1"/>
          </p:cNvSpPr>
          <p:nvPr>
            <p:ph type="title" hasCustomPrompt="1"/>
          </p:nvPr>
        </p:nvSpPr>
        <p:spPr/>
        <p:txBody>
          <a:bodyPr/>
          <a:lstStyle/>
          <a:p>
            <a:r>
              <a:rPr lang="en-US" dirty="0"/>
              <a:t>CLICK TO EDIT</a:t>
            </a:r>
          </a:p>
        </p:txBody>
      </p:sp>
      <p:sp>
        <p:nvSpPr>
          <p:cNvPr id="11" name="Text Placeholder 39"/>
          <p:cNvSpPr>
            <a:spLocks noGrp="1"/>
          </p:cNvSpPr>
          <p:nvPr>
            <p:ph type="body" sz="quarter" idx="21" hasCustomPrompt="1"/>
          </p:nvPr>
        </p:nvSpPr>
        <p:spPr>
          <a:xfrm>
            <a:off x="4847978" y="6786786"/>
            <a:ext cx="14545616" cy="1107996"/>
          </a:xfrm>
        </p:spPr>
        <p:txBody>
          <a:bodyPr>
            <a:spAutoFit/>
          </a:bodyPr>
          <a:lstStyle>
            <a:lvl1pPr>
              <a:defRPr baseline="0"/>
            </a:lvl1pPr>
          </a:lstStyle>
          <a:p>
            <a:pPr lvl="0"/>
            <a:r>
              <a:rPr lang="en-US" dirty="0"/>
              <a:t>CLICK TO EDIT SUBHEAD</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Intro Black">
    <p:bg>
      <p:bgPr>
        <a:solidFill>
          <a:schemeClr val="tx1"/>
        </a:solidFill>
        <a:effectLst/>
      </p:bgPr>
    </p:bg>
    <p:spTree>
      <p:nvGrpSpPr>
        <p:cNvPr id="1" name=""/>
        <p:cNvGrpSpPr/>
        <p:nvPr/>
      </p:nvGrpSpPr>
      <p:grpSpPr>
        <a:xfrm>
          <a:off x="0" y="0"/>
          <a:ext cx="0" cy="0"/>
          <a:chOff x="0" y="0"/>
          <a:chExt cx="0" cy="0"/>
        </a:xfrm>
      </p:grpSpPr>
      <p:sp>
        <p:nvSpPr>
          <p:cNvPr id="8" name="Freeform 7"/>
          <p:cNvSpPr/>
          <p:nvPr userDrawn="1"/>
        </p:nvSpPr>
        <p:spPr>
          <a:xfrm rot="660000">
            <a:off x="-1256206" y="-419358"/>
            <a:ext cx="3042063" cy="14056875"/>
          </a:xfrm>
          <a:custGeom>
            <a:avLst/>
            <a:gdLst>
              <a:gd name="connsiteX0" fmla="*/ 0 w 3042063"/>
              <a:gd name="connsiteY0" fmla="*/ 591318 h 14056875"/>
              <a:gd name="connsiteX1" fmla="*/ 3042063 w 3042063"/>
              <a:gd name="connsiteY1" fmla="*/ 0 h 14056875"/>
              <a:gd name="connsiteX2" fmla="*/ 3042063 w 3042063"/>
              <a:gd name="connsiteY2" fmla="*/ 13974336 h 14056875"/>
              <a:gd name="connsiteX3" fmla="*/ 2617439 w 3042063"/>
              <a:gd name="connsiteY3" fmla="*/ 14056875 h 14056875"/>
              <a:gd name="connsiteX4" fmla="*/ 0 w 3042063"/>
              <a:gd name="connsiteY4" fmla="*/ 591318 h 1405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2063" h="14056875">
                <a:moveTo>
                  <a:pt x="0" y="591318"/>
                </a:moveTo>
                <a:lnTo>
                  <a:pt x="3042063" y="0"/>
                </a:lnTo>
                <a:lnTo>
                  <a:pt x="3042063" y="13974336"/>
                </a:lnTo>
                <a:lnTo>
                  <a:pt x="2617439" y="14056875"/>
                </a:lnTo>
                <a:lnTo>
                  <a:pt x="0" y="591318"/>
                </a:lnTo>
                <a:close/>
              </a:path>
            </a:pathLst>
          </a:custGeom>
          <a:solidFill>
            <a:srgbClr val="FBC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6" name="Title Placeholder 7"/>
          <p:cNvSpPr txBox="1">
            <a:spLocks/>
          </p:cNvSpPr>
          <p:nvPr userDrawn="1"/>
        </p:nvSpPr>
        <p:spPr>
          <a:xfrm>
            <a:off x="4919986" y="6138714"/>
            <a:ext cx="18218024" cy="1107996"/>
          </a:xfrm>
          <a:prstGeom prst="rect">
            <a:avLst/>
          </a:prstGeom>
        </p:spPr>
        <p:txBody>
          <a:bodyPr vert="horz" wrap="square" lIns="0" tIns="0" rIns="0" bIns="0" rtlCol="0" anchor="t" anchorCtr="0">
            <a:spAutoFit/>
          </a:bodyPr>
          <a:lstStyle>
            <a:lvl1pPr algn="l" defTabSz="2438462" rtl="0" eaLnBrk="1" latinLnBrk="0" hangingPunct="1">
              <a:spcBef>
                <a:spcPct val="0"/>
              </a:spcBef>
              <a:buNone/>
              <a:defRPr sz="11700" kern="1200">
                <a:solidFill>
                  <a:schemeClr val="tx1"/>
                </a:solidFill>
                <a:latin typeface="Archivo Black" charset="0"/>
                <a:ea typeface="Archivo Black" charset="0"/>
                <a:cs typeface="Archivo Black" charset="0"/>
              </a:defRPr>
            </a:lvl1pPr>
          </a:lstStyle>
          <a:p>
            <a:r>
              <a:rPr lang="en-US" sz="7200" dirty="0"/>
              <a:t>CLICK TO EDIT SUB HEADLINE</a:t>
            </a:r>
          </a:p>
        </p:txBody>
      </p:sp>
      <p:sp>
        <p:nvSpPr>
          <p:cNvPr id="3" name="Title 2"/>
          <p:cNvSpPr>
            <a:spLocks noGrp="1"/>
          </p:cNvSpPr>
          <p:nvPr>
            <p:ph type="title" hasCustomPrompt="1"/>
          </p:nvPr>
        </p:nvSpPr>
        <p:spPr>
          <a:xfrm>
            <a:off x="4847978" y="5002842"/>
            <a:ext cx="18218024" cy="1800493"/>
          </a:xfrm>
        </p:spPr>
        <p:txBody>
          <a:bodyPr/>
          <a:lstStyle>
            <a:lvl1pPr>
              <a:defRPr>
                <a:solidFill>
                  <a:schemeClr val="bg1"/>
                </a:solidFill>
              </a:defRPr>
            </a:lvl1pPr>
          </a:lstStyle>
          <a:p>
            <a:r>
              <a:rPr lang="en-US" dirty="0"/>
              <a:t>CLICK TO EDIT</a:t>
            </a:r>
          </a:p>
        </p:txBody>
      </p:sp>
      <p:sp>
        <p:nvSpPr>
          <p:cNvPr id="10" name="Text Placeholder 39"/>
          <p:cNvSpPr>
            <a:spLocks noGrp="1"/>
          </p:cNvSpPr>
          <p:nvPr>
            <p:ph type="body" sz="quarter" idx="21" hasCustomPrompt="1"/>
          </p:nvPr>
        </p:nvSpPr>
        <p:spPr>
          <a:xfrm>
            <a:off x="4847978" y="6786786"/>
            <a:ext cx="14545616" cy="1107996"/>
          </a:xfrm>
        </p:spPr>
        <p:txBody>
          <a:bodyPr>
            <a:spAutoFit/>
          </a:bodyPr>
          <a:lstStyle>
            <a:lvl1pPr>
              <a:defRPr baseline="0">
                <a:solidFill>
                  <a:schemeClr val="bg1"/>
                </a:solidFill>
              </a:defRPr>
            </a:lvl1pPr>
          </a:lstStyle>
          <a:p>
            <a:pPr lvl="0"/>
            <a:r>
              <a:rPr lang="en-US" dirty="0"/>
              <a:t>CLICK TO EDIT SUBHEAD</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Intro Dark I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noFill/>
        </p:spPr>
        <p:txBody>
          <a:bodyPr/>
          <a:lstStyle>
            <a:lvl1pPr>
              <a:defRPr>
                <a:solidFill>
                  <a:schemeClr val="accent3"/>
                </a:solidFill>
              </a:defRPr>
            </a:lvl1pPr>
          </a:lstStyle>
          <a:p>
            <a:r>
              <a:rPr lang="en-US" dirty="0"/>
              <a:t>CLICK TO EDIT</a:t>
            </a:r>
          </a:p>
        </p:txBody>
      </p:sp>
      <p:sp>
        <p:nvSpPr>
          <p:cNvPr id="4" name="Text Placeholder 39"/>
          <p:cNvSpPr>
            <a:spLocks noGrp="1"/>
          </p:cNvSpPr>
          <p:nvPr>
            <p:ph type="body" sz="quarter" idx="21" hasCustomPrompt="1"/>
          </p:nvPr>
        </p:nvSpPr>
        <p:spPr>
          <a:xfrm>
            <a:off x="4847978" y="6786786"/>
            <a:ext cx="14545616" cy="1107996"/>
          </a:xfrm>
        </p:spPr>
        <p:txBody>
          <a:bodyPr>
            <a:spAutoFit/>
          </a:bodyPr>
          <a:lstStyle>
            <a:lvl1pPr>
              <a:defRPr baseline="0">
                <a:solidFill>
                  <a:schemeClr val="bg1"/>
                </a:solidFill>
              </a:defRPr>
            </a:lvl1pPr>
          </a:lstStyle>
          <a:p>
            <a:pPr lvl="0"/>
            <a:r>
              <a:rPr lang="en-US" dirty="0"/>
              <a:t>CLICK TO EDIT SUBHEAD</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Intro Light I Pattern">
    <p:bg>
      <p:bgPr>
        <a:blipFill dpi="0" rotWithShape="1">
          <a:blip r:embed="rId2">
            <a:alphaModFix amt="53000"/>
            <a:lum/>
          </a:blip>
          <a:srcRect/>
          <a:stretch>
            <a:fillRect/>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noFill/>
        </p:spPr>
        <p:txBody>
          <a:bodyPr/>
          <a:lstStyle>
            <a:lvl1pPr>
              <a:defRPr>
                <a:solidFill>
                  <a:schemeClr val="accent3"/>
                </a:solidFill>
              </a:defRPr>
            </a:lvl1pPr>
          </a:lstStyle>
          <a:p>
            <a:r>
              <a:rPr lang="en-US" dirty="0"/>
              <a:t>CLICK TO EDIT</a:t>
            </a:r>
          </a:p>
        </p:txBody>
      </p:sp>
      <p:sp>
        <p:nvSpPr>
          <p:cNvPr id="3" name="Text Placeholder 39"/>
          <p:cNvSpPr>
            <a:spLocks noGrp="1"/>
          </p:cNvSpPr>
          <p:nvPr>
            <p:ph type="body" sz="quarter" idx="21" hasCustomPrompt="1"/>
          </p:nvPr>
        </p:nvSpPr>
        <p:spPr>
          <a:xfrm>
            <a:off x="4847978" y="6786786"/>
            <a:ext cx="14545616" cy="1107996"/>
          </a:xfrm>
        </p:spPr>
        <p:txBody>
          <a:bodyPr>
            <a:spAutoFit/>
          </a:bodyPr>
          <a:lstStyle>
            <a:lvl1pPr>
              <a:defRPr baseline="0"/>
            </a:lvl1pPr>
          </a:lstStyle>
          <a:p>
            <a:pPr lvl="0"/>
            <a:r>
              <a:rPr lang="en-US" dirty="0"/>
              <a:t>CLICK TO EDIT SUBHEAD</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Black Angle">
    <p:spTree>
      <p:nvGrpSpPr>
        <p:cNvPr id="1" name=""/>
        <p:cNvGrpSpPr/>
        <p:nvPr/>
      </p:nvGrpSpPr>
      <p:grpSpPr>
        <a:xfrm>
          <a:off x="0" y="0"/>
          <a:ext cx="0" cy="0"/>
          <a:chOff x="0" y="0"/>
          <a:chExt cx="0" cy="0"/>
        </a:xfrm>
      </p:grpSpPr>
      <p:sp>
        <p:nvSpPr>
          <p:cNvPr id="16" name="Freeform 15"/>
          <p:cNvSpPr/>
          <p:nvPr userDrawn="1"/>
        </p:nvSpPr>
        <p:spPr>
          <a:xfrm>
            <a:off x="0" y="0"/>
            <a:ext cx="11127100" cy="13717588"/>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12120786" y="4572794"/>
            <a:ext cx="10297144" cy="2693045"/>
          </a:xfrm>
        </p:spPr>
        <p:txBody>
          <a:bodyPr anchor="b" anchorCtr="0"/>
          <a:lstStyle>
            <a:lvl1pPr>
              <a:defRPr b="1" cap="all" baseline="0">
                <a:solidFill>
                  <a:schemeClr val="accent3"/>
                </a:solidFill>
              </a:defRPr>
            </a:lvl1pPr>
          </a:lstStyle>
          <a:p>
            <a:r>
              <a:rPr lang="en-US" dirty="0"/>
              <a:t>CLICK TO EDIT TITLE</a:t>
            </a:r>
          </a:p>
        </p:txBody>
      </p:sp>
      <p:sp>
        <p:nvSpPr>
          <p:cNvPr id="8" name="Text Placeholder 5"/>
          <p:cNvSpPr>
            <a:spLocks noGrp="1"/>
          </p:cNvSpPr>
          <p:nvPr>
            <p:ph type="body" sz="quarter" idx="10" hasCustomPrompt="1"/>
          </p:nvPr>
        </p:nvSpPr>
        <p:spPr>
          <a:xfrm>
            <a:off x="12113939" y="7553871"/>
            <a:ext cx="10303991" cy="1800200"/>
          </a:xfrm>
          <a:prstGeom prst="rect">
            <a:avLst/>
          </a:prstGeom>
        </p:spPr>
        <p:txBody>
          <a:bodyPr/>
          <a:lstStyle>
            <a:lvl1pPr>
              <a:defRPr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pic>
        <p:nvPicPr>
          <p:cNvPr id="7" name="Picture 6">
            <a:extLst>
              <a:ext uri="{FF2B5EF4-FFF2-40B4-BE49-F238E27FC236}">
                <a16:creationId xmlns:a16="http://schemas.microsoft.com/office/drawing/2014/main" id="{E6667E11-21B5-5643-A366-C2095A2E9B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8359" y="4908408"/>
            <a:ext cx="5596346" cy="35643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with Text">
    <p:spTree>
      <p:nvGrpSpPr>
        <p:cNvPr id="1" name=""/>
        <p:cNvGrpSpPr/>
        <p:nvPr/>
      </p:nvGrpSpPr>
      <p:grpSpPr>
        <a:xfrm>
          <a:off x="0" y="0"/>
          <a:ext cx="0" cy="0"/>
          <a:chOff x="0" y="0"/>
          <a:chExt cx="0" cy="0"/>
        </a:xfrm>
      </p:grpSpPr>
      <p:sp>
        <p:nvSpPr>
          <p:cNvPr id="6" name="Picture Placeholder 5"/>
          <p:cNvSpPr>
            <a:spLocks noGrp="1" noChangeAspect="1"/>
          </p:cNvSpPr>
          <p:nvPr>
            <p:ph type="pic" sz="quarter" idx="15" hasCustomPrompt="1"/>
          </p:nvPr>
        </p:nvSpPr>
        <p:spPr>
          <a:xfrm>
            <a:off x="0" y="0"/>
            <a:ext cx="13716000" cy="13716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Or, drag a photo on to this box.</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4952490" y="3276547"/>
            <a:ext cx="8136904" cy="2049792"/>
          </a:xfrm>
        </p:spPr>
        <p:txBody>
          <a:bodyPr/>
          <a:lstStyle/>
          <a:p>
            <a:r>
              <a:rPr lang="en-US" dirty="0"/>
              <a:t>Click to edit Headline</a:t>
            </a:r>
          </a:p>
        </p:txBody>
      </p:sp>
      <p:sp>
        <p:nvSpPr>
          <p:cNvPr id="9" name="Text Placeholder 8"/>
          <p:cNvSpPr>
            <a:spLocks noGrp="1"/>
          </p:cNvSpPr>
          <p:nvPr>
            <p:ph type="body" sz="quarter" idx="16" hasCustomPrompt="1"/>
          </p:nvPr>
        </p:nvSpPr>
        <p:spPr>
          <a:xfrm>
            <a:off x="14982341" y="6463061"/>
            <a:ext cx="8137525" cy="3877985"/>
          </a:xfrm>
        </p:spPr>
        <p:txBody>
          <a:bodyPr/>
          <a:lstStyle>
            <a:lvl1pPr marL="0" indent="0">
              <a:buNone/>
              <a:defRPr baseline="0"/>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11" name="Text Placeholder 3"/>
          <p:cNvSpPr>
            <a:spLocks noGrp="1"/>
          </p:cNvSpPr>
          <p:nvPr>
            <p:ph type="body" sz="quarter" idx="10" hasCustomPrompt="1"/>
          </p:nvPr>
        </p:nvSpPr>
        <p:spPr>
          <a:xfrm>
            <a:off x="14952490" y="5410994"/>
            <a:ext cx="8197229" cy="677108"/>
          </a:xfrm>
        </p:spPr>
        <p:txBody>
          <a:bodyPr/>
          <a:lstStyle>
            <a:lvl1pPr marL="0" indent="0">
              <a:lnSpc>
                <a:spcPct val="100000"/>
              </a:lnSpc>
              <a:buNone/>
              <a:defRPr sz="4400" b="1" cap="all" baseline="0"/>
            </a:lvl1pPr>
          </a:lstStyle>
          <a:p>
            <a:pPr lvl="0"/>
            <a:r>
              <a:rPr lang="en-US" dirty="0"/>
              <a:t>CLICK TO Edit SUBHEAD</a:t>
            </a:r>
          </a:p>
        </p:txBody>
      </p:sp>
      <p:sp>
        <p:nvSpPr>
          <p:cNvPr id="8" name="Text Placeholder 4"/>
          <p:cNvSpPr>
            <a:spLocks noGrp="1"/>
          </p:cNvSpPr>
          <p:nvPr>
            <p:ph type="body" sz="quarter" idx="12" hasCustomPrompt="1"/>
          </p:nvPr>
        </p:nvSpPr>
        <p:spPr>
          <a:xfrm>
            <a:off x="14983135" y="10882058"/>
            <a:ext cx="6933406" cy="607795"/>
          </a:xfrm>
        </p:spPr>
        <p:txBody>
          <a:bodyPr/>
          <a:lstStyle>
            <a:lvl1pPr marL="457200" indent="-457200">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183801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Grid Large">
    <p:bg>
      <p:bgPr>
        <a:solidFill>
          <a:schemeClr val="bg1"/>
        </a:solidFill>
        <a:effectLst/>
      </p:bgPr>
    </p:bg>
    <p:spTree>
      <p:nvGrpSpPr>
        <p:cNvPr id="1" name=""/>
        <p:cNvGrpSpPr/>
        <p:nvPr/>
      </p:nvGrpSpPr>
      <p:grpSpPr>
        <a:xfrm>
          <a:off x="0" y="0"/>
          <a:ext cx="0" cy="0"/>
          <a:chOff x="0" y="0"/>
          <a:chExt cx="0" cy="0"/>
        </a:xfrm>
      </p:grpSpPr>
      <p:sp>
        <p:nvSpPr>
          <p:cNvPr id="8" name="Picture Placeholder 5"/>
          <p:cNvSpPr>
            <a:spLocks noGrp="1" noChangeAspect="1"/>
          </p:cNvSpPr>
          <p:nvPr>
            <p:ph type="pic" sz="quarter" idx="20" hasCustomPrompt="1"/>
          </p:nvPr>
        </p:nvSpPr>
        <p:spPr>
          <a:xfrm>
            <a:off x="0" y="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9" name="Picture Placeholder 5"/>
          <p:cNvSpPr>
            <a:spLocks noGrp="1" noChangeAspect="1"/>
          </p:cNvSpPr>
          <p:nvPr>
            <p:ph type="pic" sz="quarter" idx="21" hasCustomPrompt="1"/>
          </p:nvPr>
        </p:nvSpPr>
        <p:spPr>
          <a:xfrm>
            <a:off x="0" y="685800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10" name="Picture Placeholder 5"/>
          <p:cNvSpPr>
            <a:spLocks noGrp="1" noChangeAspect="1"/>
          </p:cNvSpPr>
          <p:nvPr>
            <p:ph type="pic" sz="quarter" idx="22" hasCustomPrompt="1"/>
          </p:nvPr>
        </p:nvSpPr>
        <p:spPr>
          <a:xfrm>
            <a:off x="6858000" y="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11" name="Picture Placeholder 5"/>
          <p:cNvSpPr>
            <a:spLocks noGrp="1" noChangeAspect="1"/>
          </p:cNvSpPr>
          <p:nvPr>
            <p:ph type="pic" sz="quarter" idx="23" hasCustomPrompt="1"/>
          </p:nvPr>
        </p:nvSpPr>
        <p:spPr>
          <a:xfrm>
            <a:off x="6858000" y="685800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4935994" y="3276547"/>
            <a:ext cx="8136904" cy="2049792"/>
          </a:xfrm>
        </p:spPr>
        <p:txBody>
          <a:bodyPr/>
          <a:lstStyle/>
          <a:p>
            <a:r>
              <a:rPr lang="en-US" dirty="0"/>
              <a:t>Click to </a:t>
            </a:r>
            <a:r>
              <a:rPr lang="en-US"/>
              <a:t>edit Headline</a:t>
            </a:r>
            <a:endParaRPr lang="en-US" dirty="0"/>
          </a:p>
        </p:txBody>
      </p:sp>
      <p:sp>
        <p:nvSpPr>
          <p:cNvPr id="15" name="Text Placeholder 8"/>
          <p:cNvSpPr>
            <a:spLocks noGrp="1"/>
          </p:cNvSpPr>
          <p:nvPr>
            <p:ph type="body" sz="quarter" idx="16" hasCustomPrompt="1"/>
          </p:nvPr>
        </p:nvSpPr>
        <p:spPr>
          <a:xfrm>
            <a:off x="14982341" y="6463061"/>
            <a:ext cx="8137525" cy="3799566"/>
          </a:xfrm>
        </p:spPr>
        <p:txBody>
          <a:bodyPr/>
          <a:lstStyle>
            <a:lvl1pPr marL="0" indent="0">
              <a:buNone/>
              <a:defRPr/>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16" name="Text Placeholder 3"/>
          <p:cNvSpPr>
            <a:spLocks noGrp="1"/>
          </p:cNvSpPr>
          <p:nvPr>
            <p:ph type="body" sz="quarter" idx="10" hasCustomPrompt="1"/>
          </p:nvPr>
        </p:nvSpPr>
        <p:spPr>
          <a:xfrm>
            <a:off x="14952490" y="5410994"/>
            <a:ext cx="8197229" cy="677108"/>
          </a:xfrm>
        </p:spPr>
        <p:txBody>
          <a:bodyPr/>
          <a:lstStyle>
            <a:lvl1pPr marL="0" indent="0">
              <a:lnSpc>
                <a:spcPct val="100000"/>
              </a:lnSpc>
              <a:buNone/>
              <a:defRPr sz="4400" b="1" cap="all" baseline="0"/>
            </a:lvl1pPr>
          </a:lstStyle>
          <a:p>
            <a:pPr lvl="0"/>
            <a:r>
              <a:rPr lang="en-US" dirty="0"/>
              <a:t>CLICK TO Edit SUBHEAD</a:t>
            </a:r>
          </a:p>
        </p:txBody>
      </p:sp>
      <p:sp>
        <p:nvSpPr>
          <p:cNvPr id="12" name="Text Placeholder 4"/>
          <p:cNvSpPr>
            <a:spLocks noGrp="1"/>
          </p:cNvSpPr>
          <p:nvPr>
            <p:ph type="body" sz="quarter" idx="12" hasCustomPrompt="1"/>
          </p:nvPr>
        </p:nvSpPr>
        <p:spPr>
          <a:xfrm>
            <a:off x="14982341" y="10897394"/>
            <a:ext cx="6933406" cy="607795"/>
          </a:xfrm>
        </p:spPr>
        <p:txBody>
          <a:bodyPr/>
          <a:lstStyle>
            <a:lvl1pPr marL="457200" indent="-457200">
              <a:buFontTx/>
              <a:buBlip>
                <a:blip r:embed="rId2"/>
              </a:buBlip>
              <a:defRPr/>
            </a:lvl1pPr>
          </a:lstStyle>
          <a:p>
            <a:pPr lvl="0"/>
            <a:r>
              <a:rPr lang="en-US" dirty="0"/>
              <a:t>Click to add bulleted list</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Grid With Text">
    <p:bg>
      <p:bgPr>
        <a:solidFill>
          <a:schemeClr val="bg1"/>
        </a:solidFill>
        <a:effectLst/>
      </p:bgPr>
    </p:bg>
    <p:spTree>
      <p:nvGrpSpPr>
        <p:cNvPr id="1" name=""/>
        <p:cNvGrpSpPr/>
        <p:nvPr/>
      </p:nvGrpSpPr>
      <p:grpSpPr>
        <a:xfrm>
          <a:off x="0" y="0"/>
          <a:ext cx="0" cy="0"/>
          <a:chOff x="0" y="0"/>
          <a:chExt cx="0" cy="0"/>
        </a:xfrm>
      </p:grpSpPr>
      <p:sp>
        <p:nvSpPr>
          <p:cNvPr id="13" name="Picture Placeholder 5"/>
          <p:cNvSpPr>
            <a:spLocks noGrp="1" noChangeAspect="1"/>
          </p:cNvSpPr>
          <p:nvPr>
            <p:ph type="pic" sz="quarter" idx="10" hasCustomPrompt="1"/>
          </p:nvPr>
        </p:nvSpPr>
        <p:spPr>
          <a:xfrm>
            <a:off x="0"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4" name="Picture Placeholder 5"/>
          <p:cNvSpPr>
            <a:spLocks noGrp="1" noChangeAspect="1"/>
          </p:cNvSpPr>
          <p:nvPr>
            <p:ph type="pic" sz="quarter" idx="11" hasCustomPrompt="1"/>
          </p:nvPr>
        </p:nvSpPr>
        <p:spPr>
          <a:xfrm>
            <a:off x="4572000"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5" name="Picture Placeholder 5"/>
          <p:cNvSpPr>
            <a:spLocks noGrp="1" noChangeAspect="1"/>
          </p:cNvSpPr>
          <p:nvPr>
            <p:ph type="pic" sz="quarter" idx="12" hasCustomPrompt="1"/>
          </p:nvPr>
        </p:nvSpPr>
        <p:spPr>
          <a:xfrm>
            <a:off x="9144000"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6" name="Picture Placeholder 5"/>
          <p:cNvSpPr>
            <a:spLocks noGrp="1" noChangeAspect="1"/>
          </p:cNvSpPr>
          <p:nvPr>
            <p:ph type="pic" sz="quarter" idx="15" hasCustomPrompt="1"/>
          </p:nvPr>
        </p:nvSpPr>
        <p:spPr>
          <a:xfrm>
            <a:off x="0"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7" name="Picture Placeholder 5"/>
          <p:cNvSpPr>
            <a:spLocks noGrp="1" noChangeAspect="1"/>
          </p:cNvSpPr>
          <p:nvPr>
            <p:ph type="pic" sz="quarter" idx="16" hasCustomPrompt="1"/>
          </p:nvPr>
        </p:nvSpPr>
        <p:spPr>
          <a:xfrm>
            <a:off x="4572000"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8" name="Picture Placeholder 5"/>
          <p:cNvSpPr>
            <a:spLocks noGrp="1" noChangeAspect="1"/>
          </p:cNvSpPr>
          <p:nvPr>
            <p:ph type="pic" sz="quarter" idx="17" hasCustomPrompt="1"/>
          </p:nvPr>
        </p:nvSpPr>
        <p:spPr>
          <a:xfrm>
            <a:off x="9144000"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9" name="Picture Placeholder 5"/>
          <p:cNvSpPr>
            <a:spLocks noGrp="1" noChangeAspect="1"/>
          </p:cNvSpPr>
          <p:nvPr>
            <p:ph type="pic" sz="quarter" idx="20" hasCustomPrompt="1"/>
          </p:nvPr>
        </p:nvSpPr>
        <p:spPr>
          <a:xfrm>
            <a:off x="0"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20" name="Picture Placeholder 5"/>
          <p:cNvSpPr>
            <a:spLocks noGrp="1" noChangeAspect="1"/>
          </p:cNvSpPr>
          <p:nvPr>
            <p:ph type="pic" sz="quarter" idx="21" hasCustomPrompt="1"/>
          </p:nvPr>
        </p:nvSpPr>
        <p:spPr>
          <a:xfrm>
            <a:off x="4572000"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21" name="Picture Placeholder 5"/>
          <p:cNvSpPr>
            <a:spLocks noGrp="1" noChangeAspect="1"/>
          </p:cNvSpPr>
          <p:nvPr>
            <p:ph type="pic" sz="quarter" idx="22" hasCustomPrompt="1"/>
          </p:nvPr>
        </p:nvSpPr>
        <p:spPr>
          <a:xfrm>
            <a:off x="9144000"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4952490" y="3276547"/>
            <a:ext cx="8136904" cy="2049792"/>
          </a:xfrm>
        </p:spPr>
        <p:txBody>
          <a:bodyPr/>
          <a:lstStyle>
            <a:lvl1pPr>
              <a:defRPr b="1" baseline="0">
                <a:latin typeface="Franklin Gothic Demi" panose="020B0703020102020204" pitchFamily="34" charset="0"/>
              </a:defRPr>
            </a:lvl1pPr>
          </a:lstStyle>
          <a:p>
            <a:r>
              <a:rPr lang="en-US" dirty="0"/>
              <a:t>Click to edit Headline</a:t>
            </a:r>
          </a:p>
        </p:txBody>
      </p:sp>
      <p:sp>
        <p:nvSpPr>
          <p:cNvPr id="25" name="Text Placeholder 8"/>
          <p:cNvSpPr>
            <a:spLocks noGrp="1"/>
          </p:cNvSpPr>
          <p:nvPr>
            <p:ph type="body" sz="quarter" idx="23" hasCustomPrompt="1"/>
          </p:nvPr>
        </p:nvSpPr>
        <p:spPr>
          <a:xfrm>
            <a:off x="14982341" y="6463061"/>
            <a:ext cx="8137525" cy="3799566"/>
          </a:xfrm>
        </p:spPr>
        <p:txBody>
          <a:bodyPr/>
          <a:lstStyle>
            <a:lvl1pPr marL="0" indent="0">
              <a:buNone/>
              <a:defRPr/>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26" name="Text Placeholder 3"/>
          <p:cNvSpPr>
            <a:spLocks noGrp="1"/>
          </p:cNvSpPr>
          <p:nvPr>
            <p:ph type="body" sz="quarter" idx="24" hasCustomPrompt="1"/>
          </p:nvPr>
        </p:nvSpPr>
        <p:spPr>
          <a:xfrm>
            <a:off x="14952490" y="5410994"/>
            <a:ext cx="8197229" cy="677108"/>
          </a:xfrm>
        </p:spPr>
        <p:txBody>
          <a:bodyPr/>
          <a:lstStyle>
            <a:lvl1pPr marL="0" indent="0">
              <a:lnSpc>
                <a:spcPct val="100000"/>
              </a:lnSpc>
              <a:buNone/>
              <a:defRPr sz="4400" b="1" cap="all" baseline="0"/>
            </a:lvl1pPr>
          </a:lstStyle>
          <a:p>
            <a:pPr lvl="0"/>
            <a:r>
              <a:rPr lang="en-US" dirty="0"/>
              <a:t>CLICK TO Edit SUBHEAD</a:t>
            </a:r>
          </a:p>
        </p:txBody>
      </p:sp>
      <p:sp>
        <p:nvSpPr>
          <p:cNvPr id="22" name="Text Placeholder 4"/>
          <p:cNvSpPr>
            <a:spLocks noGrp="1"/>
          </p:cNvSpPr>
          <p:nvPr>
            <p:ph type="body" sz="quarter" idx="25" hasCustomPrompt="1"/>
          </p:nvPr>
        </p:nvSpPr>
        <p:spPr>
          <a:xfrm>
            <a:off x="14982341" y="10844335"/>
            <a:ext cx="6933406" cy="607795"/>
          </a:xfrm>
        </p:spPr>
        <p:txBody>
          <a:bodyPr/>
          <a:lstStyle>
            <a:lvl1pPr marL="457200" indent="-457200">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171658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grpId="0" nodeType="withEffect">
                                  <p:stCondLst>
                                    <p:cond delay="16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par>
                                <p:cTn id="26" presetID="10" presetClass="entr" presetSubtype="0" fill="hold" grpId="0" nodeType="withEffect">
                                  <p:stCondLst>
                                    <p:cond delay="12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Photo Grid">
    <p:bg>
      <p:bgPr>
        <a:solidFill>
          <a:schemeClr val="tx1"/>
        </a:solid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743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35" name="Picture Placeholder 5"/>
          <p:cNvSpPr>
            <a:spLocks noGrp="1" noChangeAspect="1"/>
          </p:cNvSpPr>
          <p:nvPr>
            <p:ph type="pic" sz="quarter" idx="11" hasCustomPrompt="1"/>
          </p:nvPr>
        </p:nvSpPr>
        <p:spPr>
          <a:xfrm>
            <a:off x="5315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6" name="Picture Placeholder 5"/>
          <p:cNvSpPr>
            <a:spLocks noGrp="1" noChangeAspect="1"/>
          </p:cNvSpPr>
          <p:nvPr>
            <p:ph type="pic" sz="quarter" idx="12" hasCustomPrompt="1"/>
          </p:nvPr>
        </p:nvSpPr>
        <p:spPr>
          <a:xfrm>
            <a:off x="9887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7" name="Picture Placeholder 5"/>
          <p:cNvSpPr>
            <a:spLocks noGrp="1" noChangeAspect="1"/>
          </p:cNvSpPr>
          <p:nvPr>
            <p:ph type="pic" sz="quarter" idx="13" hasCustomPrompt="1"/>
          </p:nvPr>
        </p:nvSpPr>
        <p:spPr>
          <a:xfrm>
            <a:off x="14459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8" name="Picture Placeholder 5"/>
          <p:cNvSpPr>
            <a:spLocks noGrp="1" noChangeAspect="1"/>
          </p:cNvSpPr>
          <p:nvPr>
            <p:ph type="pic" sz="quarter" idx="14" hasCustomPrompt="1"/>
          </p:nvPr>
        </p:nvSpPr>
        <p:spPr>
          <a:xfrm>
            <a:off x="19031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9" name="Picture Placeholder 5"/>
          <p:cNvSpPr>
            <a:spLocks noGrp="1" noChangeAspect="1"/>
          </p:cNvSpPr>
          <p:nvPr>
            <p:ph type="pic" sz="quarter" idx="15" hasCustomPrompt="1"/>
          </p:nvPr>
        </p:nvSpPr>
        <p:spPr>
          <a:xfrm>
            <a:off x="743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0" name="Picture Placeholder 5"/>
          <p:cNvSpPr>
            <a:spLocks noGrp="1" noChangeAspect="1"/>
          </p:cNvSpPr>
          <p:nvPr>
            <p:ph type="pic" sz="quarter" idx="16" hasCustomPrompt="1"/>
          </p:nvPr>
        </p:nvSpPr>
        <p:spPr>
          <a:xfrm>
            <a:off x="5315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1" name="Picture Placeholder 5"/>
          <p:cNvSpPr>
            <a:spLocks noGrp="1" noChangeAspect="1"/>
          </p:cNvSpPr>
          <p:nvPr>
            <p:ph type="pic" sz="quarter" idx="17" hasCustomPrompt="1"/>
          </p:nvPr>
        </p:nvSpPr>
        <p:spPr>
          <a:xfrm>
            <a:off x="9887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2" name="Picture Placeholder 5"/>
          <p:cNvSpPr>
            <a:spLocks noGrp="1" noChangeAspect="1"/>
          </p:cNvSpPr>
          <p:nvPr>
            <p:ph type="pic" sz="quarter" idx="18" hasCustomPrompt="1"/>
          </p:nvPr>
        </p:nvSpPr>
        <p:spPr>
          <a:xfrm>
            <a:off x="14459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3" name="Picture Placeholder 5"/>
          <p:cNvSpPr>
            <a:spLocks noGrp="1" noChangeAspect="1"/>
          </p:cNvSpPr>
          <p:nvPr>
            <p:ph type="pic" sz="quarter" idx="19" hasCustomPrompt="1"/>
          </p:nvPr>
        </p:nvSpPr>
        <p:spPr>
          <a:xfrm>
            <a:off x="19031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4" name="Picture Placeholder 5"/>
          <p:cNvSpPr>
            <a:spLocks noGrp="1" noChangeAspect="1"/>
          </p:cNvSpPr>
          <p:nvPr>
            <p:ph type="pic" sz="quarter" idx="20" hasCustomPrompt="1"/>
          </p:nvPr>
        </p:nvSpPr>
        <p:spPr>
          <a:xfrm>
            <a:off x="743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45" name="Picture Placeholder 5"/>
          <p:cNvSpPr>
            <a:spLocks noGrp="1" noChangeAspect="1"/>
          </p:cNvSpPr>
          <p:nvPr>
            <p:ph type="pic" sz="quarter" idx="21" hasCustomPrompt="1"/>
          </p:nvPr>
        </p:nvSpPr>
        <p:spPr>
          <a:xfrm>
            <a:off x="5315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6" name="Picture Placeholder 5"/>
          <p:cNvSpPr>
            <a:spLocks noGrp="1" noChangeAspect="1"/>
          </p:cNvSpPr>
          <p:nvPr>
            <p:ph type="pic" sz="quarter" idx="22" hasCustomPrompt="1"/>
          </p:nvPr>
        </p:nvSpPr>
        <p:spPr>
          <a:xfrm>
            <a:off x="9887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7" name="Picture Placeholder 5"/>
          <p:cNvSpPr>
            <a:spLocks noGrp="1" noChangeAspect="1"/>
          </p:cNvSpPr>
          <p:nvPr>
            <p:ph type="pic" sz="quarter" idx="23" hasCustomPrompt="1"/>
          </p:nvPr>
        </p:nvSpPr>
        <p:spPr>
          <a:xfrm>
            <a:off x="14459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8" name="Picture Placeholder 5"/>
          <p:cNvSpPr>
            <a:spLocks noGrp="1" noChangeAspect="1"/>
          </p:cNvSpPr>
          <p:nvPr>
            <p:ph type="pic" sz="quarter" idx="24" hasCustomPrompt="1"/>
          </p:nvPr>
        </p:nvSpPr>
        <p:spPr>
          <a:xfrm>
            <a:off x="19031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Tree>
    <p:extLst>
      <p:ext uri="{BB962C8B-B14F-4D97-AF65-F5344CB8AC3E}">
        <p14:creationId xmlns:p14="http://schemas.microsoft.com/office/powerpoint/2010/main" val="55829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3000"/>
                                        <p:tgtEl>
                                          <p:spTgt spid="35"/>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3000"/>
                                        <p:tgtEl>
                                          <p:spTgt spid="36"/>
                                        </p:tgtEl>
                                      </p:cBhvr>
                                    </p:animEffect>
                                  </p:childTnLst>
                                </p:cTn>
                              </p:par>
                              <p:par>
                                <p:cTn id="14" presetID="10" presetClass="entr" presetSubtype="0" fill="hold" grpId="0" nodeType="withEffect">
                                  <p:stCondLst>
                                    <p:cond delay="13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3000"/>
                                        <p:tgtEl>
                                          <p:spTgt spid="37"/>
                                        </p:tgtEl>
                                      </p:cBhvr>
                                    </p:animEffect>
                                  </p:childTnLst>
                                </p:cTn>
                              </p:par>
                              <p:par>
                                <p:cTn id="17" presetID="10" presetClass="entr" presetSubtype="0" fill="hold" grpId="0" nodeType="withEffect">
                                  <p:stCondLst>
                                    <p:cond delay="7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3000"/>
                                        <p:tgtEl>
                                          <p:spTgt spid="38"/>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30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3000"/>
                                        <p:tgtEl>
                                          <p:spTgt spid="40"/>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3000"/>
                                        <p:tgtEl>
                                          <p:spTgt spid="41"/>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3000"/>
                                        <p:tgtEl>
                                          <p:spTgt spid="42"/>
                                        </p:tgtEl>
                                      </p:cBhvr>
                                    </p:animEffect>
                                  </p:childTnLst>
                                </p:cTn>
                              </p:par>
                              <p:par>
                                <p:cTn id="32" presetID="10" presetClass="entr" presetSubtype="0" fill="hold" grpId="0" nodeType="withEffect">
                                  <p:stCondLst>
                                    <p:cond delay="80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3000"/>
                                        <p:tgtEl>
                                          <p:spTgt spid="43"/>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3000"/>
                                        <p:tgtEl>
                                          <p:spTgt spid="44"/>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3000"/>
                                        <p:tgtEl>
                                          <p:spTgt spid="45"/>
                                        </p:tgtEl>
                                      </p:cBhvr>
                                    </p:animEffect>
                                  </p:childTnLst>
                                </p:cTn>
                              </p:par>
                              <p:par>
                                <p:cTn id="41" presetID="10" presetClass="entr" presetSubtype="0" fill="hold" grpId="0" nodeType="withEffect">
                                  <p:stCondLst>
                                    <p:cond delay="90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3000"/>
                                        <p:tgtEl>
                                          <p:spTgt spid="4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3000"/>
                                        <p:tgtEl>
                                          <p:spTgt spid="47"/>
                                        </p:tgtEl>
                                      </p:cBhvr>
                                    </p:animEffect>
                                  </p:childTnLst>
                                </p:cTn>
                              </p:par>
                              <p:par>
                                <p:cTn id="47" presetID="10" presetClass="entr" presetSubtype="0" fill="hold" grpId="0" nodeType="withEffect">
                                  <p:stCondLst>
                                    <p:cond delay="20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3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Screen Photo">
    <p:spTree>
      <p:nvGrpSpPr>
        <p:cNvPr id="1" name=""/>
        <p:cNvGrpSpPr/>
        <p:nvPr/>
      </p:nvGrpSpPr>
      <p:grpSpPr>
        <a:xfrm>
          <a:off x="0" y="0"/>
          <a:ext cx="0" cy="0"/>
          <a:chOff x="0" y="0"/>
          <a:chExt cx="0" cy="0"/>
        </a:xfrm>
      </p:grpSpPr>
      <p:sp>
        <p:nvSpPr>
          <p:cNvPr id="5" name="Picture Placeholder 5"/>
          <p:cNvSpPr>
            <a:spLocks noGrp="1"/>
          </p:cNvSpPr>
          <p:nvPr>
            <p:ph type="pic" sz="quarter" idx="22" hasCustomPrompt="1"/>
          </p:nvPr>
        </p:nvSpPr>
        <p:spPr>
          <a:xfrm>
            <a:off x="0" y="0"/>
            <a:ext cx="24385588" cy="13717588"/>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32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Or, drag your photo on to this box. </a:t>
            </a:r>
            <a:br>
              <a:rPr lang="en-US" dirty="0"/>
            </a:br>
            <a:r>
              <a:rPr lang="en-US" dirty="0"/>
              <a:t>To change photo, delete it and a new placeholder will appear.</a:t>
            </a:r>
          </a:p>
        </p:txBody>
      </p:sp>
    </p:spTree>
    <p:extLst>
      <p:ext uri="{BB962C8B-B14F-4D97-AF65-F5344CB8AC3E}">
        <p14:creationId xmlns:p14="http://schemas.microsoft.com/office/powerpoint/2010/main" val="35560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ull Screen Video">
    <p:spTree>
      <p:nvGrpSpPr>
        <p:cNvPr id="1" name=""/>
        <p:cNvGrpSpPr/>
        <p:nvPr/>
      </p:nvGrpSpPr>
      <p:grpSpPr>
        <a:xfrm>
          <a:off x="0" y="0"/>
          <a:ext cx="0" cy="0"/>
          <a:chOff x="0" y="0"/>
          <a:chExt cx="0" cy="0"/>
        </a:xfrm>
      </p:grpSpPr>
      <p:sp>
        <p:nvSpPr>
          <p:cNvPr id="6" name="Media Placeholder 5"/>
          <p:cNvSpPr>
            <a:spLocks noGrp="1"/>
          </p:cNvSpPr>
          <p:nvPr>
            <p:ph type="media" sz="quarter" idx="10" hasCustomPrompt="1"/>
          </p:nvPr>
        </p:nvSpPr>
        <p:spPr>
          <a:xfrm>
            <a:off x="0" y="0"/>
            <a:ext cx="24385588" cy="13717588"/>
          </a:xfrm>
          <a:prstGeom prst="rect">
            <a:avLst/>
          </a:prstGeom>
          <a:pattFill prst="lgCheck">
            <a:fgClr>
              <a:schemeClr val="tx2">
                <a:lumMod val="10000"/>
                <a:lumOff val="90000"/>
              </a:schemeClr>
            </a:fgClr>
            <a:bgClr>
              <a:schemeClr val="bg1"/>
            </a:bgClr>
          </a:pattFill>
        </p:spPr>
        <p:txBody>
          <a:bodyPr vert="horz" wrap="none" lIns="0" rIns="0" anchor="t" anchorCtr="0">
            <a:noAutofit/>
          </a:bodyPr>
          <a:lstStyle>
            <a:lvl1pPr marL="0" indent="0" algn="ctr">
              <a:buNone/>
              <a:defRPr sz="9600" b="0" baseline="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marL="914424" marR="0" lvl="0" indent="-914424" algn="l" defTabSz="2438462" rtl="0" eaLnBrk="1" fontAlgn="auto" latinLnBrk="0" hangingPunct="1">
              <a:lnSpc>
                <a:spcPct val="100000"/>
              </a:lnSpc>
              <a:spcBef>
                <a:spcPct val="20000"/>
              </a:spcBef>
              <a:spcAft>
                <a:spcPts val="0"/>
              </a:spcAft>
              <a:buClrTx/>
              <a:buSzTx/>
              <a:tabLst/>
              <a:defRPr/>
            </a:pPr>
            <a:r>
              <a:rPr lang="en-US" dirty="0"/>
              <a:t>Click Icon to add Video</a:t>
            </a:r>
          </a:p>
        </p:txBody>
      </p:sp>
    </p:spTree>
    <p:extLst>
      <p:ext uri="{BB962C8B-B14F-4D97-AF65-F5344CB8AC3E}">
        <p14:creationId xmlns:p14="http://schemas.microsoft.com/office/powerpoint/2010/main" val="167388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e End">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9955138"/>
            <a:ext cx="24385588" cy="1477328"/>
          </a:xfrm>
          <a:prstGeom prst="rect">
            <a:avLst/>
          </a:prstGeom>
        </p:spPr>
        <p:txBody>
          <a:bodyPr wrap="square" lIns="0" tIns="0" rIns="0" bIns="0">
            <a:spAutoFit/>
          </a:bodyPr>
          <a:lstStyle>
            <a:lvl1pPr marL="0" marR="0" indent="0" algn="ctr" defTabSz="2438462" rtl="0" eaLnBrk="1" fontAlgn="auto" latinLnBrk="0" hangingPunct="1">
              <a:lnSpc>
                <a:spcPct val="100000"/>
              </a:lnSpc>
              <a:spcBef>
                <a:spcPct val="0"/>
              </a:spcBef>
              <a:spcAft>
                <a:spcPts val="0"/>
              </a:spcAft>
              <a:buClrTx/>
              <a:buSzTx/>
              <a:buFontTx/>
              <a:buNone/>
              <a:tabLst>
                <a:tab pos="3641634" algn="l"/>
              </a:tabLst>
              <a:defRPr sz="9600" b="1" i="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a:lstStyle>
          <a:p>
            <a:r>
              <a:rPr lang="en-US" dirty="0"/>
              <a:t>Click to add text</a:t>
            </a:r>
            <a:endParaRPr lang="ru-RU" dirty="0"/>
          </a:p>
        </p:txBody>
      </p:sp>
      <p:pic>
        <p:nvPicPr>
          <p:cNvPr id="4" name="Picture 3">
            <a:extLst>
              <a:ext uri="{FF2B5EF4-FFF2-40B4-BE49-F238E27FC236}">
                <a16:creationId xmlns:a16="http://schemas.microsoft.com/office/drawing/2014/main" id="{0BFD00D4-5040-2048-9891-F59812A2EF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9381" y="3146245"/>
            <a:ext cx="6226825" cy="3965895"/>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91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attern 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10680626" y="2034258"/>
            <a:ext cx="0" cy="9649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12120786" y="4554538"/>
            <a:ext cx="10513168" cy="2693045"/>
          </a:xfrm>
        </p:spPr>
        <p:txBody>
          <a:bodyPr anchor="b" anchorCtr="0"/>
          <a:lstStyle>
            <a:lvl1pPr>
              <a:defRPr b="1" cap="all" baseline="0">
                <a:solidFill>
                  <a:schemeClr val="accent3"/>
                </a:solidFill>
              </a:defRPr>
            </a:lvl1pPr>
          </a:lstStyle>
          <a:p>
            <a:r>
              <a:rPr lang="en-US" dirty="0"/>
              <a:t>CLICK TO EDIT TITLE</a:t>
            </a:r>
          </a:p>
        </p:txBody>
      </p:sp>
      <p:sp>
        <p:nvSpPr>
          <p:cNvPr id="10" name="Text Placeholder 5"/>
          <p:cNvSpPr>
            <a:spLocks noGrp="1"/>
          </p:cNvSpPr>
          <p:nvPr>
            <p:ph type="body" sz="quarter" idx="10" hasCustomPrompt="1"/>
          </p:nvPr>
        </p:nvSpPr>
        <p:spPr>
          <a:xfrm>
            <a:off x="12120786" y="7535615"/>
            <a:ext cx="10513168" cy="1800200"/>
          </a:xfrm>
          <a:prstGeom prst="rect">
            <a:avLst/>
          </a:prstGeom>
        </p:spPr>
        <p:txBody>
          <a:bodyPr/>
          <a:lstStyle>
            <a:lvl1pPr>
              <a:defRPr b="1" i="0" cap="all" baseline="0">
                <a:solidFill>
                  <a:schemeClr val="bg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pic>
        <p:nvPicPr>
          <p:cNvPr id="8" name="Picture 7">
            <a:extLst>
              <a:ext uri="{FF2B5EF4-FFF2-40B4-BE49-F238E27FC236}">
                <a16:creationId xmlns:a16="http://schemas.microsoft.com/office/drawing/2014/main" id="{35247386-28DE-7E47-97E0-7C2CCC4B9D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42140" y="5016240"/>
            <a:ext cx="5596346" cy="356434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attern Tw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9485669"/>
            <a:ext cx="24385588" cy="1477328"/>
          </a:xfrm>
          <a:prstGeom prst="rect">
            <a:avLst/>
          </a:prstGeom>
        </p:spPr>
        <p:txBody>
          <a:bodyPr wrap="square" lIns="0" tIns="0" rIns="0" bIns="0">
            <a:spAutoFit/>
          </a:bodyPr>
          <a:lstStyle>
            <a:lvl1pPr marL="0" marR="0" indent="0" algn="ctr" defTabSz="2438462" rtl="0" eaLnBrk="1" fontAlgn="auto" latinLnBrk="0" hangingPunct="1">
              <a:lnSpc>
                <a:spcPct val="100000"/>
              </a:lnSpc>
              <a:spcBef>
                <a:spcPct val="0"/>
              </a:spcBef>
              <a:spcAft>
                <a:spcPts val="0"/>
              </a:spcAft>
              <a:buClrTx/>
              <a:buSzTx/>
              <a:buFontTx/>
              <a:buNone/>
              <a:tabLst>
                <a:tab pos="3641634" algn="l"/>
              </a:tabLst>
              <a:defRPr sz="9600" b="1" i="0" cap="all" baseline="0">
                <a:solidFill>
                  <a:schemeClr val="accent3"/>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r>
              <a:rPr lang="en-US" dirty="0"/>
              <a:t>CLICK TO EDIT TITLE</a:t>
            </a:r>
            <a:endParaRPr lang="ru-RU" dirty="0"/>
          </a:p>
        </p:txBody>
      </p:sp>
      <p:sp>
        <p:nvSpPr>
          <p:cNvPr id="16" name="Text Placeholder 15"/>
          <p:cNvSpPr>
            <a:spLocks noGrp="1"/>
          </p:cNvSpPr>
          <p:nvPr>
            <p:ph type="body" sz="quarter" idx="10" hasCustomPrompt="1"/>
          </p:nvPr>
        </p:nvSpPr>
        <p:spPr>
          <a:xfrm>
            <a:off x="0" y="10973991"/>
            <a:ext cx="24385588" cy="925894"/>
          </a:xfrm>
          <a:prstGeom prst="rect">
            <a:avLst/>
          </a:prstGeom>
        </p:spPr>
        <p:txBody>
          <a:bodyPr>
            <a:spAutoFit/>
          </a:bodyPr>
          <a:lstStyle>
            <a:lvl1pPr marL="0" indent="0" algn="ctr">
              <a:buNone/>
              <a:defRPr sz="6000" b="1" i="0" cap="all" baseline="0">
                <a:solidFill>
                  <a:schemeClr val="bg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1219229" indent="0" algn="ctr">
              <a:buNone/>
              <a:defRPr b="1" i="0">
                <a:latin typeface="Archivo" charset="0"/>
                <a:ea typeface="Archivo" charset="0"/>
                <a:cs typeface="Archivo" charset="0"/>
              </a:defRPr>
            </a:lvl2pPr>
            <a:lvl3pPr marL="2438461" indent="0" algn="ctr">
              <a:buNone/>
              <a:defRPr b="1" i="0">
                <a:latin typeface="Archivo" charset="0"/>
                <a:ea typeface="Archivo" charset="0"/>
                <a:cs typeface="Archivo" charset="0"/>
              </a:defRPr>
            </a:lvl3pPr>
            <a:lvl4pPr marL="3657692" indent="0" algn="ctr">
              <a:buNone/>
              <a:defRPr b="1" i="0">
                <a:latin typeface="Archivo" charset="0"/>
                <a:ea typeface="Archivo" charset="0"/>
                <a:cs typeface="Archivo" charset="0"/>
              </a:defRPr>
            </a:lvl4pPr>
            <a:lvl5pPr marL="4876922" indent="0" algn="ctr">
              <a:buNone/>
              <a:defRPr b="1" i="0">
                <a:latin typeface="Archivo" charset="0"/>
                <a:ea typeface="Archivo" charset="0"/>
                <a:cs typeface="Archivo" charset="0"/>
              </a:defRPr>
            </a:lvl5pPr>
          </a:lstStyle>
          <a:p>
            <a:pPr lvl="0"/>
            <a:r>
              <a:rPr lang="en-US" dirty="0"/>
              <a:t>CLICK TO EDIT SUBTITLE</a:t>
            </a:r>
          </a:p>
        </p:txBody>
      </p:sp>
      <p:pic>
        <p:nvPicPr>
          <p:cNvPr id="5" name="Picture 4">
            <a:extLst>
              <a:ext uri="{FF2B5EF4-FFF2-40B4-BE49-F238E27FC236}">
                <a16:creationId xmlns:a16="http://schemas.microsoft.com/office/drawing/2014/main" id="{D764C4B9-CB78-7A46-B21D-7CFDF05917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9381" y="3124994"/>
            <a:ext cx="6226825" cy="3965895"/>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uild="p">
        <p:tmplLst>
          <p:tmpl lvl="1">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With Photo">
    <p:bg>
      <p:bgPr>
        <a:solidFill>
          <a:schemeClr val="bg1"/>
        </a:solidFill>
        <a:effectLst/>
      </p:bgPr>
    </p:bg>
    <p:spTree>
      <p:nvGrpSpPr>
        <p:cNvPr id="1" name=""/>
        <p:cNvGrpSpPr/>
        <p:nvPr/>
      </p:nvGrpSpPr>
      <p:grpSpPr>
        <a:xfrm>
          <a:off x="0" y="0"/>
          <a:ext cx="0" cy="0"/>
          <a:chOff x="0" y="0"/>
          <a:chExt cx="0" cy="0"/>
        </a:xfrm>
      </p:grpSpPr>
      <p:sp>
        <p:nvSpPr>
          <p:cNvPr id="8" name="Picture Placeholder 5"/>
          <p:cNvSpPr>
            <a:spLocks noGrp="1"/>
          </p:cNvSpPr>
          <p:nvPr>
            <p:ph type="pic" sz="quarter" idx="20" hasCustomPrompt="1"/>
          </p:nvPr>
        </p:nvSpPr>
        <p:spPr>
          <a:xfrm>
            <a:off x="10680626" y="0"/>
            <a:ext cx="13704962" cy="13717588"/>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2500"/>
              </a:lnSpc>
              <a:spcBef>
                <a:spcPts val="0"/>
              </a:spcBef>
              <a:buNone/>
              <a:defRPr sz="1800" b="0" i="0" cap="all" baseline="0">
                <a:latin typeface="Franklin Gothic Book Regular"/>
                <a:ea typeface="Franklin Gothic Book Regular"/>
                <a:cs typeface="Franklin Gothic Book Regular"/>
              </a:defRPr>
            </a:lvl1pPr>
          </a:lstStyle>
          <a:p>
            <a:r>
              <a:rPr lang="en-US" dirty="0"/>
              <a:t>Click icon to add photo.</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2120786" y="5334794"/>
            <a:ext cx="10513168" cy="1346522"/>
          </a:xfrm>
        </p:spPr>
        <p:txBody>
          <a:bodyPr anchor="b" anchorCtr="0"/>
          <a:lstStyle>
            <a:lvl1pPr>
              <a:defRPr b="1" cap="all" baseline="0">
                <a:solidFill>
                  <a:schemeClr val="bg1"/>
                </a:solidFill>
              </a:defRPr>
            </a:lvl1pPr>
          </a:lstStyle>
          <a:p>
            <a:r>
              <a:rPr lang="en-US" dirty="0"/>
              <a:t>CLICK TO EDIT</a:t>
            </a:r>
          </a:p>
        </p:txBody>
      </p:sp>
      <p:sp>
        <p:nvSpPr>
          <p:cNvPr id="10" name="Text Placeholder 5"/>
          <p:cNvSpPr>
            <a:spLocks noGrp="1"/>
          </p:cNvSpPr>
          <p:nvPr>
            <p:ph type="body" sz="quarter" idx="10" hasCustomPrompt="1"/>
          </p:nvPr>
        </p:nvSpPr>
        <p:spPr>
          <a:xfrm>
            <a:off x="12120786" y="6969348"/>
            <a:ext cx="10513168" cy="1800200"/>
          </a:xfrm>
          <a:prstGeom prst="rect">
            <a:avLst/>
          </a:prstGeom>
        </p:spPr>
        <p:txBody>
          <a:bodyPr/>
          <a:lstStyle>
            <a:lvl1pPr>
              <a:defRPr b="1" i="0" cap="all" baseline="0">
                <a:solidFill>
                  <a:schemeClr val="bg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pic>
        <p:nvPicPr>
          <p:cNvPr id="6" name="Picture 5">
            <a:extLst>
              <a:ext uri="{FF2B5EF4-FFF2-40B4-BE49-F238E27FC236}">
                <a16:creationId xmlns:a16="http://schemas.microsoft.com/office/drawing/2014/main" id="{DBFA3730-6395-AC44-82F6-18C947DD89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2140" y="5016239"/>
            <a:ext cx="5596346" cy="356434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One">
    <p:spTree>
      <p:nvGrpSpPr>
        <p:cNvPr id="1" name=""/>
        <p:cNvGrpSpPr/>
        <p:nvPr/>
      </p:nvGrpSpPr>
      <p:grpSpPr>
        <a:xfrm>
          <a:off x="0" y="0"/>
          <a:ext cx="0" cy="0"/>
          <a:chOff x="0" y="0"/>
          <a:chExt cx="0" cy="0"/>
        </a:xfrm>
      </p:grpSpPr>
      <p:cxnSp>
        <p:nvCxnSpPr>
          <p:cNvPr id="4" name="Straight Connector 3"/>
          <p:cNvCxnSpPr/>
          <p:nvPr userDrawn="1"/>
        </p:nvCxnSpPr>
        <p:spPr>
          <a:xfrm>
            <a:off x="10680626" y="2034258"/>
            <a:ext cx="0" cy="9649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12120786" y="4554538"/>
            <a:ext cx="10513168" cy="2693045"/>
          </a:xfrm>
        </p:spPr>
        <p:txBody>
          <a:bodyPr anchor="b" anchorCtr="0"/>
          <a:lstStyle>
            <a:lvl1pPr>
              <a:defRPr b="1" cap="all" baseline="0">
                <a:solidFill>
                  <a:schemeClr val="accent3"/>
                </a:solidFill>
              </a:defRPr>
            </a:lvl1pPr>
          </a:lstStyle>
          <a:p>
            <a:r>
              <a:rPr lang="en-US" dirty="0"/>
              <a:t>CLICK TO EDIT TITLE</a:t>
            </a:r>
          </a:p>
        </p:txBody>
      </p:sp>
      <p:sp>
        <p:nvSpPr>
          <p:cNvPr id="10" name="Text Placeholder 5"/>
          <p:cNvSpPr>
            <a:spLocks noGrp="1"/>
          </p:cNvSpPr>
          <p:nvPr>
            <p:ph type="body" sz="quarter" idx="10" hasCustomPrompt="1"/>
          </p:nvPr>
        </p:nvSpPr>
        <p:spPr>
          <a:xfrm>
            <a:off x="12120786" y="7535615"/>
            <a:ext cx="10513168" cy="1800200"/>
          </a:xfrm>
          <a:prstGeom prst="rect">
            <a:avLst/>
          </a:prstGeom>
        </p:spPr>
        <p:txBody>
          <a:bodyPr/>
          <a:lstStyle>
            <a:lvl1pPr>
              <a:defRPr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TO EDIT SUBTITLE</a:t>
            </a:r>
          </a:p>
        </p:txBody>
      </p:sp>
      <p:pic>
        <p:nvPicPr>
          <p:cNvPr id="7" name="Picture 6">
            <a:extLst>
              <a:ext uri="{FF2B5EF4-FFF2-40B4-BE49-F238E27FC236}">
                <a16:creationId xmlns:a16="http://schemas.microsoft.com/office/drawing/2014/main" id="{6B5D21FE-C51C-FF4E-9798-03F4F2AED1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2140" y="5016239"/>
            <a:ext cx="5596346" cy="356434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Two">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9485669"/>
            <a:ext cx="24385588" cy="1477328"/>
          </a:xfrm>
          <a:prstGeom prst="rect">
            <a:avLst/>
          </a:prstGeom>
        </p:spPr>
        <p:txBody>
          <a:bodyPr wrap="square" lIns="0" tIns="0" rIns="0" bIns="0">
            <a:spAutoFit/>
          </a:bodyPr>
          <a:lstStyle>
            <a:lvl1pPr marL="0" marR="0" indent="0" algn="ctr" defTabSz="2438462" rtl="0" eaLnBrk="1" fontAlgn="auto" latinLnBrk="0" hangingPunct="1">
              <a:lnSpc>
                <a:spcPct val="100000"/>
              </a:lnSpc>
              <a:spcBef>
                <a:spcPct val="0"/>
              </a:spcBef>
              <a:spcAft>
                <a:spcPts val="0"/>
              </a:spcAft>
              <a:buClrTx/>
              <a:buSzTx/>
              <a:buFontTx/>
              <a:buNone/>
              <a:tabLst>
                <a:tab pos="3641634" algn="l"/>
              </a:tabLst>
              <a:defRPr sz="9600" b="1" i="0" cap="all" baseline="0">
                <a:solidFill>
                  <a:schemeClr val="accent3"/>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r>
              <a:rPr lang="en-US" dirty="0"/>
              <a:t>CLICK TO EDIT TITLE</a:t>
            </a:r>
            <a:endParaRPr lang="ru-RU" dirty="0"/>
          </a:p>
        </p:txBody>
      </p:sp>
      <p:sp>
        <p:nvSpPr>
          <p:cNvPr id="16" name="Text Placeholder 15"/>
          <p:cNvSpPr>
            <a:spLocks noGrp="1"/>
          </p:cNvSpPr>
          <p:nvPr>
            <p:ph type="body" sz="quarter" idx="10" hasCustomPrompt="1"/>
          </p:nvPr>
        </p:nvSpPr>
        <p:spPr>
          <a:xfrm>
            <a:off x="0" y="10973991"/>
            <a:ext cx="24385588" cy="925894"/>
          </a:xfrm>
          <a:prstGeom prst="rect">
            <a:avLst/>
          </a:prstGeom>
        </p:spPr>
        <p:txBody>
          <a:bodyPr>
            <a:spAutoFit/>
          </a:bodyPr>
          <a:lstStyle>
            <a:lvl1pPr marL="0" indent="0" algn="ctr">
              <a:buNone/>
              <a:defRPr sz="6000" b="1" i="0" cap="all"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1219229" indent="0" algn="ctr">
              <a:buNone/>
              <a:defRPr b="1" i="0">
                <a:latin typeface="Archivo" charset="0"/>
                <a:ea typeface="Archivo" charset="0"/>
                <a:cs typeface="Archivo" charset="0"/>
              </a:defRPr>
            </a:lvl2pPr>
            <a:lvl3pPr marL="2438461" indent="0" algn="ctr">
              <a:buNone/>
              <a:defRPr b="1" i="0">
                <a:latin typeface="Archivo" charset="0"/>
                <a:ea typeface="Archivo" charset="0"/>
                <a:cs typeface="Archivo" charset="0"/>
              </a:defRPr>
            </a:lvl3pPr>
            <a:lvl4pPr marL="3657692" indent="0" algn="ctr">
              <a:buNone/>
              <a:defRPr b="1" i="0">
                <a:latin typeface="Archivo" charset="0"/>
                <a:ea typeface="Archivo" charset="0"/>
                <a:cs typeface="Archivo" charset="0"/>
              </a:defRPr>
            </a:lvl4pPr>
            <a:lvl5pPr marL="4876922" indent="0" algn="ctr">
              <a:buNone/>
              <a:defRPr b="1" i="0">
                <a:latin typeface="Archivo" charset="0"/>
                <a:ea typeface="Archivo" charset="0"/>
                <a:cs typeface="Archivo" charset="0"/>
              </a:defRPr>
            </a:lvl5pPr>
          </a:lstStyle>
          <a:p>
            <a:pPr lvl="0"/>
            <a:r>
              <a:rPr lang="en-US" dirty="0"/>
              <a:t>CLICK TO EDIT SUBTITLE</a:t>
            </a:r>
          </a:p>
        </p:txBody>
      </p:sp>
      <p:pic>
        <p:nvPicPr>
          <p:cNvPr id="5" name="Picture 4">
            <a:extLst>
              <a:ext uri="{FF2B5EF4-FFF2-40B4-BE49-F238E27FC236}">
                <a16:creationId xmlns:a16="http://schemas.microsoft.com/office/drawing/2014/main" id="{02A9202C-A63A-6641-9A83-07FDBB38A4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9381" y="3024048"/>
            <a:ext cx="6226825" cy="3965895"/>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uild="p">
        <p:tmplLst>
          <p:tmpl lvl="1">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ne Column Text">
    <p:bg>
      <p:bgPr>
        <a:solidFill>
          <a:srgbClr val="FFFFFF">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HEADLINE</a:t>
            </a:r>
          </a:p>
        </p:txBody>
      </p:sp>
      <p:sp>
        <p:nvSpPr>
          <p:cNvPr id="4" name="Text Placeholder 3"/>
          <p:cNvSpPr>
            <a:spLocks noGrp="1"/>
          </p:cNvSpPr>
          <p:nvPr>
            <p:ph type="body" sz="quarter" idx="10" hasCustomPrompt="1"/>
          </p:nvPr>
        </p:nvSpPr>
        <p:spPr>
          <a:xfrm>
            <a:off x="1318989" y="3906466"/>
            <a:ext cx="15554325" cy="830997"/>
          </a:xfrm>
          <a:prstGeom prst="rect">
            <a:avLst/>
          </a:prstGeom>
        </p:spPr>
        <p:txBody>
          <a:bodyPr/>
          <a:lstStyle>
            <a:lvl1pPr marL="0" indent="0">
              <a:lnSpc>
                <a:spcPct val="100000"/>
              </a:lnSpc>
              <a:buNone/>
              <a:defRPr sz="5400" b="1" cap="all" baseline="0"/>
            </a:lvl1pPr>
          </a:lstStyle>
          <a:p>
            <a:pPr lvl="0"/>
            <a:r>
              <a:rPr lang="en-US" dirty="0"/>
              <a:t>CLICK TO ADD SUBHEAD</a:t>
            </a:r>
          </a:p>
        </p:txBody>
      </p:sp>
      <p:sp>
        <p:nvSpPr>
          <p:cNvPr id="10" name="Text Placeholder 9"/>
          <p:cNvSpPr>
            <a:spLocks noGrp="1"/>
          </p:cNvSpPr>
          <p:nvPr>
            <p:ph type="body" sz="quarter" idx="11" hasCustomPrompt="1"/>
          </p:nvPr>
        </p:nvSpPr>
        <p:spPr>
          <a:xfrm>
            <a:off x="5711825" y="5922690"/>
            <a:ext cx="15986025" cy="4078039"/>
          </a:xfrm>
          <a:prstGeom prst="rect">
            <a:avLst/>
          </a:prstGeom>
        </p:spPr>
        <p:txBody>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volorit</a:t>
            </a:r>
            <a:r>
              <a:rPr lang="en-US" dirty="0"/>
              <a:t> </a:t>
            </a:r>
            <a:r>
              <a:rPr lang="en-US" dirty="0" err="1"/>
              <a:t>iorem</a:t>
            </a:r>
            <a:r>
              <a:rPr lang="en-US" dirty="0"/>
              <a:t>.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t>
            </a:r>
          </a:p>
        </p:txBody>
      </p:sp>
      <p:sp>
        <p:nvSpPr>
          <p:cNvPr id="5" name="Text Placeholder 4"/>
          <p:cNvSpPr>
            <a:spLocks noGrp="1"/>
          </p:cNvSpPr>
          <p:nvPr>
            <p:ph type="body" sz="quarter" idx="12" hasCustomPrompt="1"/>
          </p:nvPr>
        </p:nvSpPr>
        <p:spPr>
          <a:xfrm>
            <a:off x="5711825" y="10882058"/>
            <a:ext cx="6933406" cy="607795"/>
          </a:xfrm>
          <a:prstGeom prst="rect">
            <a:avLst/>
          </a:prstGeom>
        </p:spPr>
        <p:txBody>
          <a:bodyPr/>
          <a:lstStyle>
            <a:lvl1pPr marL="457200" indent="-457200">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378554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p:bg>
      <p:bgPr>
        <a:solidFill>
          <a:srgbClr val="FFFFFF">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HEADLINE</a:t>
            </a:r>
          </a:p>
        </p:txBody>
      </p:sp>
      <p:sp>
        <p:nvSpPr>
          <p:cNvPr id="4"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dirty="0"/>
              <a:t>CLICK TO ADD SUBHEAD</a:t>
            </a:r>
          </a:p>
        </p:txBody>
      </p:sp>
      <p:sp>
        <p:nvSpPr>
          <p:cNvPr id="10" name="Text Placeholder 9"/>
          <p:cNvSpPr>
            <a:spLocks noGrp="1"/>
          </p:cNvSpPr>
          <p:nvPr>
            <p:ph type="body" sz="quarter" idx="11" hasCustomPrompt="1"/>
          </p:nvPr>
        </p:nvSpPr>
        <p:spPr>
          <a:xfrm>
            <a:off x="5711825" y="5922690"/>
            <a:ext cx="15986025" cy="4078039"/>
          </a:xfrm>
        </p:spPr>
        <p:txBody>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volorit</a:t>
            </a:r>
            <a:r>
              <a:rPr lang="en-US" dirty="0"/>
              <a:t> </a:t>
            </a:r>
            <a:r>
              <a:rPr lang="en-US" dirty="0" err="1"/>
              <a:t>iorem</a:t>
            </a:r>
            <a:r>
              <a:rPr lang="en-US" dirty="0"/>
              <a:t>.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t>
            </a:r>
          </a:p>
        </p:txBody>
      </p:sp>
      <p:sp>
        <p:nvSpPr>
          <p:cNvPr id="5" name="Text Placeholder 4"/>
          <p:cNvSpPr>
            <a:spLocks noGrp="1"/>
          </p:cNvSpPr>
          <p:nvPr>
            <p:ph type="body" sz="quarter" idx="12" hasCustomPrompt="1"/>
          </p:nvPr>
        </p:nvSpPr>
        <p:spPr>
          <a:xfrm>
            <a:off x="5711825" y="10882058"/>
            <a:ext cx="6933406" cy="607795"/>
          </a:xfrm>
        </p:spPr>
        <p:txBody>
          <a:bodyPr/>
          <a:lstStyle>
            <a:lvl1pPr marL="457200" indent="-457200">
              <a:buFontTx/>
              <a:buBlip>
                <a:blip r:embed="rId2"/>
              </a:buBlip>
              <a:defRPr/>
            </a:lvl1pPr>
          </a:lstStyle>
          <a:p>
            <a:pPr lvl="0"/>
            <a:r>
              <a:rPr lang="en-US" dirty="0"/>
              <a:t>Click to add bulleted list</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12120786" y="4381773"/>
            <a:ext cx="8428162" cy="2693045"/>
          </a:xfrm>
          <a:prstGeom prst="rect">
            <a:avLst/>
          </a:prstGeom>
        </p:spPr>
        <p:txBody>
          <a:bodyPr vert="horz" wrap="square" lIns="0" tIns="0" rIns="0" bIns="0" rtlCol="0" anchor="ctr">
            <a:spAutoFit/>
          </a:bodyPr>
          <a:lstStyle/>
          <a:p>
            <a:pPr lvl="0"/>
            <a:r>
              <a:rPr lang="en-US" dirty="0"/>
              <a:t>CLICK TO EDIT TITLE</a:t>
            </a:r>
          </a:p>
        </p:txBody>
      </p:sp>
      <p:sp>
        <p:nvSpPr>
          <p:cNvPr id="10" name="Text Placeholder 5"/>
          <p:cNvSpPr txBox="1">
            <a:spLocks/>
          </p:cNvSpPr>
          <p:nvPr userDrawn="1"/>
        </p:nvSpPr>
        <p:spPr>
          <a:xfrm>
            <a:off x="12120786" y="7434858"/>
            <a:ext cx="8428162" cy="1800200"/>
          </a:xfrm>
          <a:prstGeom prst="rect">
            <a:avLst/>
          </a:prstGeom>
        </p:spPr>
        <p:txBody>
          <a:bodyPr/>
          <a:lstStyle>
            <a:lvl1pPr marL="0" indent="0" algn="l" defTabSz="914400" rtl="0" eaLnBrk="1" latinLnBrk="0" hangingPunct="1">
              <a:lnSpc>
                <a:spcPts val="6500"/>
              </a:lnSpc>
              <a:spcBef>
                <a:spcPts val="1000"/>
              </a:spcBef>
              <a:buFont typeface="Arial"/>
              <a:buNone/>
              <a:defRPr sz="6000" b="1" i="0" kern="1200" baseline="0">
                <a:solidFill>
                  <a:schemeClr val="tx1"/>
                </a:solidFill>
                <a:latin typeface="Archivo" charset="0"/>
                <a:ea typeface="Archivo" charset="0"/>
                <a:cs typeface="Archivo"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i="0" dirty="0">
                <a:latin typeface="+mn-lt"/>
              </a:rPr>
              <a:t>CLICK TO EDIT SUBTITLE</a:t>
            </a:r>
          </a:p>
        </p:txBody>
      </p:sp>
    </p:spTree>
    <p:extLst>
      <p:ext uri="{BB962C8B-B14F-4D97-AF65-F5344CB8AC3E}">
        <p14:creationId xmlns:p14="http://schemas.microsoft.com/office/powerpoint/2010/main" val="81283373"/>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0" r:id="rId3"/>
    <p:sldLayoutId id="2147484309" r:id="rId4"/>
    <p:sldLayoutId id="2147484348" r:id="rId5"/>
    <p:sldLayoutId id="2147484346" r:id="rId6"/>
    <p:sldLayoutId id="2147484347" r:id="rId7"/>
    <p:sldLayoutId id="214748434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10500"/>
        </a:lnSpc>
        <a:spcBef>
          <a:spcPct val="0"/>
        </a:spcBef>
        <a:buNone/>
        <a:defRPr lang="en-US" sz="9600" b="1" i="0" kern="1200" dirty="0" smtClean="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p:titleStyle>
    <p:bodyStyle>
      <a:lvl1pPr marL="0" indent="0" algn="l" defTabSz="914400" rtl="0" eaLnBrk="1" latinLnBrk="0" hangingPunct="1">
        <a:lnSpc>
          <a:spcPts val="6500"/>
        </a:lnSpc>
        <a:spcBef>
          <a:spcPts val="1000"/>
        </a:spcBef>
        <a:buFont typeface="Arial"/>
        <a:buNone/>
        <a:defRPr sz="6000" b="1" kern="1200" baseline="0">
          <a:solidFill>
            <a:schemeClr val="tx1"/>
          </a:solidFill>
          <a:latin typeface="Archivo Black" charset="0"/>
          <a:ea typeface="Archivo Black" charset="0"/>
          <a:cs typeface="Archivo Black"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Freeform 4"/>
          <p:cNvSpPr/>
          <p:nvPr userDrawn="1"/>
        </p:nvSpPr>
        <p:spPr>
          <a:xfrm>
            <a:off x="2834812" y="0"/>
            <a:ext cx="21550776" cy="13717588"/>
          </a:xfrm>
          <a:custGeom>
            <a:avLst/>
            <a:gdLst>
              <a:gd name="connsiteX0" fmla="*/ 2418781 w 21550776"/>
              <a:gd name="connsiteY0" fmla="*/ 0 h 13717588"/>
              <a:gd name="connsiteX1" fmla="*/ 21550776 w 21550776"/>
              <a:gd name="connsiteY1" fmla="*/ 0 h 13717588"/>
              <a:gd name="connsiteX2" fmla="*/ 21550776 w 21550776"/>
              <a:gd name="connsiteY2" fmla="*/ 13717588 h 13717588"/>
              <a:gd name="connsiteX3" fmla="*/ 0 w 21550776"/>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21550776" h="13717588">
                <a:moveTo>
                  <a:pt x="2418781" y="0"/>
                </a:moveTo>
                <a:lnTo>
                  <a:pt x="21550776" y="0"/>
                </a:lnTo>
                <a:lnTo>
                  <a:pt x="21550776" y="13717588"/>
                </a:lnTo>
                <a:lnTo>
                  <a:pt x="0" y="137175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3" name="Title Placeholder 2"/>
          <p:cNvSpPr>
            <a:spLocks noGrp="1"/>
          </p:cNvSpPr>
          <p:nvPr>
            <p:ph type="title"/>
          </p:nvPr>
        </p:nvSpPr>
        <p:spPr>
          <a:xfrm>
            <a:off x="1292454" y="2521471"/>
            <a:ext cx="21032788" cy="1218282"/>
          </a:xfrm>
          <a:prstGeom prst="rect">
            <a:avLst/>
          </a:prstGeom>
        </p:spPr>
        <p:txBody>
          <a:bodyPr vert="horz" lIns="0" tIns="0" rIns="0" bIns="0" rtlCol="0" anchor="t" anchorCtr="0">
            <a:spAutoFit/>
          </a:bodyPr>
          <a:lstStyle/>
          <a:p>
            <a:r>
              <a:rPr lang="en-US" dirty="0"/>
              <a:t>CLICK TO ADD HEADLINE</a:t>
            </a:r>
          </a:p>
        </p:txBody>
      </p:sp>
      <p:sp>
        <p:nvSpPr>
          <p:cNvPr id="4" name="Text Placeholder 3"/>
          <p:cNvSpPr>
            <a:spLocks noGrp="1"/>
          </p:cNvSpPr>
          <p:nvPr>
            <p:ph type="body" idx="1"/>
          </p:nvPr>
        </p:nvSpPr>
        <p:spPr>
          <a:xfrm>
            <a:off x="1292454" y="4482530"/>
            <a:ext cx="21032788" cy="4680769"/>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3393852"/>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2" r:id="rId4"/>
    <p:sldLayoutId id="2147484323" r:id="rId5"/>
    <p:sldLayoutId id="214748432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2438462" rtl="0" eaLnBrk="1" latinLnBrk="0" hangingPunct="1">
        <a:lnSpc>
          <a:spcPts val="9500"/>
        </a:lnSpc>
        <a:spcBef>
          <a:spcPct val="0"/>
        </a:spcBef>
        <a:buNone/>
        <a:defRPr sz="9000" b="1" i="0" kern="1200" cap="all" baseline="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p:titleStyle>
    <p:bodyStyle>
      <a:lvl1pPr marL="457200" indent="-4572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91440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46304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210312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65176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p:bodyStyle>
    <p:otherStyle>
      <a:defPPr>
        <a:defRPr lang="ru-RU"/>
      </a:defPPr>
      <a:lvl1pPr marL="0" algn="l" defTabSz="2438462" rtl="0" eaLnBrk="1" latinLnBrk="0" hangingPunct="1">
        <a:defRPr sz="4800" kern="1200">
          <a:solidFill>
            <a:schemeClr val="tx1"/>
          </a:solidFill>
          <a:latin typeface="+mn-lt"/>
          <a:ea typeface="+mn-ea"/>
          <a:cs typeface="+mn-cs"/>
        </a:defRPr>
      </a:lvl1pPr>
      <a:lvl2pPr marL="1219231" algn="l" defTabSz="2438462" rtl="0" eaLnBrk="1" latinLnBrk="0" hangingPunct="1">
        <a:defRPr sz="4800" kern="1200">
          <a:solidFill>
            <a:schemeClr val="tx1"/>
          </a:solidFill>
          <a:latin typeface="+mn-lt"/>
          <a:ea typeface="+mn-ea"/>
          <a:cs typeface="+mn-cs"/>
        </a:defRPr>
      </a:lvl2pPr>
      <a:lvl3pPr marL="2438462" algn="l" defTabSz="2438462" rtl="0" eaLnBrk="1" latinLnBrk="0" hangingPunct="1">
        <a:defRPr sz="4800" kern="1200">
          <a:solidFill>
            <a:schemeClr val="tx1"/>
          </a:solidFill>
          <a:latin typeface="+mn-lt"/>
          <a:ea typeface="+mn-ea"/>
          <a:cs typeface="+mn-cs"/>
        </a:defRPr>
      </a:lvl3pPr>
      <a:lvl4pPr marL="3657691" algn="l" defTabSz="2438462" rtl="0" eaLnBrk="1" latinLnBrk="0" hangingPunct="1">
        <a:defRPr sz="4800" kern="1200">
          <a:solidFill>
            <a:schemeClr val="tx1"/>
          </a:solidFill>
          <a:latin typeface="+mn-lt"/>
          <a:ea typeface="+mn-ea"/>
          <a:cs typeface="+mn-cs"/>
        </a:defRPr>
      </a:lvl4pPr>
      <a:lvl5pPr marL="4876922" algn="l" defTabSz="2438462" rtl="0" eaLnBrk="1" latinLnBrk="0" hangingPunct="1">
        <a:defRPr sz="4800" kern="1200">
          <a:solidFill>
            <a:schemeClr val="tx1"/>
          </a:solidFill>
          <a:latin typeface="+mn-lt"/>
          <a:ea typeface="+mn-ea"/>
          <a:cs typeface="+mn-cs"/>
        </a:defRPr>
      </a:lvl5pPr>
      <a:lvl6pPr marL="6096153" algn="l" defTabSz="2438462" rtl="0" eaLnBrk="1" latinLnBrk="0" hangingPunct="1">
        <a:defRPr sz="4800" kern="1200">
          <a:solidFill>
            <a:schemeClr val="tx1"/>
          </a:solidFill>
          <a:latin typeface="+mn-lt"/>
          <a:ea typeface="+mn-ea"/>
          <a:cs typeface="+mn-cs"/>
        </a:defRPr>
      </a:lvl6pPr>
      <a:lvl7pPr marL="7315384" algn="l" defTabSz="2438462" rtl="0" eaLnBrk="1" latinLnBrk="0" hangingPunct="1">
        <a:defRPr sz="4800" kern="1200">
          <a:solidFill>
            <a:schemeClr val="tx1"/>
          </a:solidFill>
          <a:latin typeface="+mn-lt"/>
          <a:ea typeface="+mn-ea"/>
          <a:cs typeface="+mn-cs"/>
        </a:defRPr>
      </a:lvl7pPr>
      <a:lvl8pPr marL="8534613" algn="l" defTabSz="2438462" rtl="0" eaLnBrk="1" latinLnBrk="0" hangingPunct="1">
        <a:defRPr sz="4800" kern="1200">
          <a:solidFill>
            <a:schemeClr val="tx1"/>
          </a:solidFill>
          <a:latin typeface="+mn-lt"/>
          <a:ea typeface="+mn-ea"/>
          <a:cs typeface="+mn-cs"/>
        </a:defRPr>
      </a:lvl8pPr>
      <a:lvl9pPr marL="9753844" algn="l" defTabSz="2438462" rtl="0" eaLnBrk="1" latinLnBrk="0" hangingPunct="1">
        <a:defRPr sz="4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847978" y="5002842"/>
            <a:ext cx="18218024" cy="1800493"/>
          </a:xfrm>
          <a:prstGeom prst="rect">
            <a:avLst/>
          </a:prstGeom>
        </p:spPr>
        <p:txBody>
          <a:bodyPr vert="horz" wrap="square" lIns="0" tIns="0" rIns="0" bIns="0" rtlCol="0" anchor="b" anchorCtr="0">
            <a:spAutoFit/>
          </a:bodyPr>
          <a:lstStyle/>
          <a:p>
            <a:r>
              <a:rPr lang="en-US" dirty="0"/>
              <a:t>CLICK TO EDIT</a:t>
            </a:r>
          </a:p>
        </p:txBody>
      </p:sp>
      <p:sp>
        <p:nvSpPr>
          <p:cNvPr id="13" name="Text Placeholder 12"/>
          <p:cNvSpPr>
            <a:spLocks noGrp="1"/>
          </p:cNvSpPr>
          <p:nvPr>
            <p:ph type="body" idx="1"/>
          </p:nvPr>
        </p:nvSpPr>
        <p:spPr>
          <a:xfrm>
            <a:off x="4847978" y="6902926"/>
            <a:ext cx="16691561" cy="1107996"/>
          </a:xfrm>
          <a:prstGeom prst="rect">
            <a:avLst/>
          </a:prstGeom>
        </p:spPr>
        <p:txBody>
          <a:bodyPr vert="horz" lIns="0" tIns="0" rIns="0" bIns="0" rtlCol="0">
            <a:spAutoFit/>
          </a:bodyPr>
          <a:lstStyle/>
          <a:p>
            <a:pPr lvl="0"/>
            <a:r>
              <a:rPr lang="en-US" dirty="0"/>
              <a:t>CLICK TO EDIT SUBHEAD</a:t>
            </a:r>
          </a:p>
        </p:txBody>
      </p:sp>
    </p:spTree>
    <p:extLst>
      <p:ext uri="{BB962C8B-B14F-4D97-AF65-F5344CB8AC3E}">
        <p14:creationId xmlns:p14="http://schemas.microsoft.com/office/powerpoint/2010/main" val="1675112697"/>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45" r:id="rId4"/>
    <p:sldLayoutId id="214748434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2438462" rtl="0" eaLnBrk="1" latinLnBrk="0" hangingPunct="1">
        <a:spcBef>
          <a:spcPct val="0"/>
        </a:spcBef>
        <a:buNone/>
        <a:defRPr sz="11700" b="1" kern="120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p:titleStyle>
    <p:bodyStyle>
      <a:lvl1pPr marL="0" indent="0" algn="l" defTabSz="2438462" rtl="0" eaLnBrk="1" latinLnBrk="0" hangingPunct="1">
        <a:spcBef>
          <a:spcPct val="20000"/>
        </a:spcBef>
        <a:buFont typeface="Arial" panose="020B0604020202020204" pitchFamily="34" charset="0"/>
        <a:buNone/>
        <a:defRPr sz="7200" b="1" i="0" kern="1200" cap="all" baseline="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1219229" indent="0" algn="l" defTabSz="2438462" rtl="0" eaLnBrk="1" latinLnBrk="0" hangingPunct="1">
        <a:spcBef>
          <a:spcPct val="20000"/>
        </a:spcBef>
        <a:buFont typeface="Arial" panose="020B0604020202020204" pitchFamily="34" charset="0"/>
        <a:buNone/>
        <a:defRPr sz="7500" b="1" i="0" kern="1200">
          <a:solidFill>
            <a:schemeClr val="tx1"/>
          </a:solidFill>
          <a:latin typeface="Archivo" charset="0"/>
          <a:ea typeface="Archivo" charset="0"/>
          <a:cs typeface="Archivo" charset="0"/>
        </a:defRPr>
      </a:lvl2pPr>
      <a:lvl3pPr marL="2438461" indent="0" algn="l" defTabSz="2438462" rtl="0" eaLnBrk="1" latinLnBrk="0" hangingPunct="1">
        <a:spcBef>
          <a:spcPct val="20000"/>
        </a:spcBef>
        <a:buFont typeface="Arial" panose="020B0604020202020204" pitchFamily="34" charset="0"/>
        <a:buNone/>
        <a:defRPr sz="6400" b="1" i="0" kern="1200">
          <a:solidFill>
            <a:schemeClr val="tx1"/>
          </a:solidFill>
          <a:latin typeface="Archivo" charset="0"/>
          <a:ea typeface="Archivo" charset="0"/>
          <a:cs typeface="Archivo" charset="0"/>
        </a:defRPr>
      </a:lvl3pPr>
      <a:lvl4pPr marL="3657692" indent="0" algn="l" defTabSz="2438462" rtl="0" eaLnBrk="1" latinLnBrk="0" hangingPunct="1">
        <a:spcBef>
          <a:spcPct val="20000"/>
        </a:spcBef>
        <a:buFont typeface="Arial" panose="020B0604020202020204" pitchFamily="34" charset="0"/>
        <a:buNone/>
        <a:defRPr sz="5300" b="1" i="0" kern="1200">
          <a:solidFill>
            <a:schemeClr val="tx1"/>
          </a:solidFill>
          <a:latin typeface="Archivo" charset="0"/>
          <a:ea typeface="Archivo" charset="0"/>
          <a:cs typeface="Archivo" charset="0"/>
        </a:defRPr>
      </a:lvl4pPr>
      <a:lvl5pPr marL="4876922" indent="0" algn="l" defTabSz="2438462" rtl="0" eaLnBrk="1" latinLnBrk="0" hangingPunct="1">
        <a:spcBef>
          <a:spcPct val="20000"/>
        </a:spcBef>
        <a:buFont typeface="Arial" panose="020B0604020202020204" pitchFamily="34" charset="0"/>
        <a:buNone/>
        <a:defRPr sz="5300" b="1" i="0" kern="1200">
          <a:solidFill>
            <a:schemeClr val="tx1"/>
          </a:solidFill>
          <a:latin typeface="Archivo" charset="0"/>
          <a:ea typeface="Archivo" charset="0"/>
          <a:cs typeface="Archivo" charset="0"/>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p:bodyStyle>
    <p:otherStyle>
      <a:defPPr>
        <a:defRPr lang="ru-RU"/>
      </a:defPPr>
      <a:lvl1pPr marL="0" algn="l" defTabSz="2438462" rtl="0" eaLnBrk="1" latinLnBrk="0" hangingPunct="1">
        <a:defRPr sz="4800" kern="1200">
          <a:solidFill>
            <a:schemeClr val="tx1"/>
          </a:solidFill>
          <a:latin typeface="+mn-lt"/>
          <a:ea typeface="+mn-ea"/>
          <a:cs typeface="+mn-cs"/>
        </a:defRPr>
      </a:lvl1pPr>
      <a:lvl2pPr marL="1219231" algn="l" defTabSz="2438462" rtl="0" eaLnBrk="1" latinLnBrk="0" hangingPunct="1">
        <a:defRPr sz="4800" kern="1200">
          <a:solidFill>
            <a:schemeClr val="tx1"/>
          </a:solidFill>
          <a:latin typeface="+mn-lt"/>
          <a:ea typeface="+mn-ea"/>
          <a:cs typeface="+mn-cs"/>
        </a:defRPr>
      </a:lvl2pPr>
      <a:lvl3pPr marL="2438462" algn="l" defTabSz="2438462" rtl="0" eaLnBrk="1" latinLnBrk="0" hangingPunct="1">
        <a:defRPr sz="4800" kern="1200">
          <a:solidFill>
            <a:schemeClr val="tx1"/>
          </a:solidFill>
          <a:latin typeface="+mn-lt"/>
          <a:ea typeface="+mn-ea"/>
          <a:cs typeface="+mn-cs"/>
        </a:defRPr>
      </a:lvl3pPr>
      <a:lvl4pPr marL="3657691" algn="l" defTabSz="2438462" rtl="0" eaLnBrk="1" latinLnBrk="0" hangingPunct="1">
        <a:defRPr sz="4800" kern="1200">
          <a:solidFill>
            <a:schemeClr val="tx1"/>
          </a:solidFill>
          <a:latin typeface="+mn-lt"/>
          <a:ea typeface="+mn-ea"/>
          <a:cs typeface="+mn-cs"/>
        </a:defRPr>
      </a:lvl4pPr>
      <a:lvl5pPr marL="4876922" algn="l" defTabSz="2438462" rtl="0" eaLnBrk="1" latinLnBrk="0" hangingPunct="1">
        <a:defRPr sz="4800" kern="1200">
          <a:solidFill>
            <a:schemeClr val="tx1"/>
          </a:solidFill>
          <a:latin typeface="+mn-lt"/>
          <a:ea typeface="+mn-ea"/>
          <a:cs typeface="+mn-cs"/>
        </a:defRPr>
      </a:lvl5pPr>
      <a:lvl6pPr marL="6096153" algn="l" defTabSz="2438462" rtl="0" eaLnBrk="1" latinLnBrk="0" hangingPunct="1">
        <a:defRPr sz="4800" kern="1200">
          <a:solidFill>
            <a:schemeClr val="tx1"/>
          </a:solidFill>
          <a:latin typeface="+mn-lt"/>
          <a:ea typeface="+mn-ea"/>
          <a:cs typeface="+mn-cs"/>
        </a:defRPr>
      </a:lvl6pPr>
      <a:lvl7pPr marL="7315384" algn="l" defTabSz="2438462" rtl="0" eaLnBrk="1" latinLnBrk="0" hangingPunct="1">
        <a:defRPr sz="4800" kern="1200">
          <a:solidFill>
            <a:schemeClr val="tx1"/>
          </a:solidFill>
          <a:latin typeface="+mn-lt"/>
          <a:ea typeface="+mn-ea"/>
          <a:cs typeface="+mn-cs"/>
        </a:defRPr>
      </a:lvl7pPr>
      <a:lvl8pPr marL="8534613" algn="l" defTabSz="2438462" rtl="0" eaLnBrk="1" latinLnBrk="0" hangingPunct="1">
        <a:defRPr sz="4800" kern="1200">
          <a:solidFill>
            <a:schemeClr val="tx1"/>
          </a:solidFill>
          <a:latin typeface="+mn-lt"/>
          <a:ea typeface="+mn-ea"/>
          <a:cs typeface="+mn-cs"/>
        </a:defRPr>
      </a:lvl8pPr>
      <a:lvl9pPr marL="9753844" algn="l" defTabSz="2438462" rtl="0" eaLnBrk="1" latinLnBrk="0" hangingPunct="1">
        <a:defRPr sz="4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73114" y="2251651"/>
            <a:ext cx="8473480" cy="3074688"/>
          </a:xfrm>
          <a:prstGeom prst="rect">
            <a:avLst/>
          </a:prstGeom>
        </p:spPr>
        <p:txBody>
          <a:bodyPr vert="horz" wrap="square" lIns="0" tIns="0" rIns="0" bIns="0" rtlCol="0" anchor="b" anchorCtr="0">
            <a:spAutoFit/>
          </a:bodyPr>
          <a:lstStyle/>
          <a:p>
            <a:r>
              <a:rPr lang="en-US" dirty="0"/>
              <a:t>Click to edit Master title style</a:t>
            </a:r>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3" name="Text Placeholder 2"/>
          <p:cNvSpPr>
            <a:spLocks noGrp="1"/>
          </p:cNvSpPr>
          <p:nvPr>
            <p:ph type="body" idx="1"/>
          </p:nvPr>
        </p:nvSpPr>
        <p:spPr>
          <a:xfrm>
            <a:off x="15073114" y="5687748"/>
            <a:ext cx="8473480" cy="3488134"/>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3150175"/>
      </p:ext>
    </p:extLst>
  </p:cSld>
  <p:clrMap bg1="lt1" tx1="dk1" bg2="lt2" tx2="dk2" accent1="accent1" accent2="accent2" accent3="accent3" accent4="accent4" accent5="accent5" accent6="accent6" hlink="hlink" folHlink="folHlink"/>
  <p:sldLayoutIdLst>
    <p:sldLayoutId id="2147484207" r:id="rId1"/>
    <p:sldLayoutId id="2147484307" r:id="rId2"/>
    <p:sldLayoutId id="2147484204" r:id="rId3"/>
    <p:sldLayoutId id="2147484330" r:id="rId4"/>
    <p:sldLayoutId id="2147484331" r:id="rId5"/>
    <p:sldLayoutId id="214748430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7400" b="1" kern="120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p:titleStyle>
    <p:bodyStyle>
      <a:lvl1pPr marL="457200" indent="-457200" algn="l" defTabSz="914400" rtl="0" eaLnBrk="1" latinLnBrk="0" hangingPunct="1">
        <a:lnSpc>
          <a:spcPct val="150000"/>
        </a:lnSpc>
        <a:spcBef>
          <a:spcPts val="10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914400" indent="-457200" algn="l" defTabSz="914400" rtl="0" eaLnBrk="1" latinLnBrk="0" hangingPunct="1">
        <a:lnSpc>
          <a:spcPct val="150000"/>
        </a:lnSpc>
        <a:spcBef>
          <a:spcPts val="5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1371600" indent="-457200" algn="l" defTabSz="914400" rtl="0" eaLnBrk="1" latinLnBrk="0" hangingPunct="1">
        <a:lnSpc>
          <a:spcPct val="150000"/>
        </a:lnSpc>
        <a:spcBef>
          <a:spcPts val="5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1828800" indent="-457200" algn="l" defTabSz="914400" rtl="0" eaLnBrk="1" latinLnBrk="0" hangingPunct="1">
        <a:lnSpc>
          <a:spcPct val="150000"/>
        </a:lnSpc>
        <a:spcBef>
          <a:spcPts val="5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2286000" indent="-457200" algn="l" defTabSz="914400" rtl="0" eaLnBrk="1" latinLnBrk="0" hangingPunct="1">
        <a:lnSpc>
          <a:spcPct val="150000"/>
        </a:lnSpc>
        <a:spcBef>
          <a:spcPts val="500"/>
        </a:spcBef>
        <a:buClr>
          <a:schemeClr val="accent3"/>
        </a:buClr>
        <a:buSzPct val="120000"/>
        <a:buFont typeface="Wingdings" charset="2"/>
        <a:buChar char="§"/>
        <a:defRPr sz="280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0"/>
            <a:ext cx="21032788" cy="26511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2788" cy="87042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9496543"/>
      </p:ext>
    </p:extLst>
  </p:cSld>
  <p:clrMap bg1="lt1" tx1="dk1" bg2="lt2" tx2="dk2" accent1="accent1" accent2="accent2" accent3="accent3" accent4="accent4" accent5="accent5" accent6="accent6" hlink="hlink" folHlink="folHlink"/>
  <p:sldLayoutIdLst>
    <p:sldLayoutId id="2147484313" r:id="rId1"/>
    <p:sldLayoutId id="214748430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chivo Black" charset="0"/>
          <a:ea typeface="Archivo Black" charset="0"/>
          <a:cs typeface="Archivo Black"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Franklin Gothic Book Regular"/>
          <a:ea typeface="Franklin Gothic Book Regular"/>
          <a:cs typeface="Franklin Gothic Book Regular"/>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Franklin Gothic Book Regular"/>
          <a:ea typeface="Franklin Gothic Book Regular"/>
          <a:cs typeface="Franklin Gothic Book Regular"/>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Franklin Gothic Book Regular"/>
          <a:ea typeface="Franklin Gothic Book Regular"/>
          <a:cs typeface="Franklin Gothic Book Regular"/>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Franklin Gothic Book Regular"/>
          <a:ea typeface="Franklin Gothic Book Regular"/>
          <a:cs typeface="Franklin Gothic Book Regular"/>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Franklin Gothic Book Regular"/>
          <a:ea typeface="Franklin Gothic Book Regular"/>
          <a:cs typeface="Franklin Gothic Book Regular"/>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06D13-784C-8F45-8B57-749D812F7741}"/>
              </a:ext>
            </a:extLst>
          </p:cNvPr>
          <p:cNvSpPr>
            <a:spLocks noGrp="1"/>
          </p:cNvSpPr>
          <p:nvPr>
            <p:ph type="title"/>
          </p:nvPr>
        </p:nvSpPr>
        <p:spPr>
          <a:xfrm>
            <a:off x="12120786" y="4550993"/>
            <a:ext cx="10297144" cy="2714846"/>
          </a:xfrm>
        </p:spPr>
        <p:txBody>
          <a:bodyPr/>
          <a:lstStyle/>
          <a:p>
            <a:r>
              <a:rPr lang="en-US" dirty="0" smtClean="0"/>
              <a:t>CRICRI Aircraft Wing</a:t>
            </a:r>
            <a:endParaRPr lang="en-US" dirty="0"/>
          </a:p>
        </p:txBody>
      </p:sp>
      <p:sp>
        <p:nvSpPr>
          <p:cNvPr id="3" name="Text Placeholder 2">
            <a:extLst>
              <a:ext uri="{FF2B5EF4-FFF2-40B4-BE49-F238E27FC236}">
                <a16:creationId xmlns:a16="http://schemas.microsoft.com/office/drawing/2014/main" id="{F7D0B5AD-07E5-8D4E-A75A-4F63F023E207}"/>
              </a:ext>
            </a:extLst>
          </p:cNvPr>
          <p:cNvSpPr>
            <a:spLocks noGrp="1"/>
          </p:cNvSpPr>
          <p:nvPr>
            <p:ph type="body" sz="quarter" idx="10"/>
          </p:nvPr>
        </p:nvSpPr>
        <p:spPr>
          <a:xfrm>
            <a:off x="10287794" y="10135394"/>
            <a:ext cx="13275791" cy="1571600"/>
          </a:xfrm>
        </p:spPr>
        <p:txBody>
          <a:bodyPr/>
          <a:lstStyle/>
          <a:p>
            <a:pPr algn="ctr"/>
            <a:r>
              <a:rPr lang="en-US" dirty="0" smtClean="0"/>
              <a:t>Isaac Fisher &amp; Kaleb Halen</a:t>
            </a:r>
            <a:endParaRPr lang="en-US" dirty="0"/>
          </a:p>
        </p:txBody>
      </p:sp>
      <p:sp>
        <p:nvSpPr>
          <p:cNvPr id="4" name="TextBox 3"/>
          <p:cNvSpPr txBox="1"/>
          <p:nvPr/>
        </p:nvSpPr>
        <p:spPr>
          <a:xfrm>
            <a:off x="12040394" y="7315994"/>
            <a:ext cx="8991600" cy="830997"/>
          </a:xfrm>
          <a:prstGeom prst="rect">
            <a:avLst/>
          </a:prstGeom>
          <a:noFill/>
        </p:spPr>
        <p:txBody>
          <a:bodyPr wrap="square" rtlCol="0">
            <a:spAutoFit/>
          </a:bodyPr>
          <a:lstStyle/>
          <a:p>
            <a:r>
              <a:rPr lang="en-US" dirty="0" smtClean="0"/>
              <a:t>The Smallest Twin Engine Aircraft</a:t>
            </a:r>
            <a:endParaRPr lang="en-US" dirty="0"/>
          </a:p>
        </p:txBody>
      </p:sp>
    </p:spTree>
    <p:extLst>
      <p:ext uri="{BB962C8B-B14F-4D97-AF65-F5344CB8AC3E}">
        <p14:creationId xmlns:p14="http://schemas.microsoft.com/office/powerpoint/2010/main" val="103141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ssem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731" y="372365"/>
            <a:ext cx="20285475" cy="12963429"/>
          </a:xfrm>
          <a:prstGeom prst="rect">
            <a:avLst/>
          </a:prstGeom>
        </p:spPr>
      </p:pic>
    </p:spTree>
    <p:extLst>
      <p:ext uri="{BB962C8B-B14F-4D97-AF65-F5344CB8AC3E}">
        <p14:creationId xmlns:p14="http://schemas.microsoft.com/office/powerpoint/2010/main" val="156555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ssem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794" y="534194"/>
            <a:ext cx="19405600" cy="12496800"/>
          </a:xfrm>
          <a:prstGeom prst="rect">
            <a:avLst/>
          </a:prstGeom>
        </p:spPr>
      </p:pic>
    </p:spTree>
    <p:extLst>
      <p:ext uri="{BB962C8B-B14F-4D97-AF65-F5344CB8AC3E}">
        <p14:creationId xmlns:p14="http://schemas.microsoft.com/office/powerpoint/2010/main" val="2266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ssem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94" y="162719"/>
            <a:ext cx="16535400" cy="13424957"/>
          </a:xfrm>
          <a:prstGeom prst="rect">
            <a:avLst/>
          </a:prstGeom>
        </p:spPr>
      </p:pic>
    </p:spTree>
    <p:extLst>
      <p:ext uri="{BB962C8B-B14F-4D97-AF65-F5344CB8AC3E}">
        <p14:creationId xmlns:p14="http://schemas.microsoft.com/office/powerpoint/2010/main" val="344649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sem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13" y="1429"/>
            <a:ext cx="11096381" cy="8811207"/>
          </a:xfrm>
          <a:prstGeom prst="rect">
            <a:avLst/>
          </a:prstGeom>
        </p:spPr>
      </p:pic>
      <p:sp>
        <p:nvSpPr>
          <p:cNvPr id="2" name="TextBox 1"/>
          <p:cNvSpPr txBox="1"/>
          <p:nvPr/>
        </p:nvSpPr>
        <p:spPr>
          <a:xfrm>
            <a:off x="11430794" y="1775542"/>
            <a:ext cx="10515600" cy="5262979"/>
          </a:xfrm>
          <a:prstGeom prst="rect">
            <a:avLst/>
          </a:prstGeom>
          <a:noFill/>
        </p:spPr>
        <p:txBody>
          <a:bodyPr wrap="square" rtlCol="0">
            <a:spAutoFit/>
          </a:bodyPr>
          <a:lstStyle/>
          <a:p>
            <a:pPr marL="685800" indent="-685800">
              <a:buFont typeface="Arial" panose="020B0604020202020204" pitchFamily="34" charset="0"/>
              <a:buChar char="•"/>
            </a:pPr>
            <a:r>
              <a:rPr lang="en-US" dirty="0" smtClean="0"/>
              <a:t>A contact mate was used at the back of each front rib and a coincident mate with the top right rib and the upper spar. Each rib was patterned with a specified offset from the previous rib.</a:t>
            </a:r>
          </a:p>
          <a:p>
            <a:pPr marL="685800" indent="-685800">
              <a:buFont typeface="Arial" panose="020B0604020202020204" pitchFamily="34" charset="0"/>
              <a:buChar char="•"/>
            </a:pPr>
            <a:r>
              <a:rPr lang="en-US" dirty="0" smtClean="0"/>
              <a:t>This method was also used for the rear ribs.</a:t>
            </a:r>
          </a:p>
        </p:txBody>
      </p:sp>
    </p:spTree>
    <p:extLst>
      <p:ext uri="{BB962C8B-B14F-4D97-AF65-F5344CB8AC3E}">
        <p14:creationId xmlns:p14="http://schemas.microsoft.com/office/powerpoint/2010/main" val="413945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sem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594" y="134144"/>
            <a:ext cx="18098094" cy="13277850"/>
          </a:xfrm>
          <a:prstGeom prst="rect">
            <a:avLst/>
          </a:prstGeom>
        </p:spPr>
      </p:pic>
    </p:spTree>
    <p:extLst>
      <p:ext uri="{BB962C8B-B14F-4D97-AF65-F5344CB8AC3E}">
        <p14:creationId xmlns:p14="http://schemas.microsoft.com/office/powerpoint/2010/main" val="249864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se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793" y="381794"/>
            <a:ext cx="14508163" cy="9906000"/>
          </a:xfrm>
          <a:prstGeom prst="rect">
            <a:avLst/>
          </a:prstGeom>
        </p:spPr>
      </p:pic>
      <p:sp>
        <p:nvSpPr>
          <p:cNvPr id="2" name="TextBox 1"/>
          <p:cNvSpPr txBox="1"/>
          <p:nvPr/>
        </p:nvSpPr>
        <p:spPr>
          <a:xfrm>
            <a:off x="15240794" y="3201194"/>
            <a:ext cx="8994856" cy="6740307"/>
          </a:xfrm>
          <a:prstGeom prst="rect">
            <a:avLst/>
          </a:prstGeom>
          <a:noFill/>
        </p:spPr>
        <p:txBody>
          <a:bodyPr wrap="square" rtlCol="0">
            <a:spAutoFit/>
          </a:bodyPr>
          <a:lstStyle/>
          <a:p>
            <a:pPr marL="685800" indent="-685800">
              <a:buFont typeface="Arial" panose="020B0604020202020204" pitchFamily="34" charset="0"/>
              <a:buChar char="•"/>
            </a:pPr>
            <a:r>
              <a:rPr lang="en-US" dirty="0" smtClean="0"/>
              <a:t>Both the skin and the end fairing for the wing were made using the Generative shape design workbench</a:t>
            </a:r>
          </a:p>
          <a:p>
            <a:pPr marL="685800" indent="-685800">
              <a:buFont typeface="Arial" panose="020B0604020202020204" pitchFamily="34" charset="0"/>
              <a:buChar char="•"/>
            </a:pPr>
            <a:r>
              <a:rPr lang="en-US" dirty="0" smtClean="0"/>
              <a:t>The techniques we learned making the Bugatti hood were very applicable here. It required  </a:t>
            </a:r>
            <a:r>
              <a:rPr lang="en-US" dirty="0"/>
              <a:t>lofting between different </a:t>
            </a:r>
            <a:r>
              <a:rPr lang="en-US" dirty="0" smtClean="0"/>
              <a:t>shapes while using several guide curves </a:t>
            </a:r>
            <a:endParaRPr lang="en-US" dirty="0"/>
          </a:p>
        </p:txBody>
      </p:sp>
    </p:spTree>
    <p:extLst>
      <p:ext uri="{BB962C8B-B14F-4D97-AF65-F5344CB8AC3E}">
        <p14:creationId xmlns:p14="http://schemas.microsoft.com/office/powerpoint/2010/main" val="226366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sem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593" y="381794"/>
            <a:ext cx="17065359" cy="13030200"/>
          </a:xfrm>
          <a:prstGeom prst="rect">
            <a:avLst/>
          </a:prstGeom>
        </p:spPr>
      </p:pic>
    </p:spTree>
    <p:extLst>
      <p:ext uri="{BB962C8B-B14F-4D97-AF65-F5344CB8AC3E}">
        <p14:creationId xmlns:p14="http://schemas.microsoft.com/office/powerpoint/2010/main" val="306716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ull assembl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794" y="381794"/>
            <a:ext cx="17145000" cy="12912496"/>
          </a:xfrm>
          <a:prstGeom prst="rect">
            <a:avLst/>
          </a:prstGeom>
        </p:spPr>
      </p:pic>
    </p:spTree>
    <p:extLst>
      <p:ext uri="{BB962C8B-B14F-4D97-AF65-F5344CB8AC3E}">
        <p14:creationId xmlns:p14="http://schemas.microsoft.com/office/powerpoint/2010/main" val="181157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1394" y="1143794"/>
            <a:ext cx="21032788" cy="1218282"/>
          </a:xfrm>
        </p:spPr>
        <p:txBody>
          <a:bodyPr/>
          <a:lstStyle/>
          <a:p>
            <a:r>
              <a:rPr lang="en-US" dirty="0" smtClean="0"/>
              <a:t>Lessons learned </a:t>
            </a:r>
            <a:endParaRPr lang="en-US" dirty="0"/>
          </a:p>
        </p:txBody>
      </p:sp>
      <p:sp>
        <p:nvSpPr>
          <p:cNvPr id="7" name="TextBox 6"/>
          <p:cNvSpPr txBox="1"/>
          <p:nvPr/>
        </p:nvSpPr>
        <p:spPr>
          <a:xfrm>
            <a:off x="1296194" y="2743994"/>
            <a:ext cx="20727988" cy="8956298"/>
          </a:xfrm>
          <a:prstGeom prst="rect">
            <a:avLst/>
          </a:prstGeom>
          <a:noFill/>
        </p:spPr>
        <p:txBody>
          <a:bodyPr wrap="square" rtlCol="0">
            <a:spAutoFit/>
          </a:bodyPr>
          <a:lstStyle/>
          <a:p>
            <a:r>
              <a:rPr lang="en-US" dirty="0" smtClean="0"/>
              <a:t>During this project we learned how important it was to create a schedule and follow it throughout the projected time frame</a:t>
            </a:r>
          </a:p>
          <a:p>
            <a:endParaRPr lang="en-US" dirty="0"/>
          </a:p>
          <a:p>
            <a:r>
              <a:rPr lang="en-US" dirty="0" smtClean="0"/>
              <a:t>We really took advantage of always having our parts done in advance of the time that they were due. This gave us the opportunity to go above and beyond, doing more than what was asked of us</a:t>
            </a:r>
          </a:p>
          <a:p>
            <a:endParaRPr lang="en-US" dirty="0"/>
          </a:p>
          <a:p>
            <a:r>
              <a:rPr lang="en-US" dirty="0" smtClean="0"/>
              <a:t>We found that </a:t>
            </a:r>
            <a:r>
              <a:rPr lang="en-US" dirty="0" err="1" smtClean="0"/>
              <a:t>Catia’s</a:t>
            </a:r>
            <a:r>
              <a:rPr lang="en-US" dirty="0" smtClean="0"/>
              <a:t> generative </a:t>
            </a:r>
            <a:r>
              <a:rPr lang="en-US" dirty="0" smtClean="0"/>
              <a:t>shape design workbench was more than powerful enough to handle the simple surfacing we did near the end of the project.</a:t>
            </a:r>
          </a:p>
          <a:p>
            <a:endParaRPr lang="en-US" dirty="0"/>
          </a:p>
          <a:p>
            <a:r>
              <a:rPr lang="en-US" dirty="0" smtClean="0"/>
              <a:t>The save management set up in this program was very </a:t>
            </a:r>
            <a:r>
              <a:rPr lang="en-US" dirty="0" smtClean="0"/>
              <a:t>helpful </a:t>
            </a:r>
            <a:r>
              <a:rPr lang="en-US" dirty="0" smtClean="0"/>
              <a:t>to us as well, while we had multiple versions of parts as we attempted to create each one.</a:t>
            </a:r>
            <a:endParaRPr lang="en-US" dirty="0"/>
          </a:p>
        </p:txBody>
      </p:sp>
    </p:spTree>
    <p:extLst>
      <p:ext uri="{BB962C8B-B14F-4D97-AF65-F5344CB8AC3E}">
        <p14:creationId xmlns:p14="http://schemas.microsoft.com/office/powerpoint/2010/main" val="10310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794" y="1753394"/>
            <a:ext cx="21032788" cy="1218282"/>
          </a:xfrm>
        </p:spPr>
        <p:txBody>
          <a:bodyPr/>
          <a:lstStyle/>
          <a:p>
            <a:r>
              <a:rPr lang="en-US" dirty="0" smtClean="0"/>
              <a:t>Key Tools for future ME 421 </a:t>
            </a:r>
            <a:endParaRPr lang="en-US" dirty="0"/>
          </a:p>
        </p:txBody>
      </p:sp>
      <p:sp>
        <p:nvSpPr>
          <p:cNvPr id="6" name="TextBox 5"/>
          <p:cNvSpPr txBox="1"/>
          <p:nvPr/>
        </p:nvSpPr>
        <p:spPr>
          <a:xfrm>
            <a:off x="1296194" y="3277394"/>
            <a:ext cx="20727988" cy="8402300"/>
          </a:xfrm>
          <a:prstGeom prst="rect">
            <a:avLst/>
          </a:prstGeom>
          <a:noFill/>
        </p:spPr>
        <p:txBody>
          <a:bodyPr wrap="square" rtlCol="0">
            <a:spAutoFit/>
          </a:bodyPr>
          <a:lstStyle/>
          <a:p>
            <a:r>
              <a:rPr lang="en-US" sz="5400" dirty="0" smtClean="0"/>
              <a:t>If we were going to give advise for future ME 421 Students we would simply say, “when doing your projects be sure to take advantage of using multiple workbenches in Catia.” Because of the in depth amount of tooling that is available in this program, there is a huge advantage in learning how each workbench functions. In the long run this can simplify and more successfully help create parts and assemblies while working on projects. While we didn’t use FEA in our project, we both agree how helpful that tool is for conceptual views of functioning parts in the real world, so if possible everyone should attempt to incorporate this into their project.</a:t>
            </a:r>
            <a:endParaRPr lang="en-US" sz="5400" dirty="0"/>
          </a:p>
        </p:txBody>
      </p:sp>
    </p:spTree>
    <p:extLst>
      <p:ext uri="{BB962C8B-B14F-4D97-AF65-F5344CB8AC3E}">
        <p14:creationId xmlns:p14="http://schemas.microsoft.com/office/powerpoint/2010/main" val="12141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994" y="0"/>
            <a:ext cx="12264802" cy="2997845"/>
          </a:xfrm>
        </p:spPr>
        <p:txBody>
          <a:bodyPr/>
          <a:lstStyle/>
          <a:p>
            <a:r>
              <a:rPr lang="en-US" dirty="0" smtClean="0"/>
              <a:t>Deliverables for final projects</a:t>
            </a:r>
            <a:endParaRPr lang="en-US" dirty="0"/>
          </a:p>
        </p:txBody>
      </p:sp>
      <p:pic>
        <p:nvPicPr>
          <p:cNvPr id="4" name="Picture 3"/>
          <p:cNvPicPr>
            <a:picLocks noChangeAspect="1"/>
          </p:cNvPicPr>
          <p:nvPr/>
        </p:nvPicPr>
        <p:blipFill>
          <a:blip r:embed="rId2"/>
          <a:stretch>
            <a:fillRect/>
          </a:stretch>
        </p:blipFill>
        <p:spPr>
          <a:xfrm>
            <a:off x="8077994" y="7468394"/>
            <a:ext cx="16524431" cy="6616043"/>
          </a:xfrm>
          <a:prstGeom prst="rect">
            <a:avLst/>
          </a:prstGeom>
        </p:spPr>
      </p:pic>
    </p:spTree>
    <p:extLst>
      <p:ext uri="{BB962C8B-B14F-4D97-AF65-F5344CB8AC3E}">
        <p14:creationId xmlns:p14="http://schemas.microsoft.com/office/powerpoint/2010/main" val="219730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905794" y="2896394"/>
            <a:ext cx="21034940" cy="7309693"/>
          </a:xfrm>
        </p:spPr>
        <p:txBody>
          <a:bodyPr/>
          <a:lstStyle/>
          <a:p>
            <a:r>
              <a:rPr lang="en-US" dirty="0" smtClean="0"/>
              <a:t>Now I realize that we were only required to build and assemble the wing for the completion of this project; but we thought we would go above and beyond </a:t>
            </a:r>
            <a:r>
              <a:rPr lang="en-US" dirty="0" smtClean="0"/>
              <a:t>by creating a fuselage for the wing</a:t>
            </a:r>
            <a:endParaRPr lang="en-US" dirty="0"/>
          </a:p>
        </p:txBody>
      </p:sp>
    </p:spTree>
    <p:extLst>
      <p:ext uri="{BB962C8B-B14F-4D97-AF65-F5344CB8AC3E}">
        <p14:creationId xmlns:p14="http://schemas.microsoft.com/office/powerpoint/2010/main" val="19792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nder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7" y="915194"/>
            <a:ext cx="21091322" cy="11967422"/>
          </a:xfrm>
          <a:prstGeom prst="rect">
            <a:avLst/>
          </a:prstGeom>
        </p:spPr>
      </p:pic>
    </p:spTree>
    <p:extLst>
      <p:ext uri="{BB962C8B-B14F-4D97-AF65-F5344CB8AC3E}">
        <p14:creationId xmlns:p14="http://schemas.microsoft.com/office/powerpoint/2010/main" val="79325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nder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394" y="838994"/>
            <a:ext cx="20195202" cy="9982200"/>
          </a:xfrm>
          <a:prstGeom prst="rect">
            <a:avLst/>
          </a:prstGeom>
        </p:spPr>
      </p:pic>
    </p:spTree>
    <p:extLst>
      <p:ext uri="{BB962C8B-B14F-4D97-AF65-F5344CB8AC3E}">
        <p14:creationId xmlns:p14="http://schemas.microsoft.com/office/powerpoint/2010/main" val="20447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nde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62" y="1677194"/>
            <a:ext cx="22012648" cy="10591800"/>
          </a:xfrm>
          <a:prstGeom prst="rect">
            <a:avLst/>
          </a:prstGeom>
        </p:spPr>
      </p:pic>
    </p:spTree>
    <p:extLst>
      <p:ext uri="{BB962C8B-B14F-4D97-AF65-F5344CB8AC3E}">
        <p14:creationId xmlns:p14="http://schemas.microsoft.com/office/powerpoint/2010/main" val="181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nder1.JPG"/>
          <p:cNvPicPr>
            <a:picLocks noChangeAspect="1"/>
          </p:cNvPicPr>
          <p:nvPr/>
        </p:nvPicPr>
        <p:blipFill rotWithShape="1">
          <a:blip r:embed="rId2">
            <a:extLst>
              <a:ext uri="{28A0092B-C50C-407E-A947-70E740481C1C}">
                <a14:useLocalDpi xmlns:a14="http://schemas.microsoft.com/office/drawing/2010/main" val="0"/>
              </a:ext>
            </a:extLst>
          </a:blip>
          <a:srcRect l="16943" t="24558" r="4585" b="2338"/>
          <a:stretch/>
        </p:blipFill>
        <p:spPr>
          <a:xfrm>
            <a:off x="2972594" y="2134394"/>
            <a:ext cx="18006914" cy="8001000"/>
          </a:xfrm>
          <a:prstGeom prst="rect">
            <a:avLst/>
          </a:prstGeom>
        </p:spPr>
      </p:pic>
    </p:spTree>
    <p:extLst>
      <p:ext uri="{BB962C8B-B14F-4D97-AF65-F5344CB8AC3E}">
        <p14:creationId xmlns:p14="http://schemas.microsoft.com/office/powerpoint/2010/main" val="412186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696994" y="4373062"/>
            <a:ext cx="8265295" cy="5654401"/>
          </a:xfrm>
          <a:prstGeom prst="rect">
            <a:avLst/>
          </a:prstGeom>
        </p:spPr>
      </p:pic>
      <p:pic>
        <p:nvPicPr>
          <p:cNvPr id="9" name="Picture 8"/>
          <p:cNvPicPr>
            <a:picLocks noChangeAspect="1"/>
          </p:cNvPicPr>
          <p:nvPr/>
        </p:nvPicPr>
        <p:blipFill>
          <a:blip r:embed="rId3"/>
          <a:stretch>
            <a:fillRect/>
          </a:stretch>
        </p:blipFill>
        <p:spPr>
          <a:xfrm>
            <a:off x="14715523" y="7544594"/>
            <a:ext cx="9409942" cy="5842268"/>
          </a:xfrm>
          <a:prstGeom prst="rect">
            <a:avLst/>
          </a:prstGeom>
        </p:spPr>
      </p:pic>
      <p:sp>
        <p:nvSpPr>
          <p:cNvPr id="6" name="Title 5"/>
          <p:cNvSpPr>
            <a:spLocks noGrp="1"/>
          </p:cNvSpPr>
          <p:nvPr>
            <p:ph type="title"/>
          </p:nvPr>
        </p:nvSpPr>
        <p:spPr>
          <a:xfrm>
            <a:off x="0" y="153194"/>
            <a:ext cx="21032788" cy="1346522"/>
          </a:xfrm>
        </p:spPr>
        <p:txBody>
          <a:bodyPr/>
          <a:lstStyle/>
          <a:p>
            <a:r>
              <a:rPr lang="en-US" dirty="0" smtClean="0"/>
              <a:t>Drawings:</a:t>
            </a:r>
            <a:endParaRPr lang="en-US" dirty="0"/>
          </a:p>
        </p:txBody>
      </p:sp>
      <p:sp>
        <p:nvSpPr>
          <p:cNvPr id="7" name="TextBox 6"/>
          <p:cNvSpPr txBox="1"/>
          <p:nvPr/>
        </p:nvSpPr>
        <p:spPr>
          <a:xfrm>
            <a:off x="534194" y="1566495"/>
            <a:ext cx="6111801" cy="830997"/>
          </a:xfrm>
          <a:prstGeom prst="rect">
            <a:avLst/>
          </a:prstGeom>
          <a:noFill/>
        </p:spPr>
        <p:txBody>
          <a:bodyPr wrap="none" rtlCol="0">
            <a:spAutoFit/>
          </a:bodyPr>
          <a:lstStyle/>
          <a:p>
            <a:r>
              <a:rPr lang="en-US" dirty="0" smtClean="0"/>
              <a:t>Drawings found online:</a:t>
            </a:r>
            <a:endParaRPr lang="en-US" dirty="0"/>
          </a:p>
        </p:txBody>
      </p:sp>
      <p:pic>
        <p:nvPicPr>
          <p:cNvPr id="8" name="Picture 7"/>
          <p:cNvPicPr>
            <a:picLocks noChangeAspect="1"/>
          </p:cNvPicPr>
          <p:nvPr/>
        </p:nvPicPr>
        <p:blipFill>
          <a:blip r:embed="rId4"/>
          <a:stretch>
            <a:fillRect/>
          </a:stretch>
        </p:blipFill>
        <p:spPr>
          <a:xfrm>
            <a:off x="686593" y="2525427"/>
            <a:ext cx="7467601" cy="5723387"/>
          </a:xfrm>
          <a:prstGeom prst="rect">
            <a:avLst/>
          </a:prstGeom>
        </p:spPr>
      </p:pic>
    </p:spTree>
    <p:extLst>
      <p:ext uri="{BB962C8B-B14F-4D97-AF65-F5344CB8AC3E}">
        <p14:creationId xmlns:p14="http://schemas.microsoft.com/office/powerpoint/2010/main" val="364809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2454" y="2521471"/>
            <a:ext cx="21032788" cy="1246068"/>
          </a:xfrm>
        </p:spPr>
        <p:txBody>
          <a:bodyPr/>
          <a:lstStyle/>
          <a:p>
            <a:r>
              <a:rPr lang="en-US" dirty="0" smtClean="0"/>
              <a:t>Building Individual Parts </a:t>
            </a:r>
            <a:endParaRPr lang="en-US" dirty="0"/>
          </a:p>
        </p:txBody>
      </p:sp>
      <p:pic>
        <p:nvPicPr>
          <p:cNvPr id="2" name="Picture 1" descr="Brack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394" y="8212620"/>
            <a:ext cx="6172200" cy="5046973"/>
          </a:xfrm>
          <a:prstGeom prst="rect">
            <a:avLst/>
          </a:prstGeom>
        </p:spPr>
      </p:pic>
      <p:pic>
        <p:nvPicPr>
          <p:cNvPr id="3" name="Picture 2" descr="Nut Fitt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94" y="8230394"/>
            <a:ext cx="6723935" cy="5010356"/>
          </a:xfrm>
          <a:prstGeom prst="rect">
            <a:avLst/>
          </a:prstGeom>
        </p:spPr>
      </p:pic>
      <p:pic>
        <p:nvPicPr>
          <p:cNvPr id="4" name="Picture 3" descr="FlapSupportAr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0260" y="8230394"/>
            <a:ext cx="6556334" cy="5003518"/>
          </a:xfrm>
          <a:prstGeom prst="rect">
            <a:avLst/>
          </a:prstGeom>
        </p:spPr>
      </p:pic>
      <p:sp>
        <p:nvSpPr>
          <p:cNvPr id="5" name="TextBox 4"/>
          <p:cNvSpPr txBox="1"/>
          <p:nvPr/>
        </p:nvSpPr>
        <p:spPr>
          <a:xfrm>
            <a:off x="2286794" y="4344194"/>
            <a:ext cx="7543475" cy="830997"/>
          </a:xfrm>
          <a:prstGeom prst="rect">
            <a:avLst/>
          </a:prstGeom>
          <a:noFill/>
        </p:spPr>
        <p:txBody>
          <a:bodyPr wrap="none" rtlCol="0">
            <a:spAutoFit/>
          </a:bodyPr>
          <a:lstStyle/>
          <a:p>
            <a:r>
              <a:rPr lang="en-US" dirty="0" smtClean="0"/>
              <a:t>Workbench </a:t>
            </a:r>
            <a:r>
              <a:rPr lang="en-US" dirty="0" smtClean="0"/>
              <a:t>used: Part Design</a:t>
            </a:r>
            <a:endParaRPr lang="en-US" dirty="0"/>
          </a:p>
        </p:txBody>
      </p:sp>
    </p:spTree>
    <p:extLst>
      <p:ext uri="{BB962C8B-B14F-4D97-AF65-F5344CB8AC3E}">
        <p14:creationId xmlns:p14="http://schemas.microsoft.com/office/powerpoint/2010/main" val="137320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2454" y="2521471"/>
            <a:ext cx="21032788" cy="1246068"/>
          </a:xfrm>
        </p:spPr>
        <p:txBody>
          <a:bodyPr/>
          <a:lstStyle/>
          <a:p>
            <a:r>
              <a:rPr lang="en-US" dirty="0"/>
              <a:t>Building Individual Parts </a:t>
            </a:r>
          </a:p>
        </p:txBody>
      </p:sp>
      <p:sp>
        <p:nvSpPr>
          <p:cNvPr id="4" name="Text Placeholder 3"/>
          <p:cNvSpPr>
            <a:spLocks noGrp="1"/>
          </p:cNvSpPr>
          <p:nvPr>
            <p:ph type="body" sz="quarter" idx="10"/>
          </p:nvPr>
        </p:nvSpPr>
        <p:spPr>
          <a:xfrm>
            <a:off x="1318989" y="3906466"/>
            <a:ext cx="15554325" cy="1661993"/>
          </a:xfrm>
        </p:spPr>
        <p:txBody>
          <a:bodyPr/>
          <a:lstStyle/>
          <a:p>
            <a:r>
              <a:rPr lang="en-US" dirty="0" smtClean="0"/>
              <a:t>The Sheet meta</a:t>
            </a:r>
            <a:r>
              <a:rPr lang="en-US" dirty="0" smtClean="0"/>
              <a:t>l design workbench was used for these parts</a:t>
            </a:r>
            <a:endParaRPr lang="en-US" dirty="0"/>
          </a:p>
        </p:txBody>
      </p:sp>
      <p:pic>
        <p:nvPicPr>
          <p:cNvPr id="6" name="Picture 5" descr="Common Ri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19" y="8763794"/>
            <a:ext cx="7572375" cy="4514850"/>
          </a:xfrm>
          <a:prstGeom prst="rect">
            <a:avLst/>
          </a:prstGeom>
        </p:spPr>
      </p:pic>
      <p:pic>
        <p:nvPicPr>
          <p:cNvPr id="7" name="Picture 6" descr="commonRibRear.PNG"/>
          <p:cNvPicPr>
            <a:picLocks noChangeAspect="1"/>
          </p:cNvPicPr>
          <p:nvPr/>
        </p:nvPicPr>
        <p:blipFill rotWithShape="1">
          <a:blip r:embed="rId3">
            <a:extLst>
              <a:ext uri="{28A0092B-C50C-407E-A947-70E740481C1C}">
                <a14:useLocalDpi xmlns:a14="http://schemas.microsoft.com/office/drawing/2010/main" val="0"/>
              </a:ext>
            </a:extLst>
          </a:blip>
          <a:srcRect r="15863"/>
          <a:stretch/>
        </p:blipFill>
        <p:spPr>
          <a:xfrm>
            <a:off x="7717415" y="8763794"/>
            <a:ext cx="9123579" cy="4525660"/>
          </a:xfrm>
          <a:prstGeom prst="rect">
            <a:avLst/>
          </a:prstGeom>
        </p:spPr>
      </p:pic>
      <p:pic>
        <p:nvPicPr>
          <p:cNvPr id="8" name="Picture 7" descr="RootRib.PNG"/>
          <p:cNvPicPr>
            <a:picLocks noChangeAspect="1"/>
          </p:cNvPicPr>
          <p:nvPr/>
        </p:nvPicPr>
        <p:blipFill rotWithShape="1">
          <a:blip r:embed="rId4">
            <a:extLst>
              <a:ext uri="{28A0092B-C50C-407E-A947-70E740481C1C}">
                <a14:useLocalDpi xmlns:a14="http://schemas.microsoft.com/office/drawing/2010/main" val="0"/>
              </a:ext>
            </a:extLst>
          </a:blip>
          <a:srcRect r="12511"/>
          <a:stretch/>
        </p:blipFill>
        <p:spPr>
          <a:xfrm>
            <a:off x="16764794" y="8763794"/>
            <a:ext cx="7458181" cy="4521932"/>
          </a:xfrm>
          <a:prstGeom prst="rect">
            <a:avLst/>
          </a:prstGeom>
        </p:spPr>
      </p:pic>
      <p:pic>
        <p:nvPicPr>
          <p:cNvPr id="9" name="Picture 8" descr="RootRibRea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29461" y="2896394"/>
            <a:ext cx="6002933" cy="5884956"/>
          </a:xfrm>
          <a:prstGeom prst="rect">
            <a:avLst/>
          </a:prstGeom>
        </p:spPr>
      </p:pic>
      <p:cxnSp>
        <p:nvCxnSpPr>
          <p:cNvPr id="12" name="Straight Arrow Connector 11"/>
          <p:cNvCxnSpPr/>
          <p:nvPr/>
        </p:nvCxnSpPr>
        <p:spPr>
          <a:xfrm>
            <a:off x="12649994" y="4745499"/>
            <a:ext cx="5383187" cy="1483367"/>
          </a:xfrm>
          <a:prstGeom prst="straightConnector1">
            <a:avLst/>
          </a:prstGeom>
          <a:ln>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0668794" y="5015912"/>
            <a:ext cx="6400800" cy="3519282"/>
          </a:xfrm>
          <a:prstGeom prst="straightConnector1">
            <a:avLst/>
          </a:prstGeom>
          <a:ln>
            <a:headEnd type="non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46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2454" y="2521471"/>
            <a:ext cx="21032788" cy="1246068"/>
          </a:xfrm>
        </p:spPr>
        <p:txBody>
          <a:bodyPr/>
          <a:lstStyle/>
          <a:p>
            <a:r>
              <a:rPr lang="en-US" dirty="0"/>
              <a:t>Building Individual Parts </a:t>
            </a:r>
          </a:p>
        </p:txBody>
      </p:sp>
      <p:sp>
        <p:nvSpPr>
          <p:cNvPr id="4" name="Text Placeholder 3"/>
          <p:cNvSpPr>
            <a:spLocks noGrp="1"/>
          </p:cNvSpPr>
          <p:nvPr>
            <p:ph type="body" sz="quarter" idx="10"/>
          </p:nvPr>
        </p:nvSpPr>
        <p:spPr/>
        <p:txBody>
          <a:bodyPr/>
          <a:lstStyle/>
          <a:p>
            <a:endParaRPr lang="en-US"/>
          </a:p>
        </p:txBody>
      </p:sp>
      <p:pic>
        <p:nvPicPr>
          <p:cNvPr id="6" name="Picture 5" descr="Web Ma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68394"/>
            <a:ext cx="7336314" cy="6473218"/>
          </a:xfrm>
          <a:prstGeom prst="rect">
            <a:avLst/>
          </a:prstGeom>
        </p:spPr>
      </p:pic>
      <p:pic>
        <p:nvPicPr>
          <p:cNvPr id="8" name="Picture 7" descr="Copy of Aleron Ri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794" y="7469188"/>
            <a:ext cx="10409859" cy="6248400"/>
          </a:xfrm>
          <a:prstGeom prst="rect">
            <a:avLst/>
          </a:prstGeom>
        </p:spPr>
      </p:pic>
      <p:pic>
        <p:nvPicPr>
          <p:cNvPr id="9" name="Picture 8" descr="Aler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794" y="7476646"/>
            <a:ext cx="6858794" cy="6240941"/>
          </a:xfrm>
          <a:prstGeom prst="rect">
            <a:avLst/>
          </a:prstGeom>
        </p:spPr>
      </p:pic>
    </p:spTree>
    <p:extLst>
      <p:ext uri="{BB962C8B-B14F-4D97-AF65-F5344CB8AC3E}">
        <p14:creationId xmlns:p14="http://schemas.microsoft.com/office/powerpoint/2010/main" val="426588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6194" y="4115594"/>
            <a:ext cx="21034940" cy="4900914"/>
          </a:xfrm>
        </p:spPr>
        <p:txBody>
          <a:bodyPr/>
          <a:lstStyle/>
          <a:p>
            <a:r>
              <a:rPr lang="en-US" dirty="0" smtClean="0"/>
              <a:t>We could show you snips of parts we built all day but lets go ahead and click through the assembly process. </a:t>
            </a:r>
            <a:endParaRPr lang="en-US" dirty="0"/>
          </a:p>
        </p:txBody>
      </p:sp>
    </p:spTree>
    <p:extLst>
      <p:ext uri="{BB962C8B-B14F-4D97-AF65-F5344CB8AC3E}">
        <p14:creationId xmlns:p14="http://schemas.microsoft.com/office/powerpoint/2010/main" val="373332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ssem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808" y="229394"/>
            <a:ext cx="11319586" cy="9575531"/>
          </a:xfrm>
          <a:prstGeom prst="rect">
            <a:avLst/>
          </a:prstGeom>
        </p:spPr>
      </p:pic>
      <p:sp>
        <p:nvSpPr>
          <p:cNvPr id="2" name="TextBox 1"/>
          <p:cNvSpPr txBox="1"/>
          <p:nvPr/>
        </p:nvSpPr>
        <p:spPr>
          <a:xfrm>
            <a:off x="13183394" y="2743994"/>
            <a:ext cx="9144794" cy="2308324"/>
          </a:xfrm>
          <a:prstGeom prst="rect">
            <a:avLst/>
          </a:prstGeom>
          <a:noFill/>
        </p:spPr>
        <p:txBody>
          <a:bodyPr wrap="square" rtlCol="0">
            <a:spAutoFit/>
          </a:bodyPr>
          <a:lstStyle/>
          <a:p>
            <a:pPr marL="685800" indent="-685800">
              <a:buFont typeface="Arial" panose="020B0604020202020204" pitchFamily="34" charset="0"/>
              <a:buChar char="•"/>
            </a:pPr>
            <a:r>
              <a:rPr lang="en-US" dirty="0" smtClean="0"/>
              <a:t>Each of the parts was made using pads and pockets in the part design workbench</a:t>
            </a:r>
            <a:endParaRPr lang="en-US" dirty="0"/>
          </a:p>
        </p:txBody>
      </p:sp>
    </p:spTree>
    <p:extLst>
      <p:ext uri="{BB962C8B-B14F-4D97-AF65-F5344CB8AC3E}">
        <p14:creationId xmlns:p14="http://schemas.microsoft.com/office/powerpoint/2010/main" val="391036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ssem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1" y="250247"/>
            <a:ext cx="21694126" cy="13237947"/>
          </a:xfrm>
          <a:prstGeom prst="rect">
            <a:avLst/>
          </a:prstGeom>
        </p:spPr>
      </p:pic>
    </p:spTree>
    <p:extLst>
      <p:ext uri="{BB962C8B-B14F-4D97-AF65-F5344CB8AC3E}">
        <p14:creationId xmlns:p14="http://schemas.microsoft.com/office/powerpoint/2010/main" val="400050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itle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9" id="{F8544903-FD73-F041-8478-5E59E5E9D765}" vid="{8DE0A203-1390-2E4E-AF38-2A363377D7CB}"/>
    </a:ext>
  </a:extLst>
</a:theme>
</file>

<file path=ppt/theme/theme2.xml><?xml version="1.0" encoding="utf-8"?>
<a:theme xmlns:a="http://schemas.openxmlformats.org/drawingml/2006/main" name="Text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9" id="{F8544903-FD73-F041-8478-5E59E5E9D765}" vid="{D13CB427-C636-6543-B47F-7D564BB45933}"/>
    </a:ext>
  </a:extLst>
</a:theme>
</file>

<file path=ppt/theme/theme3.xml><?xml version="1.0" encoding="utf-8"?>
<a:theme xmlns:a="http://schemas.openxmlformats.org/drawingml/2006/main" name="Section Intro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Другая 5">
      <a:majorFont>
        <a:latin typeface="Source Serif Pro"/>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9" id="{F8544903-FD73-F041-8478-5E59E5E9D765}" vid="{A542A538-0887-5A4B-91AF-67BC6C13041F}"/>
    </a:ext>
  </a:extLst>
</a:theme>
</file>

<file path=ppt/theme/theme4.xml><?xml version="1.0" encoding="utf-8"?>
<a:theme xmlns:a="http://schemas.openxmlformats.org/drawingml/2006/main" name="U of I Media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9" id="{F8544903-FD73-F041-8478-5E59E5E9D765}" vid="{EEE225D5-A242-F847-9C44-101E734A2A8D}"/>
    </a:ext>
  </a:extLst>
</a:theme>
</file>

<file path=ppt/theme/theme5.xml><?xml version="1.0" encoding="utf-8"?>
<a:theme xmlns:a="http://schemas.openxmlformats.org/drawingml/2006/main" name="Closing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9" id="{F8544903-FD73-F041-8478-5E59E5E9D765}" vid="{4649CA44-DA3A-AB42-8095-5D2E989DF14D}"/>
    </a:ext>
  </a:extLst>
</a:theme>
</file>

<file path=ppt/theme/theme6.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CRI CRI Wing project</Template>
  <TotalTime>139</TotalTime>
  <Words>460</Words>
  <Application>Microsoft Office PowerPoint</Application>
  <PresentationFormat>Custom</PresentationFormat>
  <Paragraphs>28</Paragraphs>
  <Slides>24</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24</vt:i4>
      </vt:variant>
    </vt:vector>
  </HeadingPairs>
  <TitlesOfParts>
    <vt:vector size="39" baseType="lpstr">
      <vt:lpstr>Archivo</vt:lpstr>
      <vt:lpstr>Archivo Black</vt:lpstr>
      <vt:lpstr>Archivo Regular</vt:lpstr>
      <vt:lpstr>Arial</vt:lpstr>
      <vt:lpstr>Calibri</vt:lpstr>
      <vt:lpstr>Franklin Gothic Book</vt:lpstr>
      <vt:lpstr>Franklin Gothic Book Regular</vt:lpstr>
      <vt:lpstr>Franklin Gothic Demi</vt:lpstr>
      <vt:lpstr>Helvetica</vt:lpstr>
      <vt:lpstr>Wingdings</vt:lpstr>
      <vt:lpstr>Title Slides</vt:lpstr>
      <vt:lpstr>Text Slides</vt:lpstr>
      <vt:lpstr>Section Intro Slides</vt:lpstr>
      <vt:lpstr>U of I Media Slides</vt:lpstr>
      <vt:lpstr>Closing Slides</vt:lpstr>
      <vt:lpstr>CRICRI Aircraft Wing</vt:lpstr>
      <vt:lpstr>Deliverables for final projects</vt:lpstr>
      <vt:lpstr>Drawings:</vt:lpstr>
      <vt:lpstr>Building Individual Parts </vt:lpstr>
      <vt:lpstr>Building Individual Parts </vt:lpstr>
      <vt:lpstr>Building Individual Parts </vt:lpstr>
      <vt:lpstr>We could show you snips of parts we built all day but lets go ahead and click through the assembly process.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 learned </vt:lpstr>
      <vt:lpstr>Key Tools for future ME 421 </vt:lpstr>
      <vt:lpstr>Now I realize that we were only required to build and assemble the wing for the completion of this project; but we thought we would go above and beyond by creating a fuselage for the wing</vt:lpstr>
      <vt:lpstr>PowerPoint Presentation</vt:lpstr>
      <vt:lpstr>PowerPoint Presentation</vt:lpstr>
      <vt:lpstr>PowerPoint Presentation</vt:lpstr>
      <vt:lpstr>PowerPoint Presentation</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CRICRI Aircraft Wing</dc:title>
  <dc:creator>Halen, Kaleb (hale2970@vandals.uidaho.edu)</dc:creator>
  <cp:lastModifiedBy>fish1031</cp:lastModifiedBy>
  <cp:revision>15</cp:revision>
  <dcterms:created xsi:type="dcterms:W3CDTF">2018-12-06T22:02:01Z</dcterms:created>
  <dcterms:modified xsi:type="dcterms:W3CDTF">2018-12-09T01:10:06Z</dcterms:modified>
</cp:coreProperties>
</file>