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50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31" y="61664"/>
            <a:ext cx="8077200" cy="1673352"/>
          </a:xfrm>
        </p:spPr>
        <p:txBody>
          <a:bodyPr/>
          <a:lstStyle/>
          <a:p>
            <a:r>
              <a:rPr lang="en-US" dirty="0" smtClean="0"/>
              <a:t>Modeling a Cessna Aircraft in Catia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431" y="299876"/>
            <a:ext cx="8077200" cy="1499616"/>
          </a:xfrm>
        </p:spPr>
        <p:txBody>
          <a:bodyPr/>
          <a:lstStyle/>
          <a:p>
            <a:r>
              <a:rPr lang="en-US" dirty="0" smtClean="0"/>
              <a:t>Josh Frei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68" y="2298061"/>
            <a:ext cx="6550634" cy="37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1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84" y="260956"/>
            <a:ext cx="8077200" cy="1673352"/>
          </a:xfrm>
        </p:spPr>
        <p:txBody>
          <a:bodyPr/>
          <a:lstStyle/>
          <a:p>
            <a:r>
              <a:rPr lang="en-US" dirty="0" smtClean="0"/>
              <a:t>Pictures and Diagrams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415" y="967154"/>
            <a:ext cx="3821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model this aircraft, first I found a diagram/blueprint to trace and follow. Using the sketch tracer feature I was able to accurately obtain the profiles of the complicated shapes. Pictures of the real airplane were also much help in maintaining visual accuracy.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62" y="996462"/>
            <a:ext cx="3768379" cy="535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1" t="66" r="34103" b="5165"/>
          <a:stretch/>
        </p:blipFill>
        <p:spPr>
          <a:xfrm rot="5400000">
            <a:off x="1558420" y="2348599"/>
            <a:ext cx="1619285" cy="2919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36814" r="29359" b="20592"/>
          <a:stretch/>
        </p:blipFill>
        <p:spPr>
          <a:xfrm>
            <a:off x="908540" y="4729436"/>
            <a:ext cx="2919045" cy="151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84" y="260956"/>
            <a:ext cx="8077200" cy="1673352"/>
          </a:xfrm>
        </p:spPr>
        <p:txBody>
          <a:bodyPr/>
          <a:lstStyle/>
          <a:p>
            <a:r>
              <a:rPr lang="en-US" dirty="0" smtClean="0"/>
              <a:t>Tracing the Fuselage Profile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63" y="4217902"/>
            <a:ext cx="4986305" cy="194102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63" y="1311259"/>
            <a:ext cx="4992390" cy="2205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08" y="1365738"/>
            <a:ext cx="2996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get a profile of the fuselage I used the sketch tracer feature and a series of splines and lines. I used this profile as a guide to loft the different pieces of the fuselage.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84" y="260956"/>
            <a:ext cx="8639908" cy="1673352"/>
          </a:xfrm>
        </p:spPr>
        <p:txBody>
          <a:bodyPr/>
          <a:lstStyle/>
          <a:p>
            <a:r>
              <a:rPr lang="en-US" dirty="0" smtClean="0"/>
              <a:t>Lofting the Fuselage and Wings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108" y="1365738"/>
            <a:ext cx="3055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the profile changed throughout the fuselage, I had to use different lofts every time the profile changed. Using the different profiles and the fuselage sketch as a guide, a series of lofts were performed to obtain the model of the fuselage. The same steps were taken to make the wings and the tails were done using a simple pad and filleting the edges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08" y="1090386"/>
            <a:ext cx="2607185" cy="156266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72" y="1090386"/>
            <a:ext cx="2095478" cy="156266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8687" b="4518"/>
          <a:stretch/>
        </p:blipFill>
        <p:spPr>
          <a:xfrm>
            <a:off x="3389172" y="2752743"/>
            <a:ext cx="4963521" cy="160045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71" y="4541622"/>
            <a:ext cx="4963521" cy="19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85" y="260956"/>
            <a:ext cx="9050215" cy="1673352"/>
          </a:xfrm>
        </p:spPr>
        <p:txBody>
          <a:bodyPr/>
          <a:lstStyle/>
          <a:p>
            <a:r>
              <a:rPr lang="en-US" dirty="0" smtClean="0"/>
              <a:t>Current Progress and Future Plans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108" y="1365738"/>
            <a:ext cx="3055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 I finished the fuselage, tail sections, wings, nose cone and tail wheel. To finish the project, the wing struts, main landing gear, windshields engine cowl scoop.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3734561"/>
            <a:ext cx="2765816" cy="2753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481" t="-863" r="8102" b="-2151"/>
          <a:stretch/>
        </p:blipFill>
        <p:spPr>
          <a:xfrm>
            <a:off x="3965717" y="1873404"/>
            <a:ext cx="4601737" cy="28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785" y="260956"/>
            <a:ext cx="9050215" cy="1673352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4108" y="1365738"/>
            <a:ext cx="8510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project has been very beneficial for learning how to properly do a loft to different shaped profiles. Something I learned very fast was that in order to perform a loft with multiple guides, those guides has to be their own sketch and you cant use guides from other profiles. The other big thing that I learned was that sometimes you have to set the coupling to “ratio” instead of the default setting or it will have errors building the shape. This is in the multi-section solid properties window. I have yet to do any generative shape of surfacing with this project but I will have to with the windshield.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52" y="3656742"/>
            <a:ext cx="5944115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TIA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TIA THEME" id="{8340CFF7-1344-42DD-A55C-5625A51F2158}" vid="{4AB43DB4-6E6E-4880-88A9-96097B33C3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CATIA THEME</Template>
  <TotalTime>63</TotalTime>
  <Words>332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Corbel</vt:lpstr>
      <vt:lpstr>Wingdings</vt:lpstr>
      <vt:lpstr>Wingdings 2</vt:lpstr>
      <vt:lpstr>Wingdings 3</vt:lpstr>
      <vt:lpstr>CATIA THEME</vt:lpstr>
      <vt:lpstr>Modeling a Cessna Aircraft in Catia</vt:lpstr>
      <vt:lpstr>Pictures and Diagrams</vt:lpstr>
      <vt:lpstr>Tracing the Fuselage Profile</vt:lpstr>
      <vt:lpstr>Lofting the Fuselage and Wings</vt:lpstr>
      <vt:lpstr>Current Progress and Future Plans</vt:lpstr>
      <vt:lpstr>Lessons Learned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 Cessna Aircraft in Catia</dc:title>
  <dc:creator>Frei, Josh (frei4286@vandals.uidaho.edu)</dc:creator>
  <cp:lastModifiedBy>Frei, Josh (frei4286@vandals.uidaho.edu)</cp:lastModifiedBy>
  <cp:revision>15</cp:revision>
  <dcterms:created xsi:type="dcterms:W3CDTF">2018-11-29T18:19:13Z</dcterms:created>
  <dcterms:modified xsi:type="dcterms:W3CDTF">2018-12-10T17:55:44Z</dcterms:modified>
</cp:coreProperties>
</file>