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35" d="100"/>
          <a:sy n="35" d="100"/>
        </p:scale>
        <p:origin x="-3168" y="-16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841EFBF5-30C2-4EEE-B4D8-20F1AC713E4D}" type="datetimeFigureOut">
              <a:rPr lang="en-US" smtClean="0"/>
              <a:t>4/28/2011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6BBF4EE-A842-437A-BED7-717C24EF17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Kibbie</a:t>
            </a:r>
            <a:r>
              <a:rPr lang="en-US" dirty="0" smtClean="0"/>
              <a:t> Dome Remodel &amp;</a:t>
            </a:r>
            <a:br>
              <a:rPr lang="en-US" dirty="0" smtClean="0"/>
            </a:br>
            <a:r>
              <a:rPr lang="en-US" dirty="0" err="1" smtClean="0"/>
              <a:t>FreeStyle</a:t>
            </a:r>
            <a:r>
              <a:rPr lang="en-US" dirty="0" smtClean="0"/>
              <a:t> Workbench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Jessie </a:t>
            </a:r>
            <a:r>
              <a:rPr lang="en-US" dirty="0" err="1" smtClean="0"/>
              <a:t>Aldecoa</a:t>
            </a:r>
            <a:r>
              <a:rPr lang="en-US" dirty="0" smtClean="0"/>
              <a:t>, Caitlin Owsley,</a:t>
            </a:r>
          </a:p>
          <a:p>
            <a:r>
              <a:rPr lang="en-US" dirty="0" smtClean="0"/>
              <a:t>Ben Reed, Josiah </a:t>
            </a:r>
            <a:r>
              <a:rPr lang="en-US" dirty="0" err="1" smtClean="0"/>
              <a:t>Savino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45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FreeStyle</a:t>
            </a:r>
            <a:r>
              <a:rPr lang="en-US" dirty="0" smtClean="0"/>
              <a:t> Workbench: The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Explore and learn the features of the </a:t>
            </a:r>
            <a:r>
              <a:rPr lang="en-US" dirty="0" err="1" smtClean="0"/>
              <a:t>FreeStyle</a:t>
            </a:r>
            <a:r>
              <a:rPr lang="en-US" dirty="0" smtClean="0"/>
              <a:t> Workbench</a:t>
            </a:r>
          </a:p>
          <a:p>
            <a:endParaRPr lang="en-US" dirty="0"/>
          </a:p>
          <a:p>
            <a:r>
              <a:rPr lang="en-US" dirty="0" smtClean="0"/>
              <a:t>Develop a simple tutorial to demonstrate key features of the workbench</a:t>
            </a:r>
          </a:p>
          <a:p>
            <a:endParaRPr lang="en-US" dirty="0"/>
          </a:p>
          <a:p>
            <a:r>
              <a:rPr lang="en-US" dirty="0" smtClean="0"/>
              <a:t>Apply knowledge gained to create features in the </a:t>
            </a:r>
            <a:r>
              <a:rPr lang="en-US" dirty="0" err="1" smtClean="0"/>
              <a:t>Kibbie</a:t>
            </a:r>
            <a:r>
              <a:rPr lang="en-US" dirty="0" smtClean="0"/>
              <a:t> Dome Redesign</a:t>
            </a:r>
          </a:p>
        </p:txBody>
      </p:sp>
    </p:spTree>
    <p:extLst>
      <p:ext uri="{BB962C8B-B14F-4D97-AF65-F5344CB8AC3E}">
        <p14:creationId xmlns:p14="http://schemas.microsoft.com/office/powerpoint/2010/main" val="244341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FreeStyle</a:t>
            </a:r>
            <a:r>
              <a:rPr lang="en-US" dirty="0" smtClean="0"/>
              <a:t>: Products Created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4191000" cy="4625609"/>
          </a:xfrm>
        </p:spPr>
        <p:txBody>
          <a:bodyPr/>
          <a:lstStyle/>
          <a:p>
            <a:r>
              <a:rPr lang="en-US" dirty="0" smtClean="0"/>
              <a:t>Bugatti Veyron Hood</a:t>
            </a:r>
          </a:p>
          <a:p>
            <a:pPr lvl="1"/>
            <a:r>
              <a:rPr lang="en-US" dirty="0" smtClean="0"/>
              <a:t>Sketch Tracer</a:t>
            </a:r>
          </a:p>
          <a:p>
            <a:pPr lvl="1"/>
            <a:r>
              <a:rPr lang="en-US" dirty="0" err="1" smtClean="0"/>
              <a:t>FreeStyle</a:t>
            </a:r>
            <a:endParaRPr lang="en-US" dirty="0" smtClean="0"/>
          </a:p>
          <a:p>
            <a:pPr lvl="1"/>
            <a:r>
              <a:rPr lang="en-US" dirty="0" smtClean="0"/>
              <a:t>Generative Shape</a:t>
            </a:r>
          </a:p>
          <a:p>
            <a:pPr lvl="1"/>
            <a:endParaRPr lang="en-US" dirty="0"/>
          </a:p>
          <a:p>
            <a:r>
              <a:rPr lang="en-US" dirty="0" err="1" smtClean="0"/>
              <a:t>Spaceball</a:t>
            </a:r>
            <a:r>
              <a:rPr lang="en-US" dirty="0" smtClean="0"/>
              <a:t> Model</a:t>
            </a:r>
          </a:p>
          <a:p>
            <a:pPr lvl="1"/>
            <a:r>
              <a:rPr lang="en-US" dirty="0" err="1" smtClean="0"/>
              <a:t>FreeStyle</a:t>
            </a:r>
            <a:endParaRPr lang="en-US" dirty="0" smtClean="0"/>
          </a:p>
          <a:p>
            <a:pPr lvl="1"/>
            <a:r>
              <a:rPr lang="en-US" dirty="0" smtClean="0"/>
              <a:t>Generative Shape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12196" r="8504" b="6542"/>
          <a:stretch/>
        </p:blipFill>
        <p:spPr bwMode="auto">
          <a:xfrm>
            <a:off x="4876800" y="1676400"/>
            <a:ext cx="4038600" cy="2400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6" t="9396" r="15701" b="6523"/>
          <a:stretch/>
        </p:blipFill>
        <p:spPr bwMode="auto">
          <a:xfrm>
            <a:off x="5165915" y="4264010"/>
            <a:ext cx="3478546" cy="228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298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FreeStyle</a:t>
            </a:r>
            <a:r>
              <a:rPr lang="en-US" dirty="0" smtClean="0"/>
              <a:t> Workbench: Landscape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5191"/>
            <a:ext cx="8229600" cy="1577609"/>
          </a:xfrm>
        </p:spPr>
        <p:txBody>
          <a:bodyPr/>
          <a:lstStyle/>
          <a:p>
            <a:r>
              <a:rPr lang="en-US" dirty="0" smtClean="0"/>
              <a:t>Generated landscape to model the Palouse rolling hills using the </a:t>
            </a:r>
            <a:r>
              <a:rPr lang="en-US" dirty="0" err="1" smtClean="0"/>
              <a:t>FreeStyle</a:t>
            </a:r>
            <a:r>
              <a:rPr lang="en-US" dirty="0" smtClean="0"/>
              <a:t> Workbench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 r="2576" b="10933"/>
          <a:stretch/>
        </p:blipFill>
        <p:spPr bwMode="auto">
          <a:xfrm>
            <a:off x="1143000" y="3048000"/>
            <a:ext cx="6859495" cy="342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616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Kibbie</a:t>
            </a:r>
            <a:r>
              <a:rPr lang="en-US" dirty="0" smtClean="0"/>
              <a:t> Dome Remodel: The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the </a:t>
            </a:r>
            <a:r>
              <a:rPr lang="en-US" dirty="0" err="1" smtClean="0"/>
              <a:t>Kibbie</a:t>
            </a:r>
            <a:r>
              <a:rPr lang="en-US" dirty="0" smtClean="0"/>
              <a:t> Dome the ultimate facility for UI sports, speakers, &amp; concerts</a:t>
            </a:r>
          </a:p>
          <a:p>
            <a:pPr marL="118872" indent="0">
              <a:buNone/>
            </a:pPr>
            <a:endParaRPr lang="en-US" dirty="0" smtClean="0"/>
          </a:p>
          <a:p>
            <a:r>
              <a:rPr lang="en-US" dirty="0" smtClean="0"/>
              <a:t>No limit of practicality, money, or time</a:t>
            </a:r>
          </a:p>
          <a:p>
            <a:endParaRPr lang="en-US" dirty="0" smtClean="0"/>
          </a:p>
          <a:p>
            <a:r>
              <a:rPr lang="en-US" dirty="0" smtClean="0"/>
              <a:t>Incorporate the use of the Freestyle Workbench in the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722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Kibbie</a:t>
            </a:r>
            <a:r>
              <a:rPr lang="en-US" dirty="0" smtClean="0"/>
              <a:t> Dome: The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Incorporate additional seating as well as an opening roof for sunny days</a:t>
            </a:r>
          </a:p>
          <a:p>
            <a:endParaRPr lang="en-US" dirty="0"/>
          </a:p>
          <a:p>
            <a:r>
              <a:rPr lang="en-US" dirty="0" smtClean="0"/>
              <a:t>Dress up the landscape of the East end of the </a:t>
            </a:r>
            <a:r>
              <a:rPr lang="en-US" dirty="0" err="1" smtClean="0"/>
              <a:t>Kibbie</a:t>
            </a:r>
            <a:r>
              <a:rPr lang="en-US" dirty="0" smtClean="0"/>
              <a:t> Dome</a:t>
            </a:r>
          </a:p>
          <a:p>
            <a:endParaRPr lang="en-US" dirty="0"/>
          </a:p>
          <a:p>
            <a:r>
              <a:rPr lang="en-US" dirty="0" smtClean="0"/>
              <a:t>Use the Freestyle Workbench to create the landscape of the Palouse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082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Kibbie</a:t>
            </a:r>
            <a:r>
              <a:rPr lang="en-US" dirty="0" smtClean="0"/>
              <a:t> Dome: The Final Product</a:t>
            </a:r>
            <a:endParaRPr lang="en-US" dirty="0"/>
          </a:p>
        </p:txBody>
      </p:sp>
      <p:pic>
        <p:nvPicPr>
          <p:cNvPr id="1026" name="Picture 2" descr="S:\HVLC\seniordesign\Catia Course\10. Spring 2011\Final Projects\Kibbie Dome - Freestyle\Kibbie Dome Files\Rendering\Render East en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586753"/>
            <a:ext cx="6747435" cy="506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698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Kibbie</a:t>
            </a:r>
            <a:r>
              <a:rPr lang="en-US" dirty="0" smtClean="0"/>
              <a:t> Dome: The Final Product</a:t>
            </a:r>
            <a:endParaRPr lang="en-US" dirty="0"/>
          </a:p>
        </p:txBody>
      </p:sp>
      <p:pic>
        <p:nvPicPr>
          <p:cNvPr id="2050" name="Picture 2" descr="S:\HVLC\seniordesign\Catia Course\10. Spring 2011\Final Projects\Kibbie Dome - Freestyle\Kibbie Dome Files\Rendering\west en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1"/>
            <a:ext cx="678180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0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Kibbie</a:t>
            </a:r>
            <a:r>
              <a:rPr lang="en-US" dirty="0" smtClean="0"/>
              <a:t> Dome: The Final Product</a:t>
            </a:r>
            <a:endParaRPr lang="en-US" dirty="0"/>
          </a:p>
        </p:txBody>
      </p:sp>
      <p:pic>
        <p:nvPicPr>
          <p:cNvPr id="3074" name="Picture 2" descr="S:\HVLC\seniordesign\Catia Course\10. Spring 2011\Final Projects\Kibbie Dome - Freestyle\Kibbie Dome Files\Rendering\Top View Closed Be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76400"/>
            <a:ext cx="6563518" cy="4922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8389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89</TotalTime>
  <Words>182</Words>
  <Application>Microsoft Office PowerPoint</Application>
  <PresentationFormat>On-screen Show (4:3)</PresentationFormat>
  <Paragraphs>35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Module</vt:lpstr>
      <vt:lpstr>Kibbie Dome Remodel &amp; FreeStyle Workbench </vt:lpstr>
      <vt:lpstr>FreeStyle Workbench: The Goal</vt:lpstr>
      <vt:lpstr>FreeStyle: Products Created</vt:lpstr>
      <vt:lpstr>FreeStyle Workbench: Landscape</vt:lpstr>
      <vt:lpstr>Kibbie Dome Remodel: The Goal</vt:lpstr>
      <vt:lpstr>Kibbie Dome: The Plan</vt:lpstr>
      <vt:lpstr>Kibbie Dome: The Final Product</vt:lpstr>
      <vt:lpstr>Kibbie Dome: The Final Product</vt:lpstr>
      <vt:lpstr>Kibbie Dome: The Final Product</vt:lpstr>
    </vt:vector>
  </TitlesOfParts>
  <Company>University of Idaho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Kibbie Dome Remodel &amp; Freestyle Workbench </dc:title>
  <dc:creator>Aldecoa, Jessica</dc:creator>
  <cp:lastModifiedBy>Aldecoa, Jessica</cp:lastModifiedBy>
  <cp:revision>12</cp:revision>
  <dcterms:created xsi:type="dcterms:W3CDTF">2011-04-25T22:23:30Z</dcterms:created>
  <dcterms:modified xsi:type="dcterms:W3CDTF">2011-04-29T00:16:36Z</dcterms:modified>
</cp:coreProperties>
</file>