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an English Style Bracket Clock in </a:t>
            </a:r>
            <a:r>
              <a:rPr lang="en-US" dirty="0" err="1" smtClean="0"/>
              <a:t>Creo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Erickson, </a:t>
            </a:r>
            <a:r>
              <a:rPr lang="en-US" dirty="0"/>
              <a:t>Chris </a:t>
            </a:r>
            <a:r>
              <a:rPr lang="en-US" dirty="0" err="1" smtClean="0"/>
              <a:t>Thilmony</a:t>
            </a:r>
            <a:r>
              <a:rPr lang="en-US" dirty="0"/>
              <a:t>, Amanda White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538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Explore </a:t>
            </a:r>
            <a:r>
              <a:rPr lang="en-US" dirty="0" err="1" smtClean="0"/>
              <a:t>Creo</a:t>
            </a:r>
            <a:r>
              <a:rPr lang="en-US" dirty="0" smtClean="0"/>
              <a:t> modeling software and its similarities to CATIA.</a:t>
            </a:r>
          </a:p>
          <a:p>
            <a:pPr lvl="1"/>
            <a:r>
              <a:rPr lang="en-US" dirty="0" smtClean="0"/>
              <a:t>Model English Style Bracket Clock</a:t>
            </a:r>
          </a:p>
          <a:p>
            <a:pPr lvl="1"/>
            <a:r>
              <a:rPr lang="en-US" dirty="0" smtClean="0"/>
              <a:t>Create drawing package and renders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endParaRPr lang="en-US" sz="2000" dirty="0" smtClean="0"/>
          </a:p>
        </p:txBody>
      </p:sp>
      <p:pic>
        <p:nvPicPr>
          <p:cNvPr id="1026" name="Picture 2" descr="http://www.clockmaking-brass.co.uk/T-B-R-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14701"/>
            <a:ext cx="2203831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ockmaking-brass.co.uk/T-B-R-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14701"/>
            <a:ext cx="2261592" cy="318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4722496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Left: An actual finished clock is shown with complete case and inner workings.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74560" y="4749168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Right: A picture of an actual clocks inner workings.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77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the instruction book used to machine the clock we derived the needed dimensions and parts in order to model this clock.</a:t>
            </a:r>
          </a:p>
          <a:p>
            <a:endParaRPr lang="en-US" sz="2400" u="sng" dirty="0" smtClean="0">
              <a:sym typeface="Wingdings" pitchFamily="2" charset="2"/>
            </a:endParaRPr>
          </a:p>
          <a:p>
            <a:endParaRPr lang="en-US" sz="2400" u="sng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65643" y="5867400"/>
            <a:ext cx="40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Rendered image of the clock.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6" t="8635" r="34583" b="1769"/>
          <a:stretch/>
        </p:blipFill>
        <p:spPr>
          <a:xfrm>
            <a:off x="770965" y="2727067"/>
            <a:ext cx="1908830" cy="31403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050" y="5867400"/>
            <a:ext cx="4097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Rendered image of the partially assembled clock with front plate hidden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4" r="33229"/>
          <a:stretch/>
        </p:blipFill>
        <p:spPr>
          <a:xfrm>
            <a:off x="5592831" y="2686649"/>
            <a:ext cx="2242980" cy="32211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Renders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65643" y="5867400"/>
            <a:ext cx="40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Rendered side profile of the clock.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825" y="5895975"/>
            <a:ext cx="40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Rendered image of the clock.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25" t="8157" r="37708" b="8635"/>
          <a:stretch/>
        </p:blipFill>
        <p:spPr>
          <a:xfrm>
            <a:off x="5716440" y="1834289"/>
            <a:ext cx="1995761" cy="4061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6" t="8476" r="26572" b="9115"/>
          <a:stretch/>
        </p:blipFill>
        <p:spPr>
          <a:xfrm>
            <a:off x="457200" y="1773627"/>
            <a:ext cx="3561545" cy="40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0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Renders of Internals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8" t="23340" r="28000" b="25894"/>
          <a:stretch/>
        </p:blipFill>
        <p:spPr>
          <a:xfrm>
            <a:off x="152400" y="2217420"/>
            <a:ext cx="4114007" cy="26593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1815" y="5791198"/>
            <a:ext cx="3924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Rendered image of the Time </a:t>
            </a:r>
            <a:r>
              <a:rPr lang="en-US" dirty="0" err="1" smtClean="0"/>
              <a:t>Fusee</a:t>
            </a:r>
            <a:r>
              <a:rPr lang="en-US" dirty="0" smtClean="0"/>
              <a:t> Assembly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7" t="5930" r="1206" b="4001"/>
          <a:stretch/>
        </p:blipFill>
        <p:spPr bwMode="auto">
          <a:xfrm>
            <a:off x="4724401" y="2217420"/>
            <a:ext cx="4334530" cy="334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05502" y="5791197"/>
            <a:ext cx="392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of an assembly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Our group learned that Creo’s basic modeling is more similar to SolidWorks than CATIA.</a:t>
            </a:r>
          </a:p>
          <a:p>
            <a:r>
              <a:rPr lang="en-US" dirty="0" smtClean="0"/>
              <a:t>The overall interface is not very complicated to learn and rather user friendly.</a:t>
            </a:r>
          </a:p>
          <a:p>
            <a:r>
              <a:rPr lang="en-US" dirty="0" smtClean="0"/>
              <a:t>Once a template is set up for drawings the process is very similar to what is required for SolidWorks.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67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331</TotalTime>
  <Words>187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Modeling an English Style Bracket Clock in Creo</vt:lpstr>
      <vt:lpstr>Objective</vt:lpstr>
      <vt:lpstr>Modeling Process</vt:lpstr>
      <vt:lpstr>Renders</vt:lpstr>
      <vt:lpstr>Renders of Internals</vt:lpstr>
      <vt:lpstr>Project Learning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College of Engineering</cp:lastModifiedBy>
  <cp:revision>24</cp:revision>
  <dcterms:created xsi:type="dcterms:W3CDTF">2012-04-24T21:06:34Z</dcterms:created>
  <dcterms:modified xsi:type="dcterms:W3CDTF">2014-05-08T21:57:55Z</dcterms:modified>
</cp:coreProperties>
</file>