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0" r:id="rId4"/>
    <p:sldId id="261" r:id="rId5"/>
    <p:sldId id="265" r:id="rId6"/>
    <p:sldId id="258" r:id="rId7"/>
    <p:sldId id="264" r:id="rId8"/>
    <p:sldId id="259" r:id="rId9"/>
    <p:sldId id="262" r:id="rId10"/>
    <p:sldId id="263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0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836C8-1D56-44A0-A3C3-373F2B298ACC}" type="datetimeFigureOut">
              <a:rPr lang="en-US" smtClean="0"/>
              <a:pPr/>
              <a:t>13-May-14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B5EF1-92FF-4B62-A702-07F6CBA35C3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836C8-1D56-44A0-A3C3-373F2B298ACC}" type="datetimeFigureOut">
              <a:rPr lang="en-US" smtClean="0"/>
              <a:pPr/>
              <a:t>13-May-14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B5EF1-92FF-4B62-A702-07F6CBA35C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836C8-1D56-44A0-A3C3-373F2B298ACC}" type="datetimeFigureOut">
              <a:rPr lang="en-US" smtClean="0"/>
              <a:pPr/>
              <a:t>13-May-14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B5EF1-92FF-4B62-A702-07F6CBA35C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836C8-1D56-44A0-A3C3-373F2B298ACC}" type="datetimeFigureOut">
              <a:rPr lang="en-US" smtClean="0"/>
              <a:pPr/>
              <a:t>13-May-14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B5EF1-92FF-4B62-A702-07F6CBA35C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836C8-1D56-44A0-A3C3-373F2B298ACC}" type="datetimeFigureOut">
              <a:rPr lang="en-US" smtClean="0"/>
              <a:pPr/>
              <a:t>13-May-14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B5EF1-92FF-4B62-A702-07F6CBA35C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836C8-1D56-44A0-A3C3-373F2B298ACC}" type="datetimeFigureOut">
              <a:rPr lang="en-US" smtClean="0"/>
              <a:pPr/>
              <a:t>13-May-14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B5EF1-92FF-4B62-A702-07F6CBA35C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836C8-1D56-44A0-A3C3-373F2B298ACC}" type="datetimeFigureOut">
              <a:rPr lang="en-US" smtClean="0"/>
              <a:pPr/>
              <a:t>13-May-14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B5EF1-92FF-4B62-A702-07F6CBA35C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836C8-1D56-44A0-A3C3-373F2B298ACC}" type="datetimeFigureOut">
              <a:rPr lang="en-US" smtClean="0"/>
              <a:pPr/>
              <a:t>13-May-14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B5EF1-92FF-4B62-A702-07F6CBA35C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836C8-1D56-44A0-A3C3-373F2B298ACC}" type="datetimeFigureOut">
              <a:rPr lang="en-US" smtClean="0"/>
              <a:pPr/>
              <a:t>13-May-14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B5EF1-92FF-4B62-A702-07F6CBA35C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836C8-1D56-44A0-A3C3-373F2B298ACC}" type="datetimeFigureOut">
              <a:rPr lang="en-US" smtClean="0"/>
              <a:pPr/>
              <a:t>13-May-14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B5EF1-92FF-4B62-A702-07F6CBA35C3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81E836C8-1D56-44A0-A3C3-373F2B298ACC}" type="datetimeFigureOut">
              <a:rPr lang="en-US" smtClean="0"/>
              <a:pPr/>
              <a:t>13-May-14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340B5EF1-92FF-4B62-A702-07F6CBA35C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81E836C8-1D56-44A0-A3C3-373F2B298ACC}" type="datetimeFigureOut">
              <a:rPr lang="en-US" smtClean="0"/>
              <a:pPr/>
              <a:t>13-May-14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340B5EF1-92FF-4B62-A702-07F6CBA35C3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Reverse-Engineering an </a:t>
            </a:r>
            <a:r>
              <a:rPr lang="en-US" dirty="0" err="1" smtClean="0"/>
              <a:t>overbored</a:t>
            </a:r>
            <a:r>
              <a:rPr lang="en-US" dirty="0" smtClean="0"/>
              <a:t> KTM525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Anthony Gatlin, Richard Leathers, Robert Willis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Another Part Reverse Engineered…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25609"/>
          </a:xfrm>
        </p:spPr>
        <p:txBody>
          <a:bodyPr>
            <a:normAutofit/>
          </a:bodyPr>
          <a:lstStyle/>
          <a:p>
            <a:pPr marL="118872" indent="0" algn="ctr">
              <a:buNone/>
            </a:pPr>
            <a:r>
              <a:rPr lang="en-US" sz="20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The interface when you are working with the </a:t>
            </a:r>
            <a:r>
              <a:rPr lang="en-US" sz="20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MicroScribe</a:t>
            </a:r>
            <a:r>
              <a:rPr lang="en-US" sz="20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. The stylus is represented by the red cylinder in real time.</a:t>
            </a:r>
            <a:endParaRPr lang="en-US" sz="2000" dirty="0" smtClean="0">
              <a:latin typeface="Arial" pitchFamily="34" charset="0"/>
              <a:cs typeface="Arial" pitchFamily="34" charset="0"/>
              <a:sym typeface="Wingdings" pitchFamily="2" charset="2"/>
            </a:endParaRPr>
          </a:p>
        </p:txBody>
      </p:sp>
      <p:pic>
        <p:nvPicPr>
          <p:cNvPr id="5" name="Picture 4" descr="Extrud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90600" y="2286000"/>
            <a:ext cx="7239000" cy="4363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261677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GOAL: Create a mockup of an over-bored KTM525 so that further study and redesign can be conducted.</a:t>
            </a:r>
          </a:p>
          <a:p>
            <a:r>
              <a:rPr lang="en-US" dirty="0" smtClean="0"/>
              <a:t>KTM525 engine will be used on the Formula Hybrid Challenge race car in the future.</a:t>
            </a:r>
          </a:p>
          <a:p>
            <a:endParaRPr lang="en-US" sz="2000" dirty="0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Beginning…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Started with a partially disassembled engine and no previous experience with the </a:t>
            </a:r>
            <a:r>
              <a:rPr lang="en-US" sz="2400" dirty="0" err="1" smtClean="0"/>
              <a:t>MicroScribe</a:t>
            </a:r>
            <a:r>
              <a:rPr lang="en-US" sz="2400" dirty="0" smtClean="0"/>
              <a:t> Reverse Engineering system.</a:t>
            </a:r>
          </a:p>
          <a:p>
            <a:endParaRPr lang="en-US" dirty="0"/>
          </a:p>
        </p:txBody>
      </p:sp>
      <p:pic>
        <p:nvPicPr>
          <p:cNvPr id="4" name="Picture 3" descr="20140401_12412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71600" y="2971800"/>
            <a:ext cx="6553200" cy="368617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err="1" smtClean="0"/>
              <a:t>MicroScribe</a:t>
            </a:r>
            <a:r>
              <a:rPr lang="en-US" dirty="0" smtClean="0"/>
              <a:t>…</a:t>
            </a:r>
            <a:endParaRPr lang="en-US" dirty="0"/>
          </a:p>
        </p:txBody>
      </p:sp>
      <p:pic>
        <p:nvPicPr>
          <p:cNvPr id="4" name="Content Placeholder 3" descr="20140429_13154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057400"/>
            <a:ext cx="8223956" cy="4625975"/>
          </a:xfrm>
        </p:spPr>
      </p:pic>
      <p:sp>
        <p:nvSpPr>
          <p:cNvPr id="5" name="TextBox 4"/>
          <p:cNvSpPr txBox="1"/>
          <p:nvPr/>
        </p:nvSpPr>
        <p:spPr>
          <a:xfrm>
            <a:off x="1295400" y="1600200"/>
            <a:ext cx="6248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Modeling a cylinder head gasket with the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MicroScribe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err="1" smtClean="0"/>
              <a:t>MicroScribe</a:t>
            </a:r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143000" y="1600200"/>
            <a:ext cx="6705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Arial" pitchFamily="34" charset="0"/>
                <a:cs typeface="Arial" pitchFamily="34" charset="0"/>
              </a:rPr>
              <a:t>The tip being used to “scan” the piece we are working on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6" descr="20140429_13183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1981200"/>
            <a:ext cx="8263467" cy="46482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of our Labor…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891809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20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A rendered representation of the cylinder, created with a combination of FARO arm use and manual modeling</a:t>
            </a:r>
          </a:p>
          <a:p>
            <a:endParaRPr lang="en-US" u="sng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4" name="Picture 3" descr="Cylind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52600" y="2286000"/>
            <a:ext cx="5529680" cy="440531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i="1" dirty="0" smtClean="0"/>
              <a:t>Real</a:t>
            </a:r>
            <a:r>
              <a:rPr lang="en-US" dirty="0" smtClean="0"/>
              <a:t> Parts…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295400" y="1600200"/>
            <a:ext cx="6248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Arial" pitchFamily="34" charset="0"/>
                <a:cs typeface="Arial" pitchFamily="34" charset="0"/>
              </a:rPr>
              <a:t>The bored-out KTM525 cylinder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Content Placeholder 6" descr="20140411_17322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38200" y="2209800"/>
            <a:ext cx="7464778" cy="4198937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Another Part Reverse Engineered…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25609"/>
          </a:xfrm>
        </p:spPr>
        <p:txBody>
          <a:bodyPr>
            <a:normAutofit/>
          </a:bodyPr>
          <a:lstStyle/>
          <a:p>
            <a:pPr marL="118872" indent="0" algn="ctr">
              <a:buNone/>
            </a:pPr>
            <a:r>
              <a:rPr lang="en-US" sz="20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The features of the clutch cover are normally hard to capture with conventional techniques</a:t>
            </a:r>
          </a:p>
        </p:txBody>
      </p:sp>
      <p:pic>
        <p:nvPicPr>
          <p:cNvPr id="4" name="Picture 3" descr="Clutch cov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52600" y="2286000"/>
            <a:ext cx="5715000" cy="4364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261677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Another Part Reverse Engineered…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25609"/>
          </a:xfrm>
        </p:spPr>
        <p:txBody>
          <a:bodyPr>
            <a:normAutofit/>
          </a:bodyPr>
          <a:lstStyle/>
          <a:p>
            <a:pPr marL="118872" indent="0" algn="ctr">
              <a:buNone/>
            </a:pPr>
            <a:r>
              <a:rPr lang="en-US" sz="20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While this gasket is easy to model with conventional methods, the </a:t>
            </a:r>
            <a:r>
              <a:rPr lang="en-US" sz="20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MicroScribe</a:t>
            </a:r>
            <a:r>
              <a:rPr lang="en-US" sz="20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cut down on the effort involved.</a:t>
            </a:r>
            <a:endParaRPr lang="en-US" sz="2000" dirty="0" smtClean="0">
              <a:latin typeface="Arial" pitchFamily="34" charset="0"/>
              <a:cs typeface="Arial" pitchFamily="34" charset="0"/>
              <a:sym typeface="Wingdings" pitchFamily="2" charset="2"/>
            </a:endParaRPr>
          </a:p>
        </p:txBody>
      </p:sp>
      <p:pic>
        <p:nvPicPr>
          <p:cNvPr id="5" name="Picture 4" descr="Finished Gaske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3000" y="2438400"/>
            <a:ext cx="6781800" cy="4095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2616774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626</TotalTime>
  <Words>198</Words>
  <Application>Microsoft Office PowerPoint</Application>
  <PresentationFormat>On-screen Show (4:3)</PresentationFormat>
  <Paragraphs>21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Module</vt:lpstr>
      <vt:lpstr>Reverse-Engineering an overbored KTM525</vt:lpstr>
      <vt:lpstr>Objective</vt:lpstr>
      <vt:lpstr>The Beginning…</vt:lpstr>
      <vt:lpstr>The MicroScribe…</vt:lpstr>
      <vt:lpstr>The MicroScribe…</vt:lpstr>
      <vt:lpstr>Results of our Labor…</vt:lpstr>
      <vt:lpstr>The Real Parts…</vt:lpstr>
      <vt:lpstr>Another Part Reverse Engineered…</vt:lpstr>
      <vt:lpstr>Another Part Reverse Engineered…</vt:lpstr>
      <vt:lpstr>Another Part Reverse Engineered…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Team Project</dc:title>
  <dc:creator>Kurran Kelly</dc:creator>
  <cp:lastModifiedBy>Robert John Willis</cp:lastModifiedBy>
  <cp:revision>16</cp:revision>
  <dcterms:created xsi:type="dcterms:W3CDTF">2012-04-24T21:06:34Z</dcterms:created>
  <dcterms:modified xsi:type="dcterms:W3CDTF">2014-05-13T15:35:59Z</dcterms:modified>
</cp:coreProperties>
</file>