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C2D98-B60B-489E-BB04-4CC120683678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3D21C-7852-4E8A-BDD6-32C8DF44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D21C-7852-4E8A-BDD6-32C8DF44CF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Idaho Engineering Works</a:t>
            </a:r>
            <a:br>
              <a:rPr lang="en-US" dirty="0" smtClean="0"/>
            </a:br>
            <a:r>
              <a:rPr lang="en-US" sz="2700" dirty="0" smtClean="0"/>
              <a:t>(An Active Learning Building)</a:t>
            </a:r>
            <a:br>
              <a:rPr lang="en-US" sz="2700" dirty="0" smtClean="0"/>
            </a:br>
            <a:r>
              <a:rPr lang="en-US" sz="2400" dirty="0" smtClean="0"/>
              <a:t>Signature Vision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Jesse Caudle, Jacquelin Remaley, Kylie Touchstone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196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Design an active learning building that will be located in the EP courtyard. </a:t>
            </a:r>
          </a:p>
          <a:p>
            <a:r>
              <a:rPr lang="en-US" dirty="0" smtClean="0"/>
              <a:t>Create three interactive classrooms for 50, 100 and 150 students.</a:t>
            </a:r>
          </a:p>
          <a:p>
            <a:r>
              <a:rPr lang="en-US" dirty="0" smtClean="0"/>
              <a:t>Create concepts for new additive and machining/ manufacturing suites.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84169"/>
            <a:ext cx="4038600" cy="230777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Building Exterior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42" y="1710057"/>
            <a:ext cx="4210538" cy="32045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261224"/>
            <a:ext cx="4381500" cy="2805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452" y="2255970"/>
            <a:ext cx="435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Idaho Engineering Works: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0" y="5105090"/>
            <a:ext cx="42105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 smtClean="0"/>
              <a:t>“</a:t>
            </a:r>
            <a:r>
              <a:rPr lang="en-US" sz="2000" b="1" dirty="0" smtClean="0"/>
              <a:t>A </a:t>
            </a:r>
            <a:r>
              <a:rPr lang="en-US" sz="2000" b="1" dirty="0"/>
              <a:t>Building of cutting edge design and a modern look toward integrated learning and thought.”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9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Machine Shop and Senior Design Suite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2" y="1715216"/>
            <a:ext cx="4038600" cy="30294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98" y="3727269"/>
            <a:ext cx="4038600" cy="2307095"/>
          </a:xfrm>
        </p:spPr>
      </p:pic>
      <p:sp>
        <p:nvSpPr>
          <p:cNvPr id="7" name="TextBox 6"/>
          <p:cNvSpPr txBox="1"/>
          <p:nvPr/>
        </p:nvSpPr>
        <p:spPr>
          <a:xfrm>
            <a:off x="276892" y="4880816"/>
            <a:ext cx="3735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Shop: </a:t>
            </a:r>
          </a:p>
          <a:p>
            <a:r>
              <a:rPr lang="en-US" dirty="0"/>
              <a:t> </a:t>
            </a:r>
            <a:r>
              <a:rPr lang="en-US" dirty="0" smtClean="0"/>
              <a:t>- 4800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 New machines</a:t>
            </a:r>
          </a:p>
          <a:p>
            <a:r>
              <a:rPr lang="en-US" dirty="0"/>
              <a:t> </a:t>
            </a:r>
            <a:r>
              <a:rPr lang="en-US" dirty="0" smtClean="0"/>
              <a:t>- Freight elevator access</a:t>
            </a:r>
          </a:p>
          <a:p>
            <a:r>
              <a:rPr lang="en-US" dirty="0"/>
              <a:t> </a:t>
            </a:r>
            <a:r>
              <a:rPr lang="en-US" dirty="0" smtClean="0"/>
              <a:t>- Open layout for safety/convenience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996" y="2096256"/>
            <a:ext cx="460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Suite: </a:t>
            </a:r>
          </a:p>
          <a:p>
            <a:r>
              <a:rPr lang="en-US" dirty="0"/>
              <a:t> </a:t>
            </a:r>
            <a:r>
              <a:rPr lang="en-US" dirty="0" smtClean="0"/>
              <a:t>- Expanded to accommodate growth</a:t>
            </a:r>
          </a:p>
          <a:p>
            <a:r>
              <a:rPr lang="en-US" dirty="0"/>
              <a:t> </a:t>
            </a:r>
            <a:r>
              <a:rPr lang="en-US" dirty="0" smtClean="0"/>
              <a:t>- Lockers for student project storage</a:t>
            </a:r>
          </a:p>
          <a:p>
            <a:r>
              <a:rPr lang="en-US" dirty="0"/>
              <a:t> </a:t>
            </a:r>
            <a:r>
              <a:rPr lang="en-US" dirty="0" smtClean="0"/>
              <a:t>- Freight elevator access for shop convenience</a:t>
            </a:r>
          </a:p>
          <a:p>
            <a:r>
              <a:rPr lang="en-US" dirty="0"/>
              <a:t> </a:t>
            </a:r>
            <a:r>
              <a:rPr lang="en-US" dirty="0" smtClean="0"/>
              <a:t>- Open layout for optimal student interaction</a:t>
            </a:r>
          </a:p>
        </p:txBody>
      </p:sp>
    </p:spTree>
    <p:extLst>
      <p:ext uri="{BB962C8B-B14F-4D97-AF65-F5344CB8AC3E}">
        <p14:creationId xmlns:p14="http://schemas.microsoft.com/office/powerpoint/2010/main" val="326822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Classrooms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659785"/>
            <a:ext cx="4038600" cy="239049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7"/>
          <a:stretch/>
        </p:blipFill>
        <p:spPr>
          <a:xfrm>
            <a:off x="304800" y="4306602"/>
            <a:ext cx="4428744" cy="2438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4953001" y="5257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50, 100, 150+ capacity classrooms designed for interactive learning and </a:t>
            </a:r>
            <a:r>
              <a:rPr lang="en-US" dirty="0"/>
              <a:t>student-teacher</a:t>
            </a:r>
            <a:r>
              <a:rPr lang="en-US" dirty="0" smtClean="0"/>
              <a:t>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2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Cave – Virtual Design Visualization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850864" cy="391363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6981"/>
          <a:stretch/>
        </p:blipFill>
        <p:spPr>
          <a:xfrm>
            <a:off x="4648200" y="1828800"/>
            <a:ext cx="4104737" cy="2939879"/>
          </a:xfrm>
        </p:spPr>
      </p:pic>
      <p:sp>
        <p:nvSpPr>
          <p:cNvPr id="9" name="TextBox 8"/>
          <p:cNvSpPr txBox="1"/>
          <p:nvPr/>
        </p:nvSpPr>
        <p:spPr>
          <a:xfrm>
            <a:off x="304801" y="5791200"/>
            <a:ext cx="844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Enclosed visualization room. </a:t>
            </a:r>
          </a:p>
          <a:p>
            <a:r>
              <a:rPr lang="en-US" dirty="0" smtClean="0"/>
              <a:t>Utilizes simple geometry to display dynamic designs in a 3D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3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Concepts and Thinking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1676400"/>
            <a:ext cx="3810000" cy="28579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5001" b="21062"/>
          <a:stretch/>
        </p:blipFill>
        <p:spPr>
          <a:xfrm>
            <a:off x="5126894" y="4343400"/>
            <a:ext cx="3575146" cy="226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6529"/>
            <a:ext cx="3352800" cy="2233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411" y="4887413"/>
            <a:ext cx="4722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Design Suite Lockers </a:t>
            </a:r>
            <a:r>
              <a:rPr lang="en-US" dirty="0" smtClean="0"/>
              <a:t>– storage for projects, charging ports for personal technology</a:t>
            </a:r>
          </a:p>
          <a:p>
            <a:r>
              <a:rPr lang="en-US" b="1" dirty="0" err="1"/>
              <a:t>Creaform</a:t>
            </a:r>
            <a:r>
              <a:rPr lang="en-US" b="1" dirty="0"/>
              <a:t> – </a:t>
            </a:r>
            <a:r>
              <a:rPr lang="en-US" dirty="0"/>
              <a:t>Reverse engineering tool for further advancing engineering skills and research</a:t>
            </a:r>
            <a:endParaRPr lang="en-US" b="1" dirty="0"/>
          </a:p>
          <a:p>
            <a:r>
              <a:rPr lang="en-US" b="1" dirty="0" smtClean="0"/>
              <a:t>3D Printing Pens </a:t>
            </a:r>
            <a:r>
              <a:rPr lang="en-US" dirty="0" smtClean="0"/>
              <a:t>-  quick design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914097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</TotalTime>
  <Words>212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Idaho Engineering Works (An Active Learning Building) Signature Vision</vt:lpstr>
      <vt:lpstr>Objective</vt:lpstr>
      <vt:lpstr>Signature Building Exterior</vt:lpstr>
      <vt:lpstr>Machine Shop and Senior Design Suite</vt:lpstr>
      <vt:lpstr>Active Learning Classrooms</vt:lpstr>
      <vt:lpstr>The Cave – Virtual Design Visualization</vt:lpstr>
      <vt:lpstr>Creative Concepts and Thinking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Touchstone, Kylie (touc9217@vandals.uidaho.edu)</cp:lastModifiedBy>
  <cp:revision>28</cp:revision>
  <dcterms:created xsi:type="dcterms:W3CDTF">2012-04-24T21:06:34Z</dcterms:created>
  <dcterms:modified xsi:type="dcterms:W3CDTF">2015-04-30T20:32:05Z</dcterms:modified>
</cp:coreProperties>
</file>