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Yamaha 250 Repackaging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Joey Gibson, Steven </a:t>
            </a:r>
            <a:r>
              <a:rPr lang="en-US" dirty="0" err="1" smtClean="0"/>
              <a:t>Nieuwenhuis</a:t>
            </a:r>
            <a:r>
              <a:rPr lang="en-US" dirty="0" smtClean="0"/>
              <a:t>, Dillon </a:t>
            </a:r>
            <a:r>
              <a:rPr lang="en-US" dirty="0" err="1" smtClean="0"/>
              <a:t>Quenzer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Repackage a hybrid YZ250 engine with a</a:t>
            </a:r>
            <a:br>
              <a:rPr lang="en-US" dirty="0" smtClean="0"/>
            </a:br>
            <a:r>
              <a:rPr lang="en-US" dirty="0" smtClean="0"/>
              <a:t>custom KTM 525 transmission inside the current formula car chassis.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Support rapid interchange of the KTM 525 engine and YZ250 hybrid engine so that the vehicle platform can be reconfigured for back to back competitions.</a:t>
            </a:r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KTM 525 Assembly (starting 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u="sng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571696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Modeling by 2014-15 capstone design team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165860"/>
            <a:ext cx="816864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YZ250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1" y="1775191"/>
            <a:ext cx="79449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YZ250 Design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78" y="1828800"/>
            <a:ext cx="5919244" cy="4572000"/>
          </a:xfrm>
        </p:spPr>
      </p:pic>
    </p:spTree>
    <p:extLst>
      <p:ext uri="{BB962C8B-B14F-4D97-AF65-F5344CB8AC3E}">
        <p14:creationId xmlns:p14="http://schemas.microsoft.com/office/powerpoint/2010/main" val="18977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YZ250 Design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78" y="1828800"/>
            <a:ext cx="5919244" cy="4572000"/>
          </a:xfrm>
        </p:spPr>
      </p:pic>
    </p:spTree>
    <p:extLst>
      <p:ext uri="{BB962C8B-B14F-4D97-AF65-F5344CB8AC3E}">
        <p14:creationId xmlns:p14="http://schemas.microsoft.com/office/powerpoint/2010/main" val="1030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384</TotalTime>
  <Words>41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Module</vt:lpstr>
      <vt:lpstr>Yamaha 250 Repackaging </vt:lpstr>
      <vt:lpstr>Objective</vt:lpstr>
      <vt:lpstr>KTM 525 Assembly (starting point)</vt:lpstr>
      <vt:lpstr>Hybrid YZ250 Design</vt:lpstr>
      <vt:lpstr>Hybrid YZ250 Design</vt:lpstr>
      <vt:lpstr>Hybrid YZ250 Design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Quenzer, Dillon (quen4230@vandals.uidaho.edu)</cp:lastModifiedBy>
  <cp:revision>23</cp:revision>
  <dcterms:created xsi:type="dcterms:W3CDTF">2012-04-24T21:06:34Z</dcterms:created>
  <dcterms:modified xsi:type="dcterms:W3CDTF">2015-04-30T21:45:31Z</dcterms:modified>
</cp:coreProperties>
</file>