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91" r:id="rId2"/>
    <p:sldId id="290" r:id="rId3"/>
    <p:sldId id="260" r:id="rId4"/>
    <p:sldId id="289" r:id="rId5"/>
    <p:sldId id="258" r:id="rId6"/>
    <p:sldId id="265" r:id="rId7"/>
    <p:sldId id="264" r:id="rId8"/>
    <p:sldId id="276"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32530-AF65-438D-B9A7-793BE8F42854}" v="122" dt="2022-09-08T21:02:54.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708" autoAdjust="0"/>
  </p:normalViewPr>
  <p:slideViewPr>
    <p:cSldViewPr snapToGrid="0" snapToObjects="1">
      <p:cViewPr varScale="1">
        <p:scale>
          <a:sx n="51" d="100"/>
          <a:sy n="51" d="100"/>
        </p:scale>
        <p:origin x="96" y="564"/>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alls, Russell (rqualls@uidaho.edu)" userId="e453e683-8dec-4452-8085-c250617f6e5b" providerId="ADAL" clId="{75732530-AF65-438D-B9A7-793BE8F42854}"/>
    <pc:docChg chg="custSel modSld">
      <pc:chgData name="Qualls, Russell (rqualls@uidaho.edu)" userId="e453e683-8dec-4452-8085-c250617f6e5b" providerId="ADAL" clId="{75732530-AF65-438D-B9A7-793BE8F42854}" dt="2022-09-08T21:41:25.708" v="856" actId="20577"/>
      <pc:docMkLst>
        <pc:docMk/>
      </pc:docMkLst>
      <pc:sldChg chg="modSp modNotesTx">
        <pc:chgData name="Qualls, Russell (rqualls@uidaho.edu)" userId="e453e683-8dec-4452-8085-c250617f6e5b" providerId="ADAL" clId="{75732530-AF65-438D-B9A7-793BE8F42854}" dt="2022-09-08T21:25:59.416" v="744" actId="20577"/>
        <pc:sldMkLst>
          <pc:docMk/>
          <pc:sldMk cId="0" sldId="258"/>
        </pc:sldMkLst>
        <pc:graphicFrameChg chg="mod">
          <ac:chgData name="Qualls, Russell (rqualls@uidaho.edu)" userId="e453e683-8dec-4452-8085-c250617f6e5b" providerId="ADAL" clId="{75732530-AF65-438D-B9A7-793BE8F42854}" dt="2022-09-08T19:04:20.893" v="354" actId="20577"/>
          <ac:graphicFrameMkLst>
            <pc:docMk/>
            <pc:sldMk cId="0" sldId="258"/>
            <ac:graphicFrameMk id="5" creationId="{00000000-0000-0000-0000-000000000000}"/>
          </ac:graphicFrameMkLst>
        </pc:graphicFrameChg>
      </pc:sldChg>
      <pc:sldChg chg="modSp mod modNotesTx">
        <pc:chgData name="Qualls, Russell (rqualls@uidaho.edu)" userId="e453e683-8dec-4452-8085-c250617f6e5b" providerId="ADAL" clId="{75732530-AF65-438D-B9A7-793BE8F42854}" dt="2022-09-08T21:23:09.769" v="743" actId="20577"/>
        <pc:sldMkLst>
          <pc:docMk/>
          <pc:sldMk cId="0" sldId="260"/>
        </pc:sldMkLst>
        <pc:spChg chg="mod">
          <ac:chgData name="Qualls, Russell (rqualls@uidaho.edu)" userId="e453e683-8dec-4452-8085-c250617f6e5b" providerId="ADAL" clId="{75732530-AF65-438D-B9A7-793BE8F42854}" dt="2022-09-08T21:03:17.032" v="533" actId="14100"/>
          <ac:spMkLst>
            <pc:docMk/>
            <pc:sldMk cId="0" sldId="260"/>
            <ac:spMk id="3" creationId="{00000000-0000-0000-0000-000000000000}"/>
          </ac:spMkLst>
        </pc:spChg>
      </pc:sldChg>
      <pc:sldChg chg="modSp mod">
        <pc:chgData name="Qualls, Russell (rqualls@uidaho.edu)" userId="e453e683-8dec-4452-8085-c250617f6e5b" providerId="ADAL" clId="{75732530-AF65-438D-B9A7-793BE8F42854}" dt="2022-09-08T19:10:04.738" v="416" actId="20577"/>
        <pc:sldMkLst>
          <pc:docMk/>
          <pc:sldMk cId="0" sldId="265"/>
        </pc:sldMkLst>
        <pc:spChg chg="mod">
          <ac:chgData name="Qualls, Russell (rqualls@uidaho.edu)" userId="e453e683-8dec-4452-8085-c250617f6e5b" providerId="ADAL" clId="{75732530-AF65-438D-B9A7-793BE8F42854}" dt="2022-09-08T19:08:33.432" v="372" actId="20577"/>
          <ac:spMkLst>
            <pc:docMk/>
            <pc:sldMk cId="0" sldId="265"/>
            <ac:spMk id="2" creationId="{00000000-0000-0000-0000-000000000000}"/>
          </ac:spMkLst>
        </pc:spChg>
        <pc:spChg chg="mod">
          <ac:chgData name="Qualls, Russell (rqualls@uidaho.edu)" userId="e453e683-8dec-4452-8085-c250617f6e5b" providerId="ADAL" clId="{75732530-AF65-438D-B9A7-793BE8F42854}" dt="2022-09-08T19:10:04.738" v="416" actId="20577"/>
          <ac:spMkLst>
            <pc:docMk/>
            <pc:sldMk cId="0" sldId="265"/>
            <ac:spMk id="3" creationId="{00000000-0000-0000-0000-000000000000}"/>
          </ac:spMkLst>
        </pc:spChg>
      </pc:sldChg>
      <pc:sldChg chg="modSp mod">
        <pc:chgData name="Qualls, Russell (rqualls@uidaho.edu)" userId="e453e683-8dec-4452-8085-c250617f6e5b" providerId="ADAL" clId="{75732530-AF65-438D-B9A7-793BE8F42854}" dt="2022-09-08T21:28:07.819" v="758" actId="20577"/>
        <pc:sldMkLst>
          <pc:docMk/>
          <pc:sldMk cId="0" sldId="274"/>
        </pc:sldMkLst>
        <pc:spChg chg="mod">
          <ac:chgData name="Qualls, Russell (rqualls@uidaho.edu)" userId="e453e683-8dec-4452-8085-c250617f6e5b" providerId="ADAL" clId="{75732530-AF65-438D-B9A7-793BE8F42854}" dt="2022-09-08T21:28:07.819" v="758" actId="20577"/>
          <ac:spMkLst>
            <pc:docMk/>
            <pc:sldMk cId="0" sldId="274"/>
            <ac:spMk id="3" creationId="{00000000-0000-0000-0000-000000000000}"/>
          </ac:spMkLst>
        </pc:spChg>
      </pc:sldChg>
      <pc:sldChg chg="modSp">
        <pc:chgData name="Qualls, Russell (rqualls@uidaho.edu)" userId="e453e683-8dec-4452-8085-c250617f6e5b" providerId="ADAL" clId="{75732530-AF65-438D-B9A7-793BE8F42854}" dt="2022-09-08T19:13:56.081" v="444" actId="20577"/>
        <pc:sldMkLst>
          <pc:docMk/>
          <pc:sldMk cId="0" sldId="276"/>
        </pc:sldMkLst>
        <pc:spChg chg="mod">
          <ac:chgData name="Qualls, Russell (rqualls@uidaho.edu)" userId="e453e683-8dec-4452-8085-c250617f6e5b" providerId="ADAL" clId="{75732530-AF65-438D-B9A7-793BE8F42854}" dt="2022-09-08T19:13:56.081" v="444" actId="20577"/>
          <ac:spMkLst>
            <pc:docMk/>
            <pc:sldMk cId="0" sldId="276"/>
            <ac:spMk id="3" creationId="{00000000-0000-0000-0000-000000000000}"/>
          </ac:spMkLst>
        </pc:spChg>
      </pc:sldChg>
      <pc:sldChg chg="modSp mod modNotesTx">
        <pc:chgData name="Qualls, Russell (rqualls@uidaho.edu)" userId="e453e683-8dec-4452-8085-c250617f6e5b" providerId="ADAL" clId="{75732530-AF65-438D-B9A7-793BE8F42854}" dt="2022-09-08T21:41:25.708" v="856" actId="20577"/>
        <pc:sldMkLst>
          <pc:docMk/>
          <pc:sldMk cId="4026215212" sldId="289"/>
        </pc:sldMkLst>
        <pc:spChg chg="mod">
          <ac:chgData name="Qualls, Russell (rqualls@uidaho.edu)" userId="e453e683-8dec-4452-8085-c250617f6e5b" providerId="ADAL" clId="{75732530-AF65-438D-B9A7-793BE8F42854}" dt="2022-09-08T21:41:25.708" v="856" actId="20577"/>
          <ac:spMkLst>
            <pc:docMk/>
            <pc:sldMk cId="4026215212" sldId="289"/>
            <ac:spMk id="3" creationId="{00000000-0000-0000-0000-000000000000}"/>
          </ac:spMkLst>
        </pc:spChg>
      </pc:sldChg>
      <pc:sldChg chg="modNotesTx">
        <pc:chgData name="Qualls, Russell (rqualls@uidaho.edu)" userId="e453e683-8dec-4452-8085-c250617f6e5b" providerId="ADAL" clId="{75732530-AF65-438D-B9A7-793BE8F42854}" dt="2022-09-08T21:16:23.573" v="682" actId="20577"/>
        <pc:sldMkLst>
          <pc:docMk/>
          <pc:sldMk cId="1647283705" sldId="290"/>
        </pc:sldMkLst>
      </pc:sldChg>
    </pc:docChg>
  </pc:docChgLst>
  <pc:docChgLst>
    <pc:chgData name="Shrestha, Dev (devs@uidaho.edu)" userId="1c87bf14-a076-4719-b9e4-1262db96e0a9" providerId="ADAL" clId="{9FC72B9F-40BA-4237-B207-3868F722B2CA}"/>
    <pc:docChg chg="custSel modSld">
      <pc:chgData name="Shrestha, Dev (devs@uidaho.edu)" userId="1c87bf14-a076-4719-b9e4-1262db96e0a9" providerId="ADAL" clId="{9FC72B9F-40BA-4237-B207-3868F722B2CA}" dt="2021-09-01T23:34:49.996" v="21" actId="20577"/>
      <pc:docMkLst>
        <pc:docMk/>
      </pc:docMkLst>
      <pc:sldChg chg="delSp mod delAnim">
        <pc:chgData name="Shrestha, Dev (devs@uidaho.edu)" userId="1c87bf14-a076-4719-b9e4-1262db96e0a9" providerId="ADAL" clId="{9FC72B9F-40BA-4237-B207-3868F722B2CA}" dt="2021-09-01T23:32:41.332" v="0" actId="478"/>
        <pc:sldMkLst>
          <pc:docMk/>
          <pc:sldMk cId="0" sldId="274"/>
        </pc:sldMkLst>
        <pc:spChg chg="del">
          <ac:chgData name="Shrestha, Dev (devs@uidaho.edu)" userId="1c87bf14-a076-4719-b9e4-1262db96e0a9" providerId="ADAL" clId="{9FC72B9F-40BA-4237-B207-3868F722B2CA}" dt="2021-09-01T23:32:41.332" v="0" actId="478"/>
          <ac:spMkLst>
            <pc:docMk/>
            <pc:sldMk cId="0" sldId="274"/>
            <ac:spMk id="8" creationId="{00000000-0000-0000-0000-000000000000}"/>
          </ac:spMkLst>
        </pc:spChg>
      </pc:sldChg>
      <pc:sldChg chg="modSp mod">
        <pc:chgData name="Shrestha, Dev (devs@uidaho.edu)" userId="1c87bf14-a076-4719-b9e4-1262db96e0a9" providerId="ADAL" clId="{9FC72B9F-40BA-4237-B207-3868F722B2CA}" dt="2021-09-01T23:34:49.996" v="21" actId="20577"/>
        <pc:sldMkLst>
          <pc:docMk/>
          <pc:sldMk cId="3017246041" sldId="291"/>
        </pc:sldMkLst>
        <pc:spChg chg="mod">
          <ac:chgData name="Shrestha, Dev (devs@uidaho.edu)" userId="1c87bf14-a076-4719-b9e4-1262db96e0a9" providerId="ADAL" clId="{9FC72B9F-40BA-4237-B207-3868F722B2CA}" dt="2021-09-01T23:34:49.996" v="21" actId="20577"/>
          <ac:spMkLst>
            <pc:docMk/>
            <pc:sldMk cId="3017246041" sldId="291"/>
            <ac:spMk id="5" creationId="{209A92E9-E51D-48BB-9305-3837D3A5C53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97ABC-6FB4-4EAA-A308-011C9574A6E4}"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5072B51-2CCE-4A6C-AF28-ABAA4226581A}">
      <dgm:prSet phldrT="[Text]" custT="1"/>
      <dgm:spPr/>
      <dgm:t>
        <a:bodyPr/>
        <a:lstStyle/>
        <a:p>
          <a:r>
            <a:rPr lang="en-US" sz="1600" dirty="0"/>
            <a:t>Project Learning</a:t>
          </a:r>
        </a:p>
      </dgm:t>
    </dgm:pt>
    <dgm:pt modelId="{1E0E4C10-536A-4A1D-BA7F-EEA7F8C437B7}" type="parTrans" cxnId="{2704BCC9-2C9D-434B-BA56-C2AC7775A5D1}">
      <dgm:prSet/>
      <dgm:spPr/>
      <dgm:t>
        <a:bodyPr/>
        <a:lstStyle/>
        <a:p>
          <a:endParaRPr lang="en-US"/>
        </a:p>
      </dgm:t>
    </dgm:pt>
    <dgm:pt modelId="{C7CD57D0-AFAF-4FB8-BA98-934B890E7D77}" type="sibTrans" cxnId="{2704BCC9-2C9D-434B-BA56-C2AC7775A5D1}">
      <dgm:prSet/>
      <dgm:spPr/>
      <dgm:t>
        <a:bodyPr/>
        <a:lstStyle/>
        <a:p>
          <a:endParaRPr lang="en-US"/>
        </a:p>
      </dgm:t>
    </dgm:pt>
    <dgm:pt modelId="{1C6D104B-ABBC-4F38-8A40-4C99ECFF8C22}">
      <dgm:prSet phldrT="[Text]" custT="1"/>
      <dgm:spPr/>
      <dgm:t>
        <a:bodyPr/>
        <a:lstStyle/>
        <a:p>
          <a:r>
            <a:rPr lang="en-US" sz="1600" dirty="0"/>
            <a:t>Roadmap</a:t>
          </a:r>
        </a:p>
      </dgm:t>
    </dgm:pt>
    <dgm:pt modelId="{0CFFA250-E23A-4ECC-AC82-3C7D5BE2E535}" type="parTrans" cxnId="{A18076EF-1CAE-480B-8DA3-F963153B9493}">
      <dgm:prSet/>
      <dgm:spPr/>
      <dgm:t>
        <a:bodyPr/>
        <a:lstStyle/>
        <a:p>
          <a:endParaRPr lang="en-US"/>
        </a:p>
      </dgm:t>
    </dgm:pt>
    <dgm:pt modelId="{92B3BB47-860A-4337-9334-83EB9D348793}" type="sibTrans" cxnId="{A18076EF-1CAE-480B-8DA3-F963153B9493}">
      <dgm:prSet/>
      <dgm:spPr/>
      <dgm:t>
        <a:bodyPr/>
        <a:lstStyle/>
        <a:p>
          <a:endParaRPr lang="en-US"/>
        </a:p>
      </dgm:t>
    </dgm:pt>
    <dgm:pt modelId="{977A645D-AD8D-4ABE-8253-FC3CB58C295D}">
      <dgm:prSet phldrT="[Text]" custT="1"/>
      <dgm:spPr/>
      <dgm:t>
        <a:bodyPr/>
        <a:lstStyle/>
        <a:p>
          <a:r>
            <a:rPr lang="en-US" sz="1600" dirty="0"/>
            <a:t>Detailed </a:t>
          </a:r>
          <a:br>
            <a:rPr lang="en-US" sz="1600" dirty="0"/>
          </a:br>
          <a:r>
            <a:rPr lang="en-US" sz="1600" dirty="0"/>
            <a:t>Design</a:t>
          </a:r>
        </a:p>
      </dgm:t>
    </dgm:pt>
    <dgm:pt modelId="{C0072F49-3E1E-4931-A480-8C814020B840}" type="parTrans" cxnId="{B4EEB088-D036-49AC-9599-ECB194677617}">
      <dgm:prSet/>
      <dgm:spPr/>
      <dgm:t>
        <a:bodyPr/>
        <a:lstStyle/>
        <a:p>
          <a:endParaRPr lang="en-US"/>
        </a:p>
      </dgm:t>
    </dgm:pt>
    <dgm:pt modelId="{C788D3B9-B169-4B8B-AC57-2C67F247D3D1}" type="sibTrans" cxnId="{B4EEB088-D036-49AC-9599-ECB194677617}">
      <dgm:prSet/>
      <dgm:spPr/>
      <dgm:t>
        <a:bodyPr/>
        <a:lstStyle/>
        <a:p>
          <a:endParaRPr lang="en-US"/>
        </a:p>
      </dgm:t>
    </dgm:pt>
    <dgm:pt modelId="{2F57F1B6-D64B-45D0-916A-7E97CE8DE8DD}">
      <dgm:prSet phldrT="[Text]" custT="1"/>
      <dgm:spPr/>
      <dgm:t>
        <a:bodyPr/>
        <a:lstStyle/>
        <a:p>
          <a:r>
            <a:rPr lang="en-US" sz="1600" dirty="0"/>
            <a:t>Fabrication</a:t>
          </a:r>
          <a:br>
            <a:rPr lang="en-US" sz="1600" dirty="0"/>
          </a:br>
          <a:r>
            <a:rPr lang="en-US" sz="1600" dirty="0"/>
            <a:t>Validation</a:t>
          </a:r>
        </a:p>
      </dgm:t>
    </dgm:pt>
    <dgm:pt modelId="{1DA6600E-E368-4CC4-A9D9-F0250468E979}" type="parTrans" cxnId="{24860F29-E0B3-426E-A0B8-2799B56C4392}">
      <dgm:prSet/>
      <dgm:spPr/>
      <dgm:t>
        <a:bodyPr/>
        <a:lstStyle/>
        <a:p>
          <a:endParaRPr lang="en-US"/>
        </a:p>
      </dgm:t>
    </dgm:pt>
    <dgm:pt modelId="{790E9AC8-3C15-4110-9C25-17CF525F0803}" type="sibTrans" cxnId="{24860F29-E0B3-426E-A0B8-2799B56C4392}">
      <dgm:prSet/>
      <dgm:spPr/>
      <dgm:t>
        <a:bodyPr/>
        <a:lstStyle/>
        <a:p>
          <a:endParaRPr lang="en-US"/>
        </a:p>
      </dgm:t>
    </dgm:pt>
    <dgm:pt modelId="{5A66B28E-43D4-4A51-84BA-937C8AD32C07}">
      <dgm:prSet phldrT="[Text]" custT="1"/>
      <dgm:spPr/>
      <dgm:t>
        <a:bodyPr/>
        <a:lstStyle/>
        <a:p>
          <a:r>
            <a:rPr lang="en-US" sz="1600" dirty="0"/>
            <a:t>Product</a:t>
          </a:r>
        </a:p>
      </dgm:t>
    </dgm:pt>
    <dgm:pt modelId="{A9926964-7D4C-44EA-94F8-FA382CC51F16}" type="parTrans" cxnId="{9EDD2396-902B-4DD4-B844-1C8B587427DB}">
      <dgm:prSet/>
      <dgm:spPr/>
      <dgm:t>
        <a:bodyPr/>
        <a:lstStyle/>
        <a:p>
          <a:endParaRPr lang="en-US"/>
        </a:p>
      </dgm:t>
    </dgm:pt>
    <dgm:pt modelId="{FE412A4C-10EC-41A0-9F33-078CF9573A6D}" type="sibTrans" cxnId="{9EDD2396-902B-4DD4-B844-1C8B587427DB}">
      <dgm:prSet/>
      <dgm:spPr/>
      <dgm:t>
        <a:bodyPr/>
        <a:lstStyle/>
        <a:p>
          <a:endParaRPr lang="en-US"/>
        </a:p>
      </dgm:t>
    </dgm:pt>
    <dgm:pt modelId="{8DDA0412-A102-4D5C-83D0-60A746977936}">
      <dgm:prSet phldrT="[Text]" custT="1"/>
      <dgm:spPr/>
      <dgm:t>
        <a:bodyPr/>
        <a:lstStyle/>
        <a:p>
          <a:r>
            <a:rPr lang="en-US" sz="1600" dirty="0"/>
            <a:t>Conceptual </a:t>
          </a:r>
          <a:br>
            <a:rPr lang="en-US" sz="1600" dirty="0"/>
          </a:br>
          <a:r>
            <a:rPr lang="en-US" sz="1600" dirty="0"/>
            <a:t>Design / Prototyping</a:t>
          </a:r>
        </a:p>
      </dgm:t>
    </dgm:pt>
    <dgm:pt modelId="{CD7E5F3D-2E15-40E9-A1D6-2FC52D9543DA}" type="parTrans" cxnId="{DFAF00A4-A481-4446-8BE2-D7AF01CB8E53}">
      <dgm:prSet/>
      <dgm:spPr/>
      <dgm:t>
        <a:bodyPr/>
        <a:lstStyle/>
        <a:p>
          <a:endParaRPr lang="en-US"/>
        </a:p>
      </dgm:t>
    </dgm:pt>
    <dgm:pt modelId="{E45F1503-C94C-4EE7-9794-395529A5F4C6}" type="sibTrans" cxnId="{DFAF00A4-A481-4446-8BE2-D7AF01CB8E53}">
      <dgm:prSet/>
      <dgm:spPr/>
      <dgm:t>
        <a:bodyPr/>
        <a:lstStyle/>
        <a:p>
          <a:endParaRPr lang="en-US"/>
        </a:p>
      </dgm:t>
    </dgm:pt>
    <dgm:pt modelId="{A2B78983-6695-469A-B16A-8FE87CBBD918}" type="pres">
      <dgm:prSet presAssocID="{85497ABC-6FB4-4EAA-A308-011C9574A6E4}" presName="Name0" presStyleCnt="0">
        <dgm:presLayoutVars>
          <dgm:dir/>
          <dgm:animOne val="branch"/>
          <dgm:animLvl val="lvl"/>
        </dgm:presLayoutVars>
      </dgm:prSet>
      <dgm:spPr/>
    </dgm:pt>
    <dgm:pt modelId="{D76E3964-828F-4ABD-A71D-3F62C0CB4AD6}" type="pres">
      <dgm:prSet presAssocID="{35072B51-2CCE-4A6C-AF28-ABAA4226581A}" presName="chaos" presStyleCnt="0"/>
      <dgm:spPr/>
    </dgm:pt>
    <dgm:pt modelId="{F1898D81-72E1-4C62-9E91-AD4DDD5B5F4C}" type="pres">
      <dgm:prSet presAssocID="{35072B51-2CCE-4A6C-AF28-ABAA4226581A}" presName="parTx1" presStyleLbl="revTx" presStyleIdx="0" presStyleCnt="5" custScaleX="107650" custScaleY="157631"/>
      <dgm:spPr/>
    </dgm:pt>
    <dgm:pt modelId="{F3B4BE0B-E62E-462C-AFAE-9AB154B49EA6}" type="pres">
      <dgm:prSet presAssocID="{35072B51-2CCE-4A6C-AF28-ABAA4226581A}" presName="c1" presStyleLbl="node1" presStyleIdx="0" presStyleCnt="19"/>
      <dgm:spPr/>
    </dgm:pt>
    <dgm:pt modelId="{A78B6C54-E492-42D1-AD26-7CB95B255B01}" type="pres">
      <dgm:prSet presAssocID="{35072B51-2CCE-4A6C-AF28-ABAA4226581A}" presName="c2" presStyleLbl="node1" presStyleIdx="1" presStyleCnt="19"/>
      <dgm:spPr/>
    </dgm:pt>
    <dgm:pt modelId="{60EAFFDE-E067-4268-9355-1858C28E5A3A}" type="pres">
      <dgm:prSet presAssocID="{35072B51-2CCE-4A6C-AF28-ABAA4226581A}" presName="c3" presStyleLbl="node1" presStyleIdx="2" presStyleCnt="19"/>
      <dgm:spPr/>
    </dgm:pt>
    <dgm:pt modelId="{A40C27AC-238F-4834-839C-9224EBE2BF20}" type="pres">
      <dgm:prSet presAssocID="{35072B51-2CCE-4A6C-AF28-ABAA4226581A}" presName="c4" presStyleLbl="node1" presStyleIdx="3" presStyleCnt="19"/>
      <dgm:spPr/>
    </dgm:pt>
    <dgm:pt modelId="{B0FC0BCE-2710-410C-9A5C-61BE9E5C398A}" type="pres">
      <dgm:prSet presAssocID="{35072B51-2CCE-4A6C-AF28-ABAA4226581A}" presName="c5" presStyleLbl="node1" presStyleIdx="4" presStyleCnt="19"/>
      <dgm:spPr/>
    </dgm:pt>
    <dgm:pt modelId="{F93D11D7-6337-466A-84A8-E8C962FF6C36}" type="pres">
      <dgm:prSet presAssocID="{35072B51-2CCE-4A6C-AF28-ABAA4226581A}" presName="c6" presStyleLbl="node1" presStyleIdx="5" presStyleCnt="19"/>
      <dgm:spPr/>
    </dgm:pt>
    <dgm:pt modelId="{583E6258-5DC9-4DC7-B318-B396DC6D7169}" type="pres">
      <dgm:prSet presAssocID="{35072B51-2CCE-4A6C-AF28-ABAA4226581A}" presName="c7" presStyleLbl="node1" presStyleIdx="6" presStyleCnt="19"/>
      <dgm:spPr/>
    </dgm:pt>
    <dgm:pt modelId="{1DB639B8-B2CA-43D6-923E-EC05FCA711E7}" type="pres">
      <dgm:prSet presAssocID="{35072B51-2CCE-4A6C-AF28-ABAA4226581A}" presName="c8" presStyleLbl="node1" presStyleIdx="7" presStyleCnt="19"/>
      <dgm:spPr/>
    </dgm:pt>
    <dgm:pt modelId="{E34B1423-A464-46F3-AAF7-BF7D49C8C836}" type="pres">
      <dgm:prSet presAssocID="{35072B51-2CCE-4A6C-AF28-ABAA4226581A}" presName="c9" presStyleLbl="node1" presStyleIdx="8" presStyleCnt="19"/>
      <dgm:spPr/>
    </dgm:pt>
    <dgm:pt modelId="{1DDAE741-723C-40F1-AC12-CB7902AE8DE3}" type="pres">
      <dgm:prSet presAssocID="{35072B51-2CCE-4A6C-AF28-ABAA4226581A}" presName="c10" presStyleLbl="node1" presStyleIdx="9" presStyleCnt="19"/>
      <dgm:spPr/>
    </dgm:pt>
    <dgm:pt modelId="{FF043CC4-ED5E-4027-A7C8-E4662394FB02}" type="pres">
      <dgm:prSet presAssocID="{35072B51-2CCE-4A6C-AF28-ABAA4226581A}" presName="c11" presStyleLbl="node1" presStyleIdx="10" presStyleCnt="19"/>
      <dgm:spPr/>
    </dgm:pt>
    <dgm:pt modelId="{8ED2617C-B4D4-43CC-B623-9B65A18B83BD}" type="pres">
      <dgm:prSet presAssocID="{35072B51-2CCE-4A6C-AF28-ABAA4226581A}" presName="c12" presStyleLbl="node1" presStyleIdx="11" presStyleCnt="19"/>
      <dgm:spPr/>
    </dgm:pt>
    <dgm:pt modelId="{6395F9FD-BC66-4923-A28D-7C07414DC809}" type="pres">
      <dgm:prSet presAssocID="{35072B51-2CCE-4A6C-AF28-ABAA4226581A}" presName="c13" presStyleLbl="node1" presStyleIdx="12" presStyleCnt="19"/>
      <dgm:spPr/>
    </dgm:pt>
    <dgm:pt modelId="{7035A8DB-8338-4EFB-8EC5-871FA7591E22}" type="pres">
      <dgm:prSet presAssocID="{35072B51-2CCE-4A6C-AF28-ABAA4226581A}" presName="c14" presStyleLbl="node1" presStyleIdx="13" presStyleCnt="19"/>
      <dgm:spPr/>
    </dgm:pt>
    <dgm:pt modelId="{0D21E55C-3020-4AAA-8C64-FB81ECFE24C3}" type="pres">
      <dgm:prSet presAssocID="{35072B51-2CCE-4A6C-AF28-ABAA4226581A}" presName="c15" presStyleLbl="node1" presStyleIdx="14" presStyleCnt="19"/>
      <dgm:spPr/>
    </dgm:pt>
    <dgm:pt modelId="{210E6BC3-F818-48F3-A4B7-BA484D101DD7}" type="pres">
      <dgm:prSet presAssocID="{35072B51-2CCE-4A6C-AF28-ABAA4226581A}" presName="c16" presStyleLbl="node1" presStyleIdx="15" presStyleCnt="19"/>
      <dgm:spPr/>
    </dgm:pt>
    <dgm:pt modelId="{3A1E522B-8524-4038-A0A9-EF310025D7ED}" type="pres">
      <dgm:prSet presAssocID="{35072B51-2CCE-4A6C-AF28-ABAA4226581A}" presName="c17" presStyleLbl="node1" presStyleIdx="16" presStyleCnt="19"/>
      <dgm:spPr/>
    </dgm:pt>
    <dgm:pt modelId="{C0307129-BA0C-448F-8CF7-D9B618154365}" type="pres">
      <dgm:prSet presAssocID="{35072B51-2CCE-4A6C-AF28-ABAA4226581A}" presName="c18" presStyleLbl="node1" presStyleIdx="17" presStyleCnt="19"/>
      <dgm:spPr/>
    </dgm:pt>
    <dgm:pt modelId="{D2AFA2F2-15A7-4899-8CCB-F8A6E6DBF38B}" type="pres">
      <dgm:prSet presAssocID="{C7CD57D0-AFAF-4FB8-BA98-934B890E7D77}" presName="chevronComposite1" presStyleCnt="0"/>
      <dgm:spPr/>
    </dgm:pt>
    <dgm:pt modelId="{FAC8E94D-B733-4E3E-97B2-C7826714A144}" type="pres">
      <dgm:prSet presAssocID="{C7CD57D0-AFAF-4FB8-BA98-934B890E7D77}" presName="chevron1" presStyleLbl="sibTrans2D1" presStyleIdx="0" presStyleCnt="5"/>
      <dgm:spPr/>
    </dgm:pt>
    <dgm:pt modelId="{B922E0CD-B635-4A4F-8958-6278A3B69923}" type="pres">
      <dgm:prSet presAssocID="{C7CD57D0-AFAF-4FB8-BA98-934B890E7D77}" presName="spChevron1" presStyleCnt="0"/>
      <dgm:spPr/>
    </dgm:pt>
    <dgm:pt modelId="{D0E31E9B-B907-4488-8A13-5049BF034CC8}" type="pres">
      <dgm:prSet presAssocID="{1C6D104B-ABBC-4F38-8A40-4C99ECFF8C22}" presName="middle" presStyleCnt="0"/>
      <dgm:spPr/>
    </dgm:pt>
    <dgm:pt modelId="{4CA9E5C2-9114-43DB-BCBB-9B342099894C}" type="pres">
      <dgm:prSet presAssocID="{1C6D104B-ABBC-4F38-8A40-4C99ECFF8C22}" presName="parTxMid" presStyleLbl="revTx" presStyleIdx="1" presStyleCnt="5" custScaleX="92749"/>
      <dgm:spPr/>
    </dgm:pt>
    <dgm:pt modelId="{678AC806-FEBA-481E-A08C-BF03D6C889D5}" type="pres">
      <dgm:prSet presAssocID="{1C6D104B-ABBC-4F38-8A40-4C99ECFF8C22}" presName="spMid" presStyleCnt="0"/>
      <dgm:spPr/>
    </dgm:pt>
    <dgm:pt modelId="{A46BA0F5-1DDF-4465-975D-75ECB621C95E}" type="pres">
      <dgm:prSet presAssocID="{92B3BB47-860A-4337-9334-83EB9D348793}" presName="chevronComposite1" presStyleCnt="0"/>
      <dgm:spPr/>
    </dgm:pt>
    <dgm:pt modelId="{F88E074F-F27C-41B4-928B-EDCCAF01D7D7}" type="pres">
      <dgm:prSet presAssocID="{92B3BB47-860A-4337-9334-83EB9D348793}" presName="chevron1" presStyleLbl="sibTrans2D1" presStyleIdx="1" presStyleCnt="5"/>
      <dgm:spPr/>
    </dgm:pt>
    <dgm:pt modelId="{9BDB3D80-9EC6-4492-AB97-2AD77D11B1FF}" type="pres">
      <dgm:prSet presAssocID="{92B3BB47-860A-4337-9334-83EB9D348793}" presName="spChevron1" presStyleCnt="0"/>
      <dgm:spPr/>
    </dgm:pt>
    <dgm:pt modelId="{23078EA9-896F-48A9-9574-4DCC48ACA5ED}" type="pres">
      <dgm:prSet presAssocID="{8DDA0412-A102-4D5C-83D0-60A746977936}" presName="middle" presStyleCnt="0"/>
      <dgm:spPr/>
    </dgm:pt>
    <dgm:pt modelId="{C7CE2E67-0F4E-403A-B7E6-A418A7A75F0C}" type="pres">
      <dgm:prSet presAssocID="{8DDA0412-A102-4D5C-83D0-60A746977936}" presName="parTxMid" presStyleLbl="revTx" presStyleIdx="2" presStyleCnt="5" custScaleX="113151"/>
      <dgm:spPr/>
    </dgm:pt>
    <dgm:pt modelId="{786F42E6-6AFF-4B42-A1F7-F97C00AE2512}" type="pres">
      <dgm:prSet presAssocID="{8DDA0412-A102-4D5C-83D0-60A746977936}" presName="spMid" presStyleCnt="0"/>
      <dgm:spPr/>
    </dgm:pt>
    <dgm:pt modelId="{255FBB18-83FD-4978-B219-47EBFEA5E95D}" type="pres">
      <dgm:prSet presAssocID="{E45F1503-C94C-4EE7-9794-395529A5F4C6}" presName="chevronComposite1" presStyleCnt="0"/>
      <dgm:spPr/>
    </dgm:pt>
    <dgm:pt modelId="{A584F50E-7D28-4E3A-A51C-6599165436D9}" type="pres">
      <dgm:prSet presAssocID="{E45F1503-C94C-4EE7-9794-395529A5F4C6}" presName="chevron1" presStyleLbl="sibTrans2D1" presStyleIdx="2" presStyleCnt="5"/>
      <dgm:spPr/>
    </dgm:pt>
    <dgm:pt modelId="{5F290D8C-0BBC-480E-B320-976DA57A037B}" type="pres">
      <dgm:prSet presAssocID="{E45F1503-C94C-4EE7-9794-395529A5F4C6}" presName="spChevron1" presStyleCnt="0"/>
      <dgm:spPr/>
    </dgm:pt>
    <dgm:pt modelId="{C0063728-DDB2-4EC7-800A-999F0EDE671A}" type="pres">
      <dgm:prSet presAssocID="{977A645D-AD8D-4ABE-8253-FC3CB58C295D}" presName="middle" presStyleCnt="0"/>
      <dgm:spPr/>
    </dgm:pt>
    <dgm:pt modelId="{9736964C-B9CF-4E49-B005-4A8FE7A9702C}" type="pres">
      <dgm:prSet presAssocID="{977A645D-AD8D-4ABE-8253-FC3CB58C295D}" presName="parTxMid" presStyleLbl="revTx" presStyleIdx="3" presStyleCnt="5" custScaleX="81536"/>
      <dgm:spPr/>
    </dgm:pt>
    <dgm:pt modelId="{F85E4BFE-8172-43E1-8D69-1C286678EC1C}" type="pres">
      <dgm:prSet presAssocID="{977A645D-AD8D-4ABE-8253-FC3CB58C295D}" presName="spMid" presStyleCnt="0"/>
      <dgm:spPr/>
    </dgm:pt>
    <dgm:pt modelId="{E83AE568-F4A9-4D41-B919-83E98BC1A092}" type="pres">
      <dgm:prSet presAssocID="{C788D3B9-B169-4B8B-AC57-2C67F247D3D1}" presName="chevronComposite1" presStyleCnt="0"/>
      <dgm:spPr/>
    </dgm:pt>
    <dgm:pt modelId="{044C2CCC-AAAB-4420-949C-ED379810A3D8}" type="pres">
      <dgm:prSet presAssocID="{C788D3B9-B169-4B8B-AC57-2C67F247D3D1}" presName="chevron1" presStyleLbl="sibTrans2D1" presStyleIdx="3" presStyleCnt="5"/>
      <dgm:spPr/>
    </dgm:pt>
    <dgm:pt modelId="{19F6CB24-25BF-43EB-84CE-EBD069C0902B}" type="pres">
      <dgm:prSet presAssocID="{C788D3B9-B169-4B8B-AC57-2C67F247D3D1}" presName="spChevron1" presStyleCnt="0"/>
      <dgm:spPr/>
    </dgm:pt>
    <dgm:pt modelId="{938EC37A-5B01-41FB-9966-024055C3F212}" type="pres">
      <dgm:prSet presAssocID="{2F57F1B6-D64B-45D0-916A-7E97CE8DE8DD}" presName="middle" presStyleCnt="0"/>
      <dgm:spPr/>
    </dgm:pt>
    <dgm:pt modelId="{16B5A0ED-B2E8-48B5-A797-390177949590}" type="pres">
      <dgm:prSet presAssocID="{2F57F1B6-D64B-45D0-916A-7E97CE8DE8DD}" presName="parTxMid" presStyleLbl="revTx" presStyleIdx="4" presStyleCnt="5"/>
      <dgm:spPr/>
    </dgm:pt>
    <dgm:pt modelId="{8D141112-377D-4021-9F26-73672EE5AF3D}" type="pres">
      <dgm:prSet presAssocID="{2F57F1B6-D64B-45D0-916A-7E97CE8DE8DD}" presName="spMid" presStyleCnt="0"/>
      <dgm:spPr/>
    </dgm:pt>
    <dgm:pt modelId="{DC59F169-040A-4CB1-97EA-ACC30C7A8E55}" type="pres">
      <dgm:prSet presAssocID="{790E9AC8-3C15-4110-9C25-17CF525F0803}" presName="chevronComposite1" presStyleCnt="0"/>
      <dgm:spPr/>
    </dgm:pt>
    <dgm:pt modelId="{7F7E7C59-1B3D-4026-A323-969755C44A7B}" type="pres">
      <dgm:prSet presAssocID="{790E9AC8-3C15-4110-9C25-17CF525F0803}" presName="chevron1" presStyleLbl="sibTrans2D1" presStyleIdx="4" presStyleCnt="5"/>
      <dgm:spPr/>
    </dgm:pt>
    <dgm:pt modelId="{6A670B3F-2C75-449C-A145-56811878C276}" type="pres">
      <dgm:prSet presAssocID="{790E9AC8-3C15-4110-9C25-17CF525F0803}" presName="spChevron1" presStyleCnt="0"/>
      <dgm:spPr/>
    </dgm:pt>
    <dgm:pt modelId="{9A6F091E-56AC-4C50-86B9-1E5EE33B86D7}" type="pres">
      <dgm:prSet presAssocID="{5A66B28E-43D4-4A51-84BA-937C8AD32C07}" presName="last" presStyleCnt="0"/>
      <dgm:spPr/>
    </dgm:pt>
    <dgm:pt modelId="{3E46C2FE-F4B2-46C7-8948-9DE96654D817}" type="pres">
      <dgm:prSet presAssocID="{5A66B28E-43D4-4A51-84BA-937C8AD32C07}" presName="circleTx" presStyleLbl="node1" presStyleIdx="18" presStyleCnt="19" custScaleX="124323" custScaleY="124322"/>
      <dgm:spPr/>
    </dgm:pt>
    <dgm:pt modelId="{B1757DF0-5CB8-4A30-9BF9-9AEF6BB28F34}" type="pres">
      <dgm:prSet presAssocID="{5A66B28E-43D4-4A51-84BA-937C8AD32C07}" presName="spN" presStyleCnt="0"/>
      <dgm:spPr/>
    </dgm:pt>
  </dgm:ptLst>
  <dgm:cxnLst>
    <dgm:cxn modelId="{4447061D-47E2-4BC5-AB6B-EE3637DFC446}" type="presOf" srcId="{8DDA0412-A102-4D5C-83D0-60A746977936}" destId="{C7CE2E67-0F4E-403A-B7E6-A418A7A75F0C}" srcOrd="0" destOrd="0" presId="urn:microsoft.com/office/officeart/2009/3/layout/RandomtoResultProcess"/>
    <dgm:cxn modelId="{A904901F-8CD6-4EE2-A50B-04D603C60F47}" type="presOf" srcId="{977A645D-AD8D-4ABE-8253-FC3CB58C295D}" destId="{9736964C-B9CF-4E49-B005-4A8FE7A9702C}" srcOrd="0" destOrd="0" presId="urn:microsoft.com/office/officeart/2009/3/layout/RandomtoResultProcess"/>
    <dgm:cxn modelId="{24860F29-E0B3-426E-A0B8-2799B56C4392}" srcId="{85497ABC-6FB4-4EAA-A308-011C9574A6E4}" destId="{2F57F1B6-D64B-45D0-916A-7E97CE8DE8DD}" srcOrd="4" destOrd="0" parTransId="{1DA6600E-E368-4CC4-A9D9-F0250468E979}" sibTransId="{790E9AC8-3C15-4110-9C25-17CF525F0803}"/>
    <dgm:cxn modelId="{2A920C84-FC4D-49A8-85F9-6FC2134644CC}" type="presOf" srcId="{35072B51-2CCE-4A6C-AF28-ABAA4226581A}" destId="{F1898D81-72E1-4C62-9E91-AD4DDD5B5F4C}" srcOrd="0" destOrd="0" presId="urn:microsoft.com/office/officeart/2009/3/layout/RandomtoResultProcess"/>
    <dgm:cxn modelId="{B4EEB088-D036-49AC-9599-ECB194677617}" srcId="{85497ABC-6FB4-4EAA-A308-011C9574A6E4}" destId="{977A645D-AD8D-4ABE-8253-FC3CB58C295D}" srcOrd="3" destOrd="0" parTransId="{C0072F49-3E1E-4931-A480-8C814020B840}" sibTransId="{C788D3B9-B169-4B8B-AC57-2C67F247D3D1}"/>
    <dgm:cxn modelId="{9EDD2396-902B-4DD4-B844-1C8B587427DB}" srcId="{85497ABC-6FB4-4EAA-A308-011C9574A6E4}" destId="{5A66B28E-43D4-4A51-84BA-937C8AD32C07}" srcOrd="5" destOrd="0" parTransId="{A9926964-7D4C-44EA-94F8-FA382CC51F16}" sibTransId="{FE412A4C-10EC-41A0-9F33-078CF9573A6D}"/>
    <dgm:cxn modelId="{E695A29C-385B-4C44-B453-B7DBF982DEFE}" type="presOf" srcId="{2F57F1B6-D64B-45D0-916A-7E97CE8DE8DD}" destId="{16B5A0ED-B2E8-48B5-A797-390177949590}" srcOrd="0" destOrd="0" presId="urn:microsoft.com/office/officeart/2009/3/layout/RandomtoResultProcess"/>
    <dgm:cxn modelId="{DFAF00A4-A481-4446-8BE2-D7AF01CB8E53}" srcId="{85497ABC-6FB4-4EAA-A308-011C9574A6E4}" destId="{8DDA0412-A102-4D5C-83D0-60A746977936}" srcOrd="2" destOrd="0" parTransId="{CD7E5F3D-2E15-40E9-A1D6-2FC52D9543DA}" sibTransId="{E45F1503-C94C-4EE7-9794-395529A5F4C6}"/>
    <dgm:cxn modelId="{A7043CB8-DF8B-4AEA-BC21-F5D6C1E1B145}" type="presOf" srcId="{5A66B28E-43D4-4A51-84BA-937C8AD32C07}" destId="{3E46C2FE-F4B2-46C7-8948-9DE96654D817}" srcOrd="0" destOrd="0" presId="urn:microsoft.com/office/officeart/2009/3/layout/RandomtoResultProcess"/>
    <dgm:cxn modelId="{2704BCC9-2C9D-434B-BA56-C2AC7775A5D1}" srcId="{85497ABC-6FB4-4EAA-A308-011C9574A6E4}" destId="{35072B51-2CCE-4A6C-AF28-ABAA4226581A}" srcOrd="0" destOrd="0" parTransId="{1E0E4C10-536A-4A1D-BA7F-EEA7F8C437B7}" sibTransId="{C7CD57D0-AFAF-4FB8-BA98-934B890E7D77}"/>
    <dgm:cxn modelId="{DC9A72E8-6D5D-4659-89D1-55842EEE2BEC}" type="presOf" srcId="{85497ABC-6FB4-4EAA-A308-011C9574A6E4}" destId="{A2B78983-6695-469A-B16A-8FE87CBBD918}" srcOrd="0" destOrd="0" presId="urn:microsoft.com/office/officeart/2009/3/layout/RandomtoResultProcess"/>
    <dgm:cxn modelId="{A18076EF-1CAE-480B-8DA3-F963153B9493}" srcId="{85497ABC-6FB4-4EAA-A308-011C9574A6E4}" destId="{1C6D104B-ABBC-4F38-8A40-4C99ECFF8C22}" srcOrd="1" destOrd="0" parTransId="{0CFFA250-E23A-4ECC-AC82-3C7D5BE2E535}" sibTransId="{92B3BB47-860A-4337-9334-83EB9D348793}"/>
    <dgm:cxn modelId="{C965E8F6-4FFE-4621-83F7-919C73FCBE57}" type="presOf" srcId="{1C6D104B-ABBC-4F38-8A40-4C99ECFF8C22}" destId="{4CA9E5C2-9114-43DB-BCBB-9B342099894C}" srcOrd="0" destOrd="0" presId="urn:microsoft.com/office/officeart/2009/3/layout/RandomtoResultProcess"/>
    <dgm:cxn modelId="{56CFEA5A-4E4E-4874-ACF3-1360D6255B50}" type="presParOf" srcId="{A2B78983-6695-469A-B16A-8FE87CBBD918}" destId="{D76E3964-828F-4ABD-A71D-3F62C0CB4AD6}" srcOrd="0" destOrd="0" presId="urn:microsoft.com/office/officeart/2009/3/layout/RandomtoResultProcess"/>
    <dgm:cxn modelId="{B8D42AAC-BF90-4251-B52D-D5D7E3B9B3ED}" type="presParOf" srcId="{D76E3964-828F-4ABD-A71D-3F62C0CB4AD6}" destId="{F1898D81-72E1-4C62-9E91-AD4DDD5B5F4C}" srcOrd="0" destOrd="0" presId="urn:microsoft.com/office/officeart/2009/3/layout/RandomtoResultProcess"/>
    <dgm:cxn modelId="{5E381C0E-BD05-4CA8-83B2-D1CAB0BC4866}" type="presParOf" srcId="{D76E3964-828F-4ABD-A71D-3F62C0CB4AD6}" destId="{F3B4BE0B-E62E-462C-AFAE-9AB154B49EA6}" srcOrd="1" destOrd="0" presId="urn:microsoft.com/office/officeart/2009/3/layout/RandomtoResultProcess"/>
    <dgm:cxn modelId="{7426DB64-FD0B-48D7-8F68-1073093B6FAE}" type="presParOf" srcId="{D76E3964-828F-4ABD-A71D-3F62C0CB4AD6}" destId="{A78B6C54-E492-42D1-AD26-7CB95B255B01}" srcOrd="2" destOrd="0" presId="urn:microsoft.com/office/officeart/2009/3/layout/RandomtoResultProcess"/>
    <dgm:cxn modelId="{4023A5F8-6575-4F29-B2CC-6BE5B558BEE9}" type="presParOf" srcId="{D76E3964-828F-4ABD-A71D-3F62C0CB4AD6}" destId="{60EAFFDE-E067-4268-9355-1858C28E5A3A}" srcOrd="3" destOrd="0" presId="urn:microsoft.com/office/officeart/2009/3/layout/RandomtoResultProcess"/>
    <dgm:cxn modelId="{8B5F98D9-60BB-4F1E-8B04-07635CD2FEDD}" type="presParOf" srcId="{D76E3964-828F-4ABD-A71D-3F62C0CB4AD6}" destId="{A40C27AC-238F-4834-839C-9224EBE2BF20}" srcOrd="4" destOrd="0" presId="urn:microsoft.com/office/officeart/2009/3/layout/RandomtoResultProcess"/>
    <dgm:cxn modelId="{B71E5526-A8B9-4453-838A-5C7B9E3DFC16}" type="presParOf" srcId="{D76E3964-828F-4ABD-A71D-3F62C0CB4AD6}" destId="{B0FC0BCE-2710-410C-9A5C-61BE9E5C398A}" srcOrd="5" destOrd="0" presId="urn:microsoft.com/office/officeart/2009/3/layout/RandomtoResultProcess"/>
    <dgm:cxn modelId="{741E6BCE-FDC2-46B7-8161-EA35945210E5}" type="presParOf" srcId="{D76E3964-828F-4ABD-A71D-3F62C0CB4AD6}" destId="{F93D11D7-6337-466A-84A8-E8C962FF6C36}" srcOrd="6" destOrd="0" presId="urn:microsoft.com/office/officeart/2009/3/layout/RandomtoResultProcess"/>
    <dgm:cxn modelId="{C0ED3124-78A1-497F-9F64-4353731CF3E9}" type="presParOf" srcId="{D76E3964-828F-4ABD-A71D-3F62C0CB4AD6}" destId="{583E6258-5DC9-4DC7-B318-B396DC6D7169}" srcOrd="7" destOrd="0" presId="urn:microsoft.com/office/officeart/2009/3/layout/RandomtoResultProcess"/>
    <dgm:cxn modelId="{DFABAE91-6B92-44B8-B379-15DD33FB4D8C}" type="presParOf" srcId="{D76E3964-828F-4ABD-A71D-3F62C0CB4AD6}" destId="{1DB639B8-B2CA-43D6-923E-EC05FCA711E7}" srcOrd="8" destOrd="0" presId="urn:microsoft.com/office/officeart/2009/3/layout/RandomtoResultProcess"/>
    <dgm:cxn modelId="{1F016850-926F-48B8-A512-3E1E30D07B93}" type="presParOf" srcId="{D76E3964-828F-4ABD-A71D-3F62C0CB4AD6}" destId="{E34B1423-A464-46F3-AAF7-BF7D49C8C836}" srcOrd="9" destOrd="0" presId="urn:microsoft.com/office/officeart/2009/3/layout/RandomtoResultProcess"/>
    <dgm:cxn modelId="{A351C112-5565-4E36-8665-98F0EB60123B}" type="presParOf" srcId="{D76E3964-828F-4ABD-A71D-3F62C0CB4AD6}" destId="{1DDAE741-723C-40F1-AC12-CB7902AE8DE3}" srcOrd="10" destOrd="0" presId="urn:microsoft.com/office/officeart/2009/3/layout/RandomtoResultProcess"/>
    <dgm:cxn modelId="{AAA2ABF2-A271-4ECE-8F12-2412A76F3453}" type="presParOf" srcId="{D76E3964-828F-4ABD-A71D-3F62C0CB4AD6}" destId="{FF043CC4-ED5E-4027-A7C8-E4662394FB02}" srcOrd="11" destOrd="0" presId="urn:microsoft.com/office/officeart/2009/3/layout/RandomtoResultProcess"/>
    <dgm:cxn modelId="{E6A3174B-560F-4C03-8783-D116FA9F61D1}" type="presParOf" srcId="{D76E3964-828F-4ABD-A71D-3F62C0CB4AD6}" destId="{8ED2617C-B4D4-43CC-B623-9B65A18B83BD}" srcOrd="12" destOrd="0" presId="urn:microsoft.com/office/officeart/2009/3/layout/RandomtoResultProcess"/>
    <dgm:cxn modelId="{EEC70556-8FBC-4DE4-91A8-793639569421}" type="presParOf" srcId="{D76E3964-828F-4ABD-A71D-3F62C0CB4AD6}" destId="{6395F9FD-BC66-4923-A28D-7C07414DC809}" srcOrd="13" destOrd="0" presId="urn:microsoft.com/office/officeart/2009/3/layout/RandomtoResultProcess"/>
    <dgm:cxn modelId="{23A2B5F0-49D7-4243-AD2A-B5B773540C2D}" type="presParOf" srcId="{D76E3964-828F-4ABD-A71D-3F62C0CB4AD6}" destId="{7035A8DB-8338-4EFB-8EC5-871FA7591E22}" srcOrd="14" destOrd="0" presId="urn:microsoft.com/office/officeart/2009/3/layout/RandomtoResultProcess"/>
    <dgm:cxn modelId="{90A073D9-B1F9-4836-9451-7E75042667DC}" type="presParOf" srcId="{D76E3964-828F-4ABD-A71D-3F62C0CB4AD6}" destId="{0D21E55C-3020-4AAA-8C64-FB81ECFE24C3}" srcOrd="15" destOrd="0" presId="urn:microsoft.com/office/officeart/2009/3/layout/RandomtoResultProcess"/>
    <dgm:cxn modelId="{083D4F9C-D982-4640-9352-39D958DFD9FC}" type="presParOf" srcId="{D76E3964-828F-4ABD-A71D-3F62C0CB4AD6}" destId="{210E6BC3-F818-48F3-A4B7-BA484D101DD7}" srcOrd="16" destOrd="0" presId="urn:microsoft.com/office/officeart/2009/3/layout/RandomtoResultProcess"/>
    <dgm:cxn modelId="{B647FDCF-8CF7-471C-9A7B-8BCAD29ADD33}" type="presParOf" srcId="{D76E3964-828F-4ABD-A71D-3F62C0CB4AD6}" destId="{3A1E522B-8524-4038-A0A9-EF310025D7ED}" srcOrd="17" destOrd="0" presId="urn:microsoft.com/office/officeart/2009/3/layout/RandomtoResultProcess"/>
    <dgm:cxn modelId="{B410E96A-3B36-4559-A9A2-2F9A9688C405}" type="presParOf" srcId="{D76E3964-828F-4ABD-A71D-3F62C0CB4AD6}" destId="{C0307129-BA0C-448F-8CF7-D9B618154365}" srcOrd="18" destOrd="0" presId="urn:microsoft.com/office/officeart/2009/3/layout/RandomtoResultProcess"/>
    <dgm:cxn modelId="{55D5F2E6-F2F4-42C9-B89B-371C5A0D4F77}" type="presParOf" srcId="{A2B78983-6695-469A-B16A-8FE87CBBD918}" destId="{D2AFA2F2-15A7-4899-8CCB-F8A6E6DBF38B}" srcOrd="1" destOrd="0" presId="urn:microsoft.com/office/officeart/2009/3/layout/RandomtoResultProcess"/>
    <dgm:cxn modelId="{A144CD26-BAF2-407E-95A6-C9108421B940}" type="presParOf" srcId="{D2AFA2F2-15A7-4899-8CCB-F8A6E6DBF38B}" destId="{FAC8E94D-B733-4E3E-97B2-C7826714A144}" srcOrd="0" destOrd="0" presId="urn:microsoft.com/office/officeart/2009/3/layout/RandomtoResultProcess"/>
    <dgm:cxn modelId="{C0E66CB4-8F25-4F4B-990F-F1E97E626500}" type="presParOf" srcId="{D2AFA2F2-15A7-4899-8CCB-F8A6E6DBF38B}" destId="{B922E0CD-B635-4A4F-8958-6278A3B69923}" srcOrd="1" destOrd="0" presId="urn:microsoft.com/office/officeart/2009/3/layout/RandomtoResultProcess"/>
    <dgm:cxn modelId="{ECFCF792-1623-420F-A57A-39189382A289}" type="presParOf" srcId="{A2B78983-6695-469A-B16A-8FE87CBBD918}" destId="{D0E31E9B-B907-4488-8A13-5049BF034CC8}" srcOrd="2" destOrd="0" presId="urn:microsoft.com/office/officeart/2009/3/layout/RandomtoResultProcess"/>
    <dgm:cxn modelId="{8C50494E-2034-4D0D-ABFD-0F6330B3074B}" type="presParOf" srcId="{D0E31E9B-B907-4488-8A13-5049BF034CC8}" destId="{4CA9E5C2-9114-43DB-BCBB-9B342099894C}" srcOrd="0" destOrd="0" presId="urn:microsoft.com/office/officeart/2009/3/layout/RandomtoResultProcess"/>
    <dgm:cxn modelId="{2D8D9B7C-600C-4B3B-93C8-A8DCC61B3E20}" type="presParOf" srcId="{D0E31E9B-B907-4488-8A13-5049BF034CC8}" destId="{678AC806-FEBA-481E-A08C-BF03D6C889D5}" srcOrd="1" destOrd="0" presId="urn:microsoft.com/office/officeart/2009/3/layout/RandomtoResultProcess"/>
    <dgm:cxn modelId="{43C12165-57E3-47EF-92E5-F3A3C7CE0B2E}" type="presParOf" srcId="{A2B78983-6695-469A-B16A-8FE87CBBD918}" destId="{A46BA0F5-1DDF-4465-975D-75ECB621C95E}" srcOrd="3" destOrd="0" presId="urn:microsoft.com/office/officeart/2009/3/layout/RandomtoResultProcess"/>
    <dgm:cxn modelId="{4853D0B1-F035-447A-BA02-BA821EF72591}" type="presParOf" srcId="{A46BA0F5-1DDF-4465-975D-75ECB621C95E}" destId="{F88E074F-F27C-41B4-928B-EDCCAF01D7D7}" srcOrd="0" destOrd="0" presId="urn:microsoft.com/office/officeart/2009/3/layout/RandomtoResultProcess"/>
    <dgm:cxn modelId="{2FD31490-6770-47A1-94D5-2ADE1F2C1776}" type="presParOf" srcId="{A46BA0F5-1DDF-4465-975D-75ECB621C95E}" destId="{9BDB3D80-9EC6-4492-AB97-2AD77D11B1FF}" srcOrd="1" destOrd="0" presId="urn:microsoft.com/office/officeart/2009/3/layout/RandomtoResultProcess"/>
    <dgm:cxn modelId="{41788D63-65D7-4B8A-8E55-5BA849639ABB}" type="presParOf" srcId="{A2B78983-6695-469A-B16A-8FE87CBBD918}" destId="{23078EA9-896F-48A9-9574-4DCC48ACA5ED}" srcOrd="4" destOrd="0" presId="urn:microsoft.com/office/officeart/2009/3/layout/RandomtoResultProcess"/>
    <dgm:cxn modelId="{6CF16AB7-9102-4FE4-8EB7-ED83C54C30B4}" type="presParOf" srcId="{23078EA9-896F-48A9-9574-4DCC48ACA5ED}" destId="{C7CE2E67-0F4E-403A-B7E6-A418A7A75F0C}" srcOrd="0" destOrd="0" presId="urn:microsoft.com/office/officeart/2009/3/layout/RandomtoResultProcess"/>
    <dgm:cxn modelId="{F1477D00-EAE6-4D70-B693-F62E3E236714}" type="presParOf" srcId="{23078EA9-896F-48A9-9574-4DCC48ACA5ED}" destId="{786F42E6-6AFF-4B42-A1F7-F97C00AE2512}" srcOrd="1" destOrd="0" presId="urn:microsoft.com/office/officeart/2009/3/layout/RandomtoResultProcess"/>
    <dgm:cxn modelId="{31669B3C-1A4B-4F29-8607-737489A01463}" type="presParOf" srcId="{A2B78983-6695-469A-B16A-8FE87CBBD918}" destId="{255FBB18-83FD-4978-B219-47EBFEA5E95D}" srcOrd="5" destOrd="0" presId="urn:microsoft.com/office/officeart/2009/3/layout/RandomtoResultProcess"/>
    <dgm:cxn modelId="{6354D347-79CA-40E9-91E9-AF2020BC56FE}" type="presParOf" srcId="{255FBB18-83FD-4978-B219-47EBFEA5E95D}" destId="{A584F50E-7D28-4E3A-A51C-6599165436D9}" srcOrd="0" destOrd="0" presId="urn:microsoft.com/office/officeart/2009/3/layout/RandomtoResultProcess"/>
    <dgm:cxn modelId="{3A27E880-A2CB-4C94-A982-D37C206305A0}" type="presParOf" srcId="{255FBB18-83FD-4978-B219-47EBFEA5E95D}" destId="{5F290D8C-0BBC-480E-B320-976DA57A037B}" srcOrd="1" destOrd="0" presId="urn:microsoft.com/office/officeart/2009/3/layout/RandomtoResultProcess"/>
    <dgm:cxn modelId="{2BECA946-B957-4953-B6AE-BACF01EC43C5}" type="presParOf" srcId="{A2B78983-6695-469A-B16A-8FE87CBBD918}" destId="{C0063728-DDB2-4EC7-800A-999F0EDE671A}" srcOrd="6" destOrd="0" presId="urn:microsoft.com/office/officeart/2009/3/layout/RandomtoResultProcess"/>
    <dgm:cxn modelId="{BAD16613-410B-4CD9-AE59-F42E4DA7B99C}" type="presParOf" srcId="{C0063728-DDB2-4EC7-800A-999F0EDE671A}" destId="{9736964C-B9CF-4E49-B005-4A8FE7A9702C}" srcOrd="0" destOrd="0" presId="urn:microsoft.com/office/officeart/2009/3/layout/RandomtoResultProcess"/>
    <dgm:cxn modelId="{A86C0391-8DAE-4F37-9DD2-BC3B19FD8555}" type="presParOf" srcId="{C0063728-DDB2-4EC7-800A-999F0EDE671A}" destId="{F85E4BFE-8172-43E1-8D69-1C286678EC1C}" srcOrd="1" destOrd="0" presId="urn:microsoft.com/office/officeart/2009/3/layout/RandomtoResultProcess"/>
    <dgm:cxn modelId="{A2C38F0C-5461-47EE-8E05-EE4574F230CF}" type="presParOf" srcId="{A2B78983-6695-469A-B16A-8FE87CBBD918}" destId="{E83AE568-F4A9-4D41-B919-83E98BC1A092}" srcOrd="7" destOrd="0" presId="urn:microsoft.com/office/officeart/2009/3/layout/RandomtoResultProcess"/>
    <dgm:cxn modelId="{EFEE4223-E335-4515-A9D3-DCA04141C0DD}" type="presParOf" srcId="{E83AE568-F4A9-4D41-B919-83E98BC1A092}" destId="{044C2CCC-AAAB-4420-949C-ED379810A3D8}" srcOrd="0" destOrd="0" presId="urn:microsoft.com/office/officeart/2009/3/layout/RandomtoResultProcess"/>
    <dgm:cxn modelId="{08547369-2782-4BFC-966F-B1C5C68C65FF}" type="presParOf" srcId="{E83AE568-F4A9-4D41-B919-83E98BC1A092}" destId="{19F6CB24-25BF-43EB-84CE-EBD069C0902B}" srcOrd="1" destOrd="0" presId="urn:microsoft.com/office/officeart/2009/3/layout/RandomtoResultProcess"/>
    <dgm:cxn modelId="{29C4CC05-AD93-43E6-A989-878E65455ABD}" type="presParOf" srcId="{A2B78983-6695-469A-B16A-8FE87CBBD918}" destId="{938EC37A-5B01-41FB-9966-024055C3F212}" srcOrd="8" destOrd="0" presId="urn:microsoft.com/office/officeart/2009/3/layout/RandomtoResultProcess"/>
    <dgm:cxn modelId="{1ECD2FAB-1E80-4A06-AF4A-106E58EE07DD}" type="presParOf" srcId="{938EC37A-5B01-41FB-9966-024055C3F212}" destId="{16B5A0ED-B2E8-48B5-A797-390177949590}" srcOrd="0" destOrd="0" presId="urn:microsoft.com/office/officeart/2009/3/layout/RandomtoResultProcess"/>
    <dgm:cxn modelId="{F76F17CA-517B-42F9-93BF-D2B3BCBD1C03}" type="presParOf" srcId="{938EC37A-5B01-41FB-9966-024055C3F212}" destId="{8D141112-377D-4021-9F26-73672EE5AF3D}" srcOrd="1" destOrd="0" presId="urn:microsoft.com/office/officeart/2009/3/layout/RandomtoResultProcess"/>
    <dgm:cxn modelId="{92D745DD-C9A6-4967-BD38-7B666BF901C4}" type="presParOf" srcId="{A2B78983-6695-469A-B16A-8FE87CBBD918}" destId="{DC59F169-040A-4CB1-97EA-ACC30C7A8E55}" srcOrd="9" destOrd="0" presId="urn:microsoft.com/office/officeart/2009/3/layout/RandomtoResultProcess"/>
    <dgm:cxn modelId="{879AAE13-62BB-41F2-B6EC-C6FF88818EE5}" type="presParOf" srcId="{DC59F169-040A-4CB1-97EA-ACC30C7A8E55}" destId="{7F7E7C59-1B3D-4026-A323-969755C44A7B}" srcOrd="0" destOrd="0" presId="urn:microsoft.com/office/officeart/2009/3/layout/RandomtoResultProcess"/>
    <dgm:cxn modelId="{1191A1F2-E82F-46E7-A830-6350961AA47E}" type="presParOf" srcId="{DC59F169-040A-4CB1-97EA-ACC30C7A8E55}" destId="{6A670B3F-2C75-449C-A145-56811878C276}" srcOrd="1" destOrd="0" presId="urn:microsoft.com/office/officeart/2009/3/layout/RandomtoResultProcess"/>
    <dgm:cxn modelId="{B797E69E-E168-439E-B52B-048BBE5ABA78}" type="presParOf" srcId="{A2B78983-6695-469A-B16A-8FE87CBBD918}" destId="{9A6F091E-56AC-4C50-86B9-1E5EE33B86D7}" srcOrd="10" destOrd="0" presId="urn:microsoft.com/office/officeart/2009/3/layout/RandomtoResultProcess"/>
    <dgm:cxn modelId="{7ED5BDA6-DB7F-4E78-ACF8-5531BB426E30}" type="presParOf" srcId="{9A6F091E-56AC-4C50-86B9-1E5EE33B86D7}" destId="{3E46C2FE-F4B2-46C7-8948-9DE96654D817}" srcOrd="0" destOrd="0" presId="urn:microsoft.com/office/officeart/2009/3/layout/RandomtoResultProcess"/>
    <dgm:cxn modelId="{A1F63996-A2F4-4962-A900-F1ADCFEBE5D5}" type="presParOf" srcId="{9A6F091E-56AC-4C50-86B9-1E5EE33B86D7}" destId="{B1757DF0-5CB8-4A30-9BF9-9AEF6BB28F34}"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497ABC-6FB4-4EAA-A308-011C9574A6E4}"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5072B51-2CCE-4A6C-AF28-ABAA4226581A}">
      <dgm:prSet phldrT="[Text]" custT="1"/>
      <dgm:spPr/>
      <dgm:t>
        <a:bodyPr/>
        <a:lstStyle/>
        <a:p>
          <a:r>
            <a:rPr lang="en-US" sz="1600" dirty="0"/>
            <a:t>Project Learning</a:t>
          </a:r>
        </a:p>
      </dgm:t>
    </dgm:pt>
    <dgm:pt modelId="{1E0E4C10-536A-4A1D-BA7F-EEA7F8C437B7}" type="parTrans" cxnId="{2704BCC9-2C9D-434B-BA56-C2AC7775A5D1}">
      <dgm:prSet/>
      <dgm:spPr/>
      <dgm:t>
        <a:bodyPr/>
        <a:lstStyle/>
        <a:p>
          <a:endParaRPr lang="en-US"/>
        </a:p>
      </dgm:t>
    </dgm:pt>
    <dgm:pt modelId="{C7CD57D0-AFAF-4FB8-BA98-934B890E7D77}" type="sibTrans" cxnId="{2704BCC9-2C9D-434B-BA56-C2AC7775A5D1}">
      <dgm:prSet/>
      <dgm:spPr/>
      <dgm:t>
        <a:bodyPr/>
        <a:lstStyle/>
        <a:p>
          <a:endParaRPr lang="en-US"/>
        </a:p>
      </dgm:t>
    </dgm:pt>
    <dgm:pt modelId="{1C6D104B-ABBC-4F38-8A40-4C99ECFF8C22}">
      <dgm:prSet phldrT="[Text]" custT="1"/>
      <dgm:spPr/>
      <dgm:t>
        <a:bodyPr/>
        <a:lstStyle/>
        <a:p>
          <a:r>
            <a:rPr lang="en-US" sz="1600" dirty="0"/>
            <a:t>Roadmap</a:t>
          </a:r>
        </a:p>
      </dgm:t>
    </dgm:pt>
    <dgm:pt modelId="{0CFFA250-E23A-4ECC-AC82-3C7D5BE2E535}" type="parTrans" cxnId="{A18076EF-1CAE-480B-8DA3-F963153B9493}">
      <dgm:prSet/>
      <dgm:spPr/>
      <dgm:t>
        <a:bodyPr/>
        <a:lstStyle/>
        <a:p>
          <a:endParaRPr lang="en-US"/>
        </a:p>
      </dgm:t>
    </dgm:pt>
    <dgm:pt modelId="{92B3BB47-860A-4337-9334-83EB9D348793}" type="sibTrans" cxnId="{A18076EF-1CAE-480B-8DA3-F963153B9493}">
      <dgm:prSet/>
      <dgm:spPr/>
      <dgm:t>
        <a:bodyPr/>
        <a:lstStyle/>
        <a:p>
          <a:endParaRPr lang="en-US"/>
        </a:p>
      </dgm:t>
    </dgm:pt>
    <dgm:pt modelId="{977A645D-AD8D-4ABE-8253-FC3CB58C295D}">
      <dgm:prSet phldrT="[Text]" custT="1"/>
      <dgm:spPr/>
      <dgm:t>
        <a:bodyPr/>
        <a:lstStyle/>
        <a:p>
          <a:r>
            <a:rPr lang="en-US" sz="1600" dirty="0"/>
            <a:t>Detailed </a:t>
          </a:r>
          <a:br>
            <a:rPr lang="en-US" sz="1600" dirty="0"/>
          </a:br>
          <a:r>
            <a:rPr lang="en-US" sz="1600" dirty="0"/>
            <a:t>Design</a:t>
          </a:r>
        </a:p>
      </dgm:t>
    </dgm:pt>
    <dgm:pt modelId="{C0072F49-3E1E-4931-A480-8C814020B840}" type="parTrans" cxnId="{B4EEB088-D036-49AC-9599-ECB194677617}">
      <dgm:prSet/>
      <dgm:spPr/>
      <dgm:t>
        <a:bodyPr/>
        <a:lstStyle/>
        <a:p>
          <a:endParaRPr lang="en-US"/>
        </a:p>
      </dgm:t>
    </dgm:pt>
    <dgm:pt modelId="{C788D3B9-B169-4B8B-AC57-2C67F247D3D1}" type="sibTrans" cxnId="{B4EEB088-D036-49AC-9599-ECB194677617}">
      <dgm:prSet/>
      <dgm:spPr/>
      <dgm:t>
        <a:bodyPr/>
        <a:lstStyle/>
        <a:p>
          <a:endParaRPr lang="en-US"/>
        </a:p>
      </dgm:t>
    </dgm:pt>
    <dgm:pt modelId="{2F57F1B6-D64B-45D0-916A-7E97CE8DE8DD}">
      <dgm:prSet phldrT="[Text]" custT="1"/>
      <dgm:spPr/>
      <dgm:t>
        <a:bodyPr/>
        <a:lstStyle/>
        <a:p>
          <a:r>
            <a:rPr lang="en-US" sz="1600" dirty="0"/>
            <a:t>Fabrication</a:t>
          </a:r>
          <a:br>
            <a:rPr lang="en-US" sz="1600" dirty="0"/>
          </a:br>
          <a:r>
            <a:rPr lang="en-US" sz="1600" dirty="0"/>
            <a:t>Validation</a:t>
          </a:r>
        </a:p>
      </dgm:t>
    </dgm:pt>
    <dgm:pt modelId="{1DA6600E-E368-4CC4-A9D9-F0250468E979}" type="parTrans" cxnId="{24860F29-E0B3-426E-A0B8-2799B56C4392}">
      <dgm:prSet/>
      <dgm:spPr/>
      <dgm:t>
        <a:bodyPr/>
        <a:lstStyle/>
        <a:p>
          <a:endParaRPr lang="en-US"/>
        </a:p>
      </dgm:t>
    </dgm:pt>
    <dgm:pt modelId="{790E9AC8-3C15-4110-9C25-17CF525F0803}" type="sibTrans" cxnId="{24860F29-E0B3-426E-A0B8-2799B56C4392}">
      <dgm:prSet/>
      <dgm:spPr/>
      <dgm:t>
        <a:bodyPr/>
        <a:lstStyle/>
        <a:p>
          <a:endParaRPr lang="en-US"/>
        </a:p>
      </dgm:t>
    </dgm:pt>
    <dgm:pt modelId="{5A66B28E-43D4-4A51-84BA-937C8AD32C07}">
      <dgm:prSet phldrT="[Text]" custT="1"/>
      <dgm:spPr/>
      <dgm:t>
        <a:bodyPr/>
        <a:lstStyle/>
        <a:p>
          <a:r>
            <a:rPr lang="en-US" sz="1600" dirty="0"/>
            <a:t>Product</a:t>
          </a:r>
        </a:p>
      </dgm:t>
    </dgm:pt>
    <dgm:pt modelId="{A9926964-7D4C-44EA-94F8-FA382CC51F16}" type="parTrans" cxnId="{9EDD2396-902B-4DD4-B844-1C8B587427DB}">
      <dgm:prSet/>
      <dgm:spPr/>
      <dgm:t>
        <a:bodyPr/>
        <a:lstStyle/>
        <a:p>
          <a:endParaRPr lang="en-US"/>
        </a:p>
      </dgm:t>
    </dgm:pt>
    <dgm:pt modelId="{FE412A4C-10EC-41A0-9F33-078CF9573A6D}" type="sibTrans" cxnId="{9EDD2396-902B-4DD4-B844-1C8B587427DB}">
      <dgm:prSet/>
      <dgm:spPr/>
      <dgm:t>
        <a:bodyPr/>
        <a:lstStyle/>
        <a:p>
          <a:endParaRPr lang="en-US"/>
        </a:p>
      </dgm:t>
    </dgm:pt>
    <dgm:pt modelId="{8DDA0412-A102-4D5C-83D0-60A746977936}">
      <dgm:prSet phldrT="[Text]" custT="1"/>
      <dgm:spPr/>
      <dgm:t>
        <a:bodyPr/>
        <a:lstStyle/>
        <a:p>
          <a:r>
            <a:rPr lang="en-US" sz="1600" dirty="0"/>
            <a:t>Conceptual </a:t>
          </a:r>
          <a:br>
            <a:rPr lang="en-US" sz="1600" dirty="0"/>
          </a:br>
          <a:r>
            <a:rPr lang="en-US" sz="1600" dirty="0"/>
            <a:t>Design / Prototyping</a:t>
          </a:r>
        </a:p>
      </dgm:t>
    </dgm:pt>
    <dgm:pt modelId="{CD7E5F3D-2E15-40E9-A1D6-2FC52D9543DA}" type="parTrans" cxnId="{DFAF00A4-A481-4446-8BE2-D7AF01CB8E53}">
      <dgm:prSet/>
      <dgm:spPr/>
      <dgm:t>
        <a:bodyPr/>
        <a:lstStyle/>
        <a:p>
          <a:endParaRPr lang="en-US"/>
        </a:p>
      </dgm:t>
    </dgm:pt>
    <dgm:pt modelId="{E45F1503-C94C-4EE7-9794-395529A5F4C6}" type="sibTrans" cxnId="{DFAF00A4-A481-4446-8BE2-D7AF01CB8E53}">
      <dgm:prSet/>
      <dgm:spPr/>
      <dgm:t>
        <a:bodyPr/>
        <a:lstStyle/>
        <a:p>
          <a:endParaRPr lang="en-US"/>
        </a:p>
      </dgm:t>
    </dgm:pt>
    <dgm:pt modelId="{A2B78983-6695-469A-B16A-8FE87CBBD918}" type="pres">
      <dgm:prSet presAssocID="{85497ABC-6FB4-4EAA-A308-011C9574A6E4}" presName="Name0" presStyleCnt="0">
        <dgm:presLayoutVars>
          <dgm:dir/>
          <dgm:animOne val="branch"/>
          <dgm:animLvl val="lvl"/>
        </dgm:presLayoutVars>
      </dgm:prSet>
      <dgm:spPr/>
    </dgm:pt>
    <dgm:pt modelId="{D76E3964-828F-4ABD-A71D-3F62C0CB4AD6}" type="pres">
      <dgm:prSet presAssocID="{35072B51-2CCE-4A6C-AF28-ABAA4226581A}" presName="chaos" presStyleCnt="0"/>
      <dgm:spPr/>
    </dgm:pt>
    <dgm:pt modelId="{F1898D81-72E1-4C62-9E91-AD4DDD5B5F4C}" type="pres">
      <dgm:prSet presAssocID="{35072B51-2CCE-4A6C-AF28-ABAA4226581A}" presName="parTx1" presStyleLbl="revTx" presStyleIdx="0" presStyleCnt="5" custScaleX="107650" custScaleY="157631"/>
      <dgm:spPr/>
    </dgm:pt>
    <dgm:pt modelId="{F3B4BE0B-E62E-462C-AFAE-9AB154B49EA6}" type="pres">
      <dgm:prSet presAssocID="{35072B51-2CCE-4A6C-AF28-ABAA4226581A}" presName="c1" presStyleLbl="node1" presStyleIdx="0" presStyleCnt="19"/>
      <dgm:spPr/>
    </dgm:pt>
    <dgm:pt modelId="{A78B6C54-E492-42D1-AD26-7CB95B255B01}" type="pres">
      <dgm:prSet presAssocID="{35072B51-2CCE-4A6C-AF28-ABAA4226581A}" presName="c2" presStyleLbl="node1" presStyleIdx="1" presStyleCnt="19"/>
      <dgm:spPr/>
    </dgm:pt>
    <dgm:pt modelId="{60EAFFDE-E067-4268-9355-1858C28E5A3A}" type="pres">
      <dgm:prSet presAssocID="{35072B51-2CCE-4A6C-AF28-ABAA4226581A}" presName="c3" presStyleLbl="node1" presStyleIdx="2" presStyleCnt="19"/>
      <dgm:spPr/>
    </dgm:pt>
    <dgm:pt modelId="{A40C27AC-238F-4834-839C-9224EBE2BF20}" type="pres">
      <dgm:prSet presAssocID="{35072B51-2CCE-4A6C-AF28-ABAA4226581A}" presName="c4" presStyleLbl="node1" presStyleIdx="3" presStyleCnt="19"/>
      <dgm:spPr/>
    </dgm:pt>
    <dgm:pt modelId="{B0FC0BCE-2710-410C-9A5C-61BE9E5C398A}" type="pres">
      <dgm:prSet presAssocID="{35072B51-2CCE-4A6C-AF28-ABAA4226581A}" presName="c5" presStyleLbl="node1" presStyleIdx="4" presStyleCnt="19"/>
      <dgm:spPr/>
    </dgm:pt>
    <dgm:pt modelId="{F93D11D7-6337-466A-84A8-E8C962FF6C36}" type="pres">
      <dgm:prSet presAssocID="{35072B51-2CCE-4A6C-AF28-ABAA4226581A}" presName="c6" presStyleLbl="node1" presStyleIdx="5" presStyleCnt="19"/>
      <dgm:spPr/>
    </dgm:pt>
    <dgm:pt modelId="{583E6258-5DC9-4DC7-B318-B396DC6D7169}" type="pres">
      <dgm:prSet presAssocID="{35072B51-2CCE-4A6C-AF28-ABAA4226581A}" presName="c7" presStyleLbl="node1" presStyleIdx="6" presStyleCnt="19"/>
      <dgm:spPr/>
    </dgm:pt>
    <dgm:pt modelId="{1DB639B8-B2CA-43D6-923E-EC05FCA711E7}" type="pres">
      <dgm:prSet presAssocID="{35072B51-2CCE-4A6C-AF28-ABAA4226581A}" presName="c8" presStyleLbl="node1" presStyleIdx="7" presStyleCnt="19"/>
      <dgm:spPr/>
    </dgm:pt>
    <dgm:pt modelId="{E34B1423-A464-46F3-AAF7-BF7D49C8C836}" type="pres">
      <dgm:prSet presAssocID="{35072B51-2CCE-4A6C-AF28-ABAA4226581A}" presName="c9" presStyleLbl="node1" presStyleIdx="8" presStyleCnt="19"/>
      <dgm:spPr/>
    </dgm:pt>
    <dgm:pt modelId="{1DDAE741-723C-40F1-AC12-CB7902AE8DE3}" type="pres">
      <dgm:prSet presAssocID="{35072B51-2CCE-4A6C-AF28-ABAA4226581A}" presName="c10" presStyleLbl="node1" presStyleIdx="9" presStyleCnt="19"/>
      <dgm:spPr/>
    </dgm:pt>
    <dgm:pt modelId="{FF043CC4-ED5E-4027-A7C8-E4662394FB02}" type="pres">
      <dgm:prSet presAssocID="{35072B51-2CCE-4A6C-AF28-ABAA4226581A}" presName="c11" presStyleLbl="node1" presStyleIdx="10" presStyleCnt="19"/>
      <dgm:spPr/>
    </dgm:pt>
    <dgm:pt modelId="{8ED2617C-B4D4-43CC-B623-9B65A18B83BD}" type="pres">
      <dgm:prSet presAssocID="{35072B51-2CCE-4A6C-AF28-ABAA4226581A}" presName="c12" presStyleLbl="node1" presStyleIdx="11" presStyleCnt="19"/>
      <dgm:spPr/>
    </dgm:pt>
    <dgm:pt modelId="{6395F9FD-BC66-4923-A28D-7C07414DC809}" type="pres">
      <dgm:prSet presAssocID="{35072B51-2CCE-4A6C-AF28-ABAA4226581A}" presName="c13" presStyleLbl="node1" presStyleIdx="12" presStyleCnt="19"/>
      <dgm:spPr/>
    </dgm:pt>
    <dgm:pt modelId="{7035A8DB-8338-4EFB-8EC5-871FA7591E22}" type="pres">
      <dgm:prSet presAssocID="{35072B51-2CCE-4A6C-AF28-ABAA4226581A}" presName="c14" presStyleLbl="node1" presStyleIdx="13" presStyleCnt="19"/>
      <dgm:spPr/>
    </dgm:pt>
    <dgm:pt modelId="{0D21E55C-3020-4AAA-8C64-FB81ECFE24C3}" type="pres">
      <dgm:prSet presAssocID="{35072B51-2CCE-4A6C-AF28-ABAA4226581A}" presName="c15" presStyleLbl="node1" presStyleIdx="14" presStyleCnt="19"/>
      <dgm:spPr/>
    </dgm:pt>
    <dgm:pt modelId="{210E6BC3-F818-48F3-A4B7-BA484D101DD7}" type="pres">
      <dgm:prSet presAssocID="{35072B51-2CCE-4A6C-AF28-ABAA4226581A}" presName="c16" presStyleLbl="node1" presStyleIdx="15" presStyleCnt="19"/>
      <dgm:spPr/>
    </dgm:pt>
    <dgm:pt modelId="{3A1E522B-8524-4038-A0A9-EF310025D7ED}" type="pres">
      <dgm:prSet presAssocID="{35072B51-2CCE-4A6C-AF28-ABAA4226581A}" presName="c17" presStyleLbl="node1" presStyleIdx="16" presStyleCnt="19"/>
      <dgm:spPr/>
    </dgm:pt>
    <dgm:pt modelId="{C0307129-BA0C-448F-8CF7-D9B618154365}" type="pres">
      <dgm:prSet presAssocID="{35072B51-2CCE-4A6C-AF28-ABAA4226581A}" presName="c18" presStyleLbl="node1" presStyleIdx="17" presStyleCnt="19"/>
      <dgm:spPr/>
    </dgm:pt>
    <dgm:pt modelId="{D2AFA2F2-15A7-4899-8CCB-F8A6E6DBF38B}" type="pres">
      <dgm:prSet presAssocID="{C7CD57D0-AFAF-4FB8-BA98-934B890E7D77}" presName="chevronComposite1" presStyleCnt="0"/>
      <dgm:spPr/>
    </dgm:pt>
    <dgm:pt modelId="{FAC8E94D-B733-4E3E-97B2-C7826714A144}" type="pres">
      <dgm:prSet presAssocID="{C7CD57D0-AFAF-4FB8-BA98-934B890E7D77}" presName="chevron1" presStyleLbl="sibTrans2D1" presStyleIdx="0" presStyleCnt="5"/>
      <dgm:spPr/>
    </dgm:pt>
    <dgm:pt modelId="{B922E0CD-B635-4A4F-8958-6278A3B69923}" type="pres">
      <dgm:prSet presAssocID="{C7CD57D0-AFAF-4FB8-BA98-934B890E7D77}" presName="spChevron1" presStyleCnt="0"/>
      <dgm:spPr/>
    </dgm:pt>
    <dgm:pt modelId="{D0E31E9B-B907-4488-8A13-5049BF034CC8}" type="pres">
      <dgm:prSet presAssocID="{1C6D104B-ABBC-4F38-8A40-4C99ECFF8C22}" presName="middle" presStyleCnt="0"/>
      <dgm:spPr/>
    </dgm:pt>
    <dgm:pt modelId="{4CA9E5C2-9114-43DB-BCBB-9B342099894C}" type="pres">
      <dgm:prSet presAssocID="{1C6D104B-ABBC-4F38-8A40-4C99ECFF8C22}" presName="parTxMid" presStyleLbl="revTx" presStyleIdx="1" presStyleCnt="5" custScaleX="92749"/>
      <dgm:spPr/>
    </dgm:pt>
    <dgm:pt modelId="{678AC806-FEBA-481E-A08C-BF03D6C889D5}" type="pres">
      <dgm:prSet presAssocID="{1C6D104B-ABBC-4F38-8A40-4C99ECFF8C22}" presName="spMid" presStyleCnt="0"/>
      <dgm:spPr/>
    </dgm:pt>
    <dgm:pt modelId="{A46BA0F5-1DDF-4465-975D-75ECB621C95E}" type="pres">
      <dgm:prSet presAssocID="{92B3BB47-860A-4337-9334-83EB9D348793}" presName="chevronComposite1" presStyleCnt="0"/>
      <dgm:spPr/>
    </dgm:pt>
    <dgm:pt modelId="{F88E074F-F27C-41B4-928B-EDCCAF01D7D7}" type="pres">
      <dgm:prSet presAssocID="{92B3BB47-860A-4337-9334-83EB9D348793}" presName="chevron1" presStyleLbl="sibTrans2D1" presStyleIdx="1" presStyleCnt="5"/>
      <dgm:spPr/>
    </dgm:pt>
    <dgm:pt modelId="{9BDB3D80-9EC6-4492-AB97-2AD77D11B1FF}" type="pres">
      <dgm:prSet presAssocID="{92B3BB47-860A-4337-9334-83EB9D348793}" presName="spChevron1" presStyleCnt="0"/>
      <dgm:spPr/>
    </dgm:pt>
    <dgm:pt modelId="{23078EA9-896F-48A9-9574-4DCC48ACA5ED}" type="pres">
      <dgm:prSet presAssocID="{8DDA0412-A102-4D5C-83D0-60A746977936}" presName="middle" presStyleCnt="0"/>
      <dgm:spPr/>
    </dgm:pt>
    <dgm:pt modelId="{C7CE2E67-0F4E-403A-B7E6-A418A7A75F0C}" type="pres">
      <dgm:prSet presAssocID="{8DDA0412-A102-4D5C-83D0-60A746977936}" presName="parTxMid" presStyleLbl="revTx" presStyleIdx="2" presStyleCnt="5" custScaleX="113151"/>
      <dgm:spPr/>
    </dgm:pt>
    <dgm:pt modelId="{786F42E6-6AFF-4B42-A1F7-F97C00AE2512}" type="pres">
      <dgm:prSet presAssocID="{8DDA0412-A102-4D5C-83D0-60A746977936}" presName="spMid" presStyleCnt="0"/>
      <dgm:spPr/>
    </dgm:pt>
    <dgm:pt modelId="{255FBB18-83FD-4978-B219-47EBFEA5E95D}" type="pres">
      <dgm:prSet presAssocID="{E45F1503-C94C-4EE7-9794-395529A5F4C6}" presName="chevronComposite1" presStyleCnt="0"/>
      <dgm:spPr/>
    </dgm:pt>
    <dgm:pt modelId="{A584F50E-7D28-4E3A-A51C-6599165436D9}" type="pres">
      <dgm:prSet presAssocID="{E45F1503-C94C-4EE7-9794-395529A5F4C6}" presName="chevron1" presStyleLbl="sibTrans2D1" presStyleIdx="2" presStyleCnt="5"/>
      <dgm:spPr/>
    </dgm:pt>
    <dgm:pt modelId="{5F290D8C-0BBC-480E-B320-976DA57A037B}" type="pres">
      <dgm:prSet presAssocID="{E45F1503-C94C-4EE7-9794-395529A5F4C6}" presName="spChevron1" presStyleCnt="0"/>
      <dgm:spPr/>
    </dgm:pt>
    <dgm:pt modelId="{C0063728-DDB2-4EC7-800A-999F0EDE671A}" type="pres">
      <dgm:prSet presAssocID="{977A645D-AD8D-4ABE-8253-FC3CB58C295D}" presName="middle" presStyleCnt="0"/>
      <dgm:spPr/>
    </dgm:pt>
    <dgm:pt modelId="{9736964C-B9CF-4E49-B005-4A8FE7A9702C}" type="pres">
      <dgm:prSet presAssocID="{977A645D-AD8D-4ABE-8253-FC3CB58C295D}" presName="parTxMid" presStyleLbl="revTx" presStyleIdx="3" presStyleCnt="5" custScaleX="81536"/>
      <dgm:spPr/>
    </dgm:pt>
    <dgm:pt modelId="{F85E4BFE-8172-43E1-8D69-1C286678EC1C}" type="pres">
      <dgm:prSet presAssocID="{977A645D-AD8D-4ABE-8253-FC3CB58C295D}" presName="spMid" presStyleCnt="0"/>
      <dgm:spPr/>
    </dgm:pt>
    <dgm:pt modelId="{E83AE568-F4A9-4D41-B919-83E98BC1A092}" type="pres">
      <dgm:prSet presAssocID="{C788D3B9-B169-4B8B-AC57-2C67F247D3D1}" presName="chevronComposite1" presStyleCnt="0"/>
      <dgm:spPr/>
    </dgm:pt>
    <dgm:pt modelId="{044C2CCC-AAAB-4420-949C-ED379810A3D8}" type="pres">
      <dgm:prSet presAssocID="{C788D3B9-B169-4B8B-AC57-2C67F247D3D1}" presName="chevron1" presStyleLbl="sibTrans2D1" presStyleIdx="3" presStyleCnt="5"/>
      <dgm:spPr/>
    </dgm:pt>
    <dgm:pt modelId="{19F6CB24-25BF-43EB-84CE-EBD069C0902B}" type="pres">
      <dgm:prSet presAssocID="{C788D3B9-B169-4B8B-AC57-2C67F247D3D1}" presName="spChevron1" presStyleCnt="0"/>
      <dgm:spPr/>
    </dgm:pt>
    <dgm:pt modelId="{938EC37A-5B01-41FB-9966-024055C3F212}" type="pres">
      <dgm:prSet presAssocID="{2F57F1B6-D64B-45D0-916A-7E97CE8DE8DD}" presName="middle" presStyleCnt="0"/>
      <dgm:spPr/>
    </dgm:pt>
    <dgm:pt modelId="{16B5A0ED-B2E8-48B5-A797-390177949590}" type="pres">
      <dgm:prSet presAssocID="{2F57F1B6-D64B-45D0-916A-7E97CE8DE8DD}" presName="parTxMid" presStyleLbl="revTx" presStyleIdx="4" presStyleCnt="5"/>
      <dgm:spPr/>
    </dgm:pt>
    <dgm:pt modelId="{8D141112-377D-4021-9F26-73672EE5AF3D}" type="pres">
      <dgm:prSet presAssocID="{2F57F1B6-D64B-45D0-916A-7E97CE8DE8DD}" presName="spMid" presStyleCnt="0"/>
      <dgm:spPr/>
    </dgm:pt>
    <dgm:pt modelId="{DC59F169-040A-4CB1-97EA-ACC30C7A8E55}" type="pres">
      <dgm:prSet presAssocID="{790E9AC8-3C15-4110-9C25-17CF525F0803}" presName="chevronComposite1" presStyleCnt="0"/>
      <dgm:spPr/>
    </dgm:pt>
    <dgm:pt modelId="{7F7E7C59-1B3D-4026-A323-969755C44A7B}" type="pres">
      <dgm:prSet presAssocID="{790E9AC8-3C15-4110-9C25-17CF525F0803}" presName="chevron1" presStyleLbl="sibTrans2D1" presStyleIdx="4" presStyleCnt="5"/>
      <dgm:spPr/>
    </dgm:pt>
    <dgm:pt modelId="{6A670B3F-2C75-449C-A145-56811878C276}" type="pres">
      <dgm:prSet presAssocID="{790E9AC8-3C15-4110-9C25-17CF525F0803}" presName="spChevron1" presStyleCnt="0"/>
      <dgm:spPr/>
    </dgm:pt>
    <dgm:pt modelId="{9A6F091E-56AC-4C50-86B9-1E5EE33B86D7}" type="pres">
      <dgm:prSet presAssocID="{5A66B28E-43D4-4A51-84BA-937C8AD32C07}" presName="last" presStyleCnt="0"/>
      <dgm:spPr/>
    </dgm:pt>
    <dgm:pt modelId="{3E46C2FE-F4B2-46C7-8948-9DE96654D817}" type="pres">
      <dgm:prSet presAssocID="{5A66B28E-43D4-4A51-84BA-937C8AD32C07}" presName="circleTx" presStyleLbl="node1" presStyleIdx="18" presStyleCnt="19" custScaleX="124323" custScaleY="124322"/>
      <dgm:spPr/>
    </dgm:pt>
    <dgm:pt modelId="{B1757DF0-5CB8-4A30-9BF9-9AEF6BB28F34}" type="pres">
      <dgm:prSet presAssocID="{5A66B28E-43D4-4A51-84BA-937C8AD32C07}" presName="spN" presStyleCnt="0"/>
      <dgm:spPr/>
    </dgm:pt>
  </dgm:ptLst>
  <dgm:cxnLst>
    <dgm:cxn modelId="{24860F29-E0B3-426E-A0B8-2799B56C4392}" srcId="{85497ABC-6FB4-4EAA-A308-011C9574A6E4}" destId="{2F57F1B6-D64B-45D0-916A-7E97CE8DE8DD}" srcOrd="4" destOrd="0" parTransId="{1DA6600E-E368-4CC4-A9D9-F0250468E979}" sibTransId="{790E9AC8-3C15-4110-9C25-17CF525F0803}"/>
    <dgm:cxn modelId="{68BDE942-A6FD-48FA-BF0D-6889C8B5294A}" type="presOf" srcId="{85497ABC-6FB4-4EAA-A308-011C9574A6E4}" destId="{A2B78983-6695-469A-B16A-8FE87CBBD918}" srcOrd="0" destOrd="0" presId="urn:microsoft.com/office/officeart/2009/3/layout/RandomtoResultProcess"/>
    <dgm:cxn modelId="{9E314C63-8DF5-4B31-BE85-55923D325DF6}" type="presOf" srcId="{5A66B28E-43D4-4A51-84BA-937C8AD32C07}" destId="{3E46C2FE-F4B2-46C7-8948-9DE96654D817}" srcOrd="0" destOrd="0" presId="urn:microsoft.com/office/officeart/2009/3/layout/RandomtoResultProcess"/>
    <dgm:cxn modelId="{6EC6AD68-C3AF-4746-9CD5-8D913D4E14B4}" type="presOf" srcId="{2F57F1B6-D64B-45D0-916A-7E97CE8DE8DD}" destId="{16B5A0ED-B2E8-48B5-A797-390177949590}" srcOrd="0" destOrd="0" presId="urn:microsoft.com/office/officeart/2009/3/layout/RandomtoResultProcess"/>
    <dgm:cxn modelId="{F188126A-60BB-48BA-972F-0155F4D31E53}" type="presOf" srcId="{977A645D-AD8D-4ABE-8253-FC3CB58C295D}" destId="{9736964C-B9CF-4E49-B005-4A8FE7A9702C}" srcOrd="0" destOrd="0" presId="urn:microsoft.com/office/officeart/2009/3/layout/RandomtoResultProcess"/>
    <dgm:cxn modelId="{5428266E-E5DC-4C68-BC95-362A71FCD1EB}" type="presOf" srcId="{35072B51-2CCE-4A6C-AF28-ABAA4226581A}" destId="{F1898D81-72E1-4C62-9E91-AD4DDD5B5F4C}" srcOrd="0" destOrd="0" presId="urn:microsoft.com/office/officeart/2009/3/layout/RandomtoResultProcess"/>
    <dgm:cxn modelId="{B4EEB088-D036-49AC-9599-ECB194677617}" srcId="{85497ABC-6FB4-4EAA-A308-011C9574A6E4}" destId="{977A645D-AD8D-4ABE-8253-FC3CB58C295D}" srcOrd="3" destOrd="0" parTransId="{C0072F49-3E1E-4931-A480-8C814020B840}" sibTransId="{C788D3B9-B169-4B8B-AC57-2C67F247D3D1}"/>
    <dgm:cxn modelId="{9EDD2396-902B-4DD4-B844-1C8B587427DB}" srcId="{85497ABC-6FB4-4EAA-A308-011C9574A6E4}" destId="{5A66B28E-43D4-4A51-84BA-937C8AD32C07}" srcOrd="5" destOrd="0" parTransId="{A9926964-7D4C-44EA-94F8-FA382CC51F16}" sibTransId="{FE412A4C-10EC-41A0-9F33-078CF9573A6D}"/>
    <dgm:cxn modelId="{DFAF00A4-A481-4446-8BE2-D7AF01CB8E53}" srcId="{85497ABC-6FB4-4EAA-A308-011C9574A6E4}" destId="{8DDA0412-A102-4D5C-83D0-60A746977936}" srcOrd="2" destOrd="0" parTransId="{CD7E5F3D-2E15-40E9-A1D6-2FC52D9543DA}" sibTransId="{E45F1503-C94C-4EE7-9794-395529A5F4C6}"/>
    <dgm:cxn modelId="{2704BCC9-2C9D-434B-BA56-C2AC7775A5D1}" srcId="{85497ABC-6FB4-4EAA-A308-011C9574A6E4}" destId="{35072B51-2CCE-4A6C-AF28-ABAA4226581A}" srcOrd="0" destOrd="0" parTransId="{1E0E4C10-536A-4A1D-BA7F-EEA7F8C437B7}" sibTransId="{C7CD57D0-AFAF-4FB8-BA98-934B890E7D77}"/>
    <dgm:cxn modelId="{0D8C36CD-15CB-4DC8-9D14-B4B4D8244992}" type="presOf" srcId="{1C6D104B-ABBC-4F38-8A40-4C99ECFF8C22}" destId="{4CA9E5C2-9114-43DB-BCBB-9B342099894C}" srcOrd="0" destOrd="0" presId="urn:microsoft.com/office/officeart/2009/3/layout/RandomtoResultProcess"/>
    <dgm:cxn modelId="{26F5ABE3-4372-4F51-83EC-82243CC77D2B}" type="presOf" srcId="{8DDA0412-A102-4D5C-83D0-60A746977936}" destId="{C7CE2E67-0F4E-403A-B7E6-A418A7A75F0C}" srcOrd="0" destOrd="0" presId="urn:microsoft.com/office/officeart/2009/3/layout/RandomtoResultProcess"/>
    <dgm:cxn modelId="{A18076EF-1CAE-480B-8DA3-F963153B9493}" srcId="{85497ABC-6FB4-4EAA-A308-011C9574A6E4}" destId="{1C6D104B-ABBC-4F38-8A40-4C99ECFF8C22}" srcOrd="1" destOrd="0" parTransId="{0CFFA250-E23A-4ECC-AC82-3C7D5BE2E535}" sibTransId="{92B3BB47-860A-4337-9334-83EB9D348793}"/>
    <dgm:cxn modelId="{ABE9D5F1-23AB-406D-9D75-FE46AE8A5AE8}" type="presParOf" srcId="{A2B78983-6695-469A-B16A-8FE87CBBD918}" destId="{D76E3964-828F-4ABD-A71D-3F62C0CB4AD6}" srcOrd="0" destOrd="0" presId="urn:microsoft.com/office/officeart/2009/3/layout/RandomtoResultProcess"/>
    <dgm:cxn modelId="{4593FD11-57D5-4808-8712-1B55E752BF50}" type="presParOf" srcId="{D76E3964-828F-4ABD-A71D-3F62C0CB4AD6}" destId="{F1898D81-72E1-4C62-9E91-AD4DDD5B5F4C}" srcOrd="0" destOrd="0" presId="urn:microsoft.com/office/officeart/2009/3/layout/RandomtoResultProcess"/>
    <dgm:cxn modelId="{0E6B2F69-6984-4298-8D65-892F9AE09A5B}" type="presParOf" srcId="{D76E3964-828F-4ABD-A71D-3F62C0CB4AD6}" destId="{F3B4BE0B-E62E-462C-AFAE-9AB154B49EA6}" srcOrd="1" destOrd="0" presId="urn:microsoft.com/office/officeart/2009/3/layout/RandomtoResultProcess"/>
    <dgm:cxn modelId="{27F2797B-2E3B-4E2E-BB47-59461C56D392}" type="presParOf" srcId="{D76E3964-828F-4ABD-A71D-3F62C0CB4AD6}" destId="{A78B6C54-E492-42D1-AD26-7CB95B255B01}" srcOrd="2" destOrd="0" presId="urn:microsoft.com/office/officeart/2009/3/layout/RandomtoResultProcess"/>
    <dgm:cxn modelId="{85D10A30-3E42-469B-B26E-ECC214AA7D19}" type="presParOf" srcId="{D76E3964-828F-4ABD-A71D-3F62C0CB4AD6}" destId="{60EAFFDE-E067-4268-9355-1858C28E5A3A}" srcOrd="3" destOrd="0" presId="urn:microsoft.com/office/officeart/2009/3/layout/RandomtoResultProcess"/>
    <dgm:cxn modelId="{5D153C21-B257-4FD9-9783-0330CF31A30C}" type="presParOf" srcId="{D76E3964-828F-4ABD-A71D-3F62C0CB4AD6}" destId="{A40C27AC-238F-4834-839C-9224EBE2BF20}" srcOrd="4" destOrd="0" presId="urn:microsoft.com/office/officeart/2009/3/layout/RandomtoResultProcess"/>
    <dgm:cxn modelId="{9FDC59DB-2018-4B5A-A8DB-5EEA2539C437}" type="presParOf" srcId="{D76E3964-828F-4ABD-A71D-3F62C0CB4AD6}" destId="{B0FC0BCE-2710-410C-9A5C-61BE9E5C398A}" srcOrd="5" destOrd="0" presId="urn:microsoft.com/office/officeart/2009/3/layout/RandomtoResultProcess"/>
    <dgm:cxn modelId="{BBC020BE-EC05-4AE1-BDA0-2F8D7B979077}" type="presParOf" srcId="{D76E3964-828F-4ABD-A71D-3F62C0CB4AD6}" destId="{F93D11D7-6337-466A-84A8-E8C962FF6C36}" srcOrd="6" destOrd="0" presId="urn:microsoft.com/office/officeart/2009/3/layout/RandomtoResultProcess"/>
    <dgm:cxn modelId="{BFA6375C-7BCA-4EB6-B496-28BDD798A135}" type="presParOf" srcId="{D76E3964-828F-4ABD-A71D-3F62C0CB4AD6}" destId="{583E6258-5DC9-4DC7-B318-B396DC6D7169}" srcOrd="7" destOrd="0" presId="urn:microsoft.com/office/officeart/2009/3/layout/RandomtoResultProcess"/>
    <dgm:cxn modelId="{7005A275-3F37-4355-B847-A521225C76AB}" type="presParOf" srcId="{D76E3964-828F-4ABD-A71D-3F62C0CB4AD6}" destId="{1DB639B8-B2CA-43D6-923E-EC05FCA711E7}" srcOrd="8" destOrd="0" presId="urn:microsoft.com/office/officeart/2009/3/layout/RandomtoResultProcess"/>
    <dgm:cxn modelId="{FED2A198-69F4-4B91-A980-1B0311E4D55A}" type="presParOf" srcId="{D76E3964-828F-4ABD-A71D-3F62C0CB4AD6}" destId="{E34B1423-A464-46F3-AAF7-BF7D49C8C836}" srcOrd="9" destOrd="0" presId="urn:microsoft.com/office/officeart/2009/3/layout/RandomtoResultProcess"/>
    <dgm:cxn modelId="{529F472D-E3D2-48A6-88F3-CF4E2007FDFA}" type="presParOf" srcId="{D76E3964-828F-4ABD-A71D-3F62C0CB4AD6}" destId="{1DDAE741-723C-40F1-AC12-CB7902AE8DE3}" srcOrd="10" destOrd="0" presId="urn:microsoft.com/office/officeart/2009/3/layout/RandomtoResultProcess"/>
    <dgm:cxn modelId="{EE0E7E00-A665-4141-BD52-7AEA1BAF795B}" type="presParOf" srcId="{D76E3964-828F-4ABD-A71D-3F62C0CB4AD6}" destId="{FF043CC4-ED5E-4027-A7C8-E4662394FB02}" srcOrd="11" destOrd="0" presId="urn:microsoft.com/office/officeart/2009/3/layout/RandomtoResultProcess"/>
    <dgm:cxn modelId="{871B761E-F12B-4E72-9637-80E35658F106}" type="presParOf" srcId="{D76E3964-828F-4ABD-A71D-3F62C0CB4AD6}" destId="{8ED2617C-B4D4-43CC-B623-9B65A18B83BD}" srcOrd="12" destOrd="0" presId="urn:microsoft.com/office/officeart/2009/3/layout/RandomtoResultProcess"/>
    <dgm:cxn modelId="{B289B05A-9A2A-43E0-9A70-849C6BA5929C}" type="presParOf" srcId="{D76E3964-828F-4ABD-A71D-3F62C0CB4AD6}" destId="{6395F9FD-BC66-4923-A28D-7C07414DC809}" srcOrd="13" destOrd="0" presId="urn:microsoft.com/office/officeart/2009/3/layout/RandomtoResultProcess"/>
    <dgm:cxn modelId="{1A155B01-A2C4-4DD0-B9C6-0188FBC4222E}" type="presParOf" srcId="{D76E3964-828F-4ABD-A71D-3F62C0CB4AD6}" destId="{7035A8DB-8338-4EFB-8EC5-871FA7591E22}" srcOrd="14" destOrd="0" presId="urn:microsoft.com/office/officeart/2009/3/layout/RandomtoResultProcess"/>
    <dgm:cxn modelId="{85BE8A11-D3E9-45EC-B940-6B10B608C834}" type="presParOf" srcId="{D76E3964-828F-4ABD-A71D-3F62C0CB4AD6}" destId="{0D21E55C-3020-4AAA-8C64-FB81ECFE24C3}" srcOrd="15" destOrd="0" presId="urn:microsoft.com/office/officeart/2009/3/layout/RandomtoResultProcess"/>
    <dgm:cxn modelId="{28906F8C-B14B-408B-9658-2DB3CD2EA895}" type="presParOf" srcId="{D76E3964-828F-4ABD-A71D-3F62C0CB4AD6}" destId="{210E6BC3-F818-48F3-A4B7-BA484D101DD7}" srcOrd="16" destOrd="0" presId="urn:microsoft.com/office/officeart/2009/3/layout/RandomtoResultProcess"/>
    <dgm:cxn modelId="{8FA4253A-6A9F-4448-8CFF-7A72AACEEBA1}" type="presParOf" srcId="{D76E3964-828F-4ABD-A71D-3F62C0CB4AD6}" destId="{3A1E522B-8524-4038-A0A9-EF310025D7ED}" srcOrd="17" destOrd="0" presId="urn:microsoft.com/office/officeart/2009/3/layout/RandomtoResultProcess"/>
    <dgm:cxn modelId="{55DAF2D3-600B-4171-8C1A-221620E9925E}" type="presParOf" srcId="{D76E3964-828F-4ABD-A71D-3F62C0CB4AD6}" destId="{C0307129-BA0C-448F-8CF7-D9B618154365}" srcOrd="18" destOrd="0" presId="urn:microsoft.com/office/officeart/2009/3/layout/RandomtoResultProcess"/>
    <dgm:cxn modelId="{A3C687C8-FB08-4EC6-A6AD-D0191EFA058B}" type="presParOf" srcId="{A2B78983-6695-469A-B16A-8FE87CBBD918}" destId="{D2AFA2F2-15A7-4899-8CCB-F8A6E6DBF38B}" srcOrd="1" destOrd="0" presId="urn:microsoft.com/office/officeart/2009/3/layout/RandomtoResultProcess"/>
    <dgm:cxn modelId="{7C87A244-37C2-4A57-ABCD-91896698662A}" type="presParOf" srcId="{D2AFA2F2-15A7-4899-8CCB-F8A6E6DBF38B}" destId="{FAC8E94D-B733-4E3E-97B2-C7826714A144}" srcOrd="0" destOrd="0" presId="urn:microsoft.com/office/officeart/2009/3/layout/RandomtoResultProcess"/>
    <dgm:cxn modelId="{AF869D34-F6B3-42DB-A8C7-1079CF0483B0}" type="presParOf" srcId="{D2AFA2F2-15A7-4899-8CCB-F8A6E6DBF38B}" destId="{B922E0CD-B635-4A4F-8958-6278A3B69923}" srcOrd="1" destOrd="0" presId="urn:microsoft.com/office/officeart/2009/3/layout/RandomtoResultProcess"/>
    <dgm:cxn modelId="{CB68629E-742F-4781-8711-ED64C434A040}" type="presParOf" srcId="{A2B78983-6695-469A-B16A-8FE87CBBD918}" destId="{D0E31E9B-B907-4488-8A13-5049BF034CC8}" srcOrd="2" destOrd="0" presId="urn:microsoft.com/office/officeart/2009/3/layout/RandomtoResultProcess"/>
    <dgm:cxn modelId="{DB912264-1E39-4CFB-9D27-A7ED35B3DD28}" type="presParOf" srcId="{D0E31E9B-B907-4488-8A13-5049BF034CC8}" destId="{4CA9E5C2-9114-43DB-BCBB-9B342099894C}" srcOrd="0" destOrd="0" presId="urn:microsoft.com/office/officeart/2009/3/layout/RandomtoResultProcess"/>
    <dgm:cxn modelId="{13109C7A-7A50-4DDF-A545-06D93A2FE3C1}" type="presParOf" srcId="{D0E31E9B-B907-4488-8A13-5049BF034CC8}" destId="{678AC806-FEBA-481E-A08C-BF03D6C889D5}" srcOrd="1" destOrd="0" presId="urn:microsoft.com/office/officeart/2009/3/layout/RandomtoResultProcess"/>
    <dgm:cxn modelId="{84D7166E-8000-447A-A09F-6130A6C5E30F}" type="presParOf" srcId="{A2B78983-6695-469A-B16A-8FE87CBBD918}" destId="{A46BA0F5-1DDF-4465-975D-75ECB621C95E}" srcOrd="3" destOrd="0" presId="urn:microsoft.com/office/officeart/2009/3/layout/RandomtoResultProcess"/>
    <dgm:cxn modelId="{74AA2814-D42A-44DD-A248-C94E34D782BB}" type="presParOf" srcId="{A46BA0F5-1DDF-4465-975D-75ECB621C95E}" destId="{F88E074F-F27C-41B4-928B-EDCCAF01D7D7}" srcOrd="0" destOrd="0" presId="urn:microsoft.com/office/officeart/2009/3/layout/RandomtoResultProcess"/>
    <dgm:cxn modelId="{456A0EF6-0619-4D74-9362-F7FFE3B39EF2}" type="presParOf" srcId="{A46BA0F5-1DDF-4465-975D-75ECB621C95E}" destId="{9BDB3D80-9EC6-4492-AB97-2AD77D11B1FF}" srcOrd="1" destOrd="0" presId="urn:microsoft.com/office/officeart/2009/3/layout/RandomtoResultProcess"/>
    <dgm:cxn modelId="{32DB3394-0D73-4B93-80C6-B174ABBEFA18}" type="presParOf" srcId="{A2B78983-6695-469A-B16A-8FE87CBBD918}" destId="{23078EA9-896F-48A9-9574-4DCC48ACA5ED}" srcOrd="4" destOrd="0" presId="urn:microsoft.com/office/officeart/2009/3/layout/RandomtoResultProcess"/>
    <dgm:cxn modelId="{4BA5AF50-0C93-491F-9444-6C9BA0DA337D}" type="presParOf" srcId="{23078EA9-896F-48A9-9574-4DCC48ACA5ED}" destId="{C7CE2E67-0F4E-403A-B7E6-A418A7A75F0C}" srcOrd="0" destOrd="0" presId="urn:microsoft.com/office/officeart/2009/3/layout/RandomtoResultProcess"/>
    <dgm:cxn modelId="{41B9D2EB-C2BB-44FE-B5F6-294B6CDFC2B3}" type="presParOf" srcId="{23078EA9-896F-48A9-9574-4DCC48ACA5ED}" destId="{786F42E6-6AFF-4B42-A1F7-F97C00AE2512}" srcOrd="1" destOrd="0" presId="urn:microsoft.com/office/officeart/2009/3/layout/RandomtoResultProcess"/>
    <dgm:cxn modelId="{A6B06CDE-927A-44D7-B0C3-82AB50BD0671}" type="presParOf" srcId="{A2B78983-6695-469A-B16A-8FE87CBBD918}" destId="{255FBB18-83FD-4978-B219-47EBFEA5E95D}" srcOrd="5" destOrd="0" presId="urn:microsoft.com/office/officeart/2009/3/layout/RandomtoResultProcess"/>
    <dgm:cxn modelId="{369EE80C-2301-47FE-A97E-8A033A098EEE}" type="presParOf" srcId="{255FBB18-83FD-4978-B219-47EBFEA5E95D}" destId="{A584F50E-7D28-4E3A-A51C-6599165436D9}" srcOrd="0" destOrd="0" presId="urn:microsoft.com/office/officeart/2009/3/layout/RandomtoResultProcess"/>
    <dgm:cxn modelId="{B5E30DC8-3E2E-4605-882D-AF6B2CE75E1B}" type="presParOf" srcId="{255FBB18-83FD-4978-B219-47EBFEA5E95D}" destId="{5F290D8C-0BBC-480E-B320-976DA57A037B}" srcOrd="1" destOrd="0" presId="urn:microsoft.com/office/officeart/2009/3/layout/RandomtoResultProcess"/>
    <dgm:cxn modelId="{6E21AB7F-1E6E-4F75-AB0E-E2CD0EFDCFE1}" type="presParOf" srcId="{A2B78983-6695-469A-B16A-8FE87CBBD918}" destId="{C0063728-DDB2-4EC7-800A-999F0EDE671A}" srcOrd="6" destOrd="0" presId="urn:microsoft.com/office/officeart/2009/3/layout/RandomtoResultProcess"/>
    <dgm:cxn modelId="{E004687E-6864-4F6A-BC83-B4448730AC90}" type="presParOf" srcId="{C0063728-DDB2-4EC7-800A-999F0EDE671A}" destId="{9736964C-B9CF-4E49-B005-4A8FE7A9702C}" srcOrd="0" destOrd="0" presId="urn:microsoft.com/office/officeart/2009/3/layout/RandomtoResultProcess"/>
    <dgm:cxn modelId="{34A6AB58-B4BC-4B08-B293-48D31B3776D1}" type="presParOf" srcId="{C0063728-DDB2-4EC7-800A-999F0EDE671A}" destId="{F85E4BFE-8172-43E1-8D69-1C286678EC1C}" srcOrd="1" destOrd="0" presId="urn:microsoft.com/office/officeart/2009/3/layout/RandomtoResultProcess"/>
    <dgm:cxn modelId="{B178C515-8D29-43EE-8A44-12941AEAFC4E}" type="presParOf" srcId="{A2B78983-6695-469A-B16A-8FE87CBBD918}" destId="{E83AE568-F4A9-4D41-B919-83E98BC1A092}" srcOrd="7" destOrd="0" presId="urn:microsoft.com/office/officeart/2009/3/layout/RandomtoResultProcess"/>
    <dgm:cxn modelId="{EA211F62-A4F4-4E98-9ABC-BA77311D31FA}" type="presParOf" srcId="{E83AE568-F4A9-4D41-B919-83E98BC1A092}" destId="{044C2CCC-AAAB-4420-949C-ED379810A3D8}" srcOrd="0" destOrd="0" presId="urn:microsoft.com/office/officeart/2009/3/layout/RandomtoResultProcess"/>
    <dgm:cxn modelId="{3C1F6AC4-F990-4CA2-818F-A6978C2B43DA}" type="presParOf" srcId="{E83AE568-F4A9-4D41-B919-83E98BC1A092}" destId="{19F6CB24-25BF-43EB-84CE-EBD069C0902B}" srcOrd="1" destOrd="0" presId="urn:microsoft.com/office/officeart/2009/3/layout/RandomtoResultProcess"/>
    <dgm:cxn modelId="{E5FBEDBB-E202-4F99-9849-3D58B679BF8D}" type="presParOf" srcId="{A2B78983-6695-469A-B16A-8FE87CBBD918}" destId="{938EC37A-5B01-41FB-9966-024055C3F212}" srcOrd="8" destOrd="0" presId="urn:microsoft.com/office/officeart/2009/3/layout/RandomtoResultProcess"/>
    <dgm:cxn modelId="{6E68EF90-863A-406E-9E5C-AA20A3A8DCBB}" type="presParOf" srcId="{938EC37A-5B01-41FB-9966-024055C3F212}" destId="{16B5A0ED-B2E8-48B5-A797-390177949590}" srcOrd="0" destOrd="0" presId="urn:microsoft.com/office/officeart/2009/3/layout/RandomtoResultProcess"/>
    <dgm:cxn modelId="{914BB2EF-EEC0-483E-AA3F-EE96B8551355}" type="presParOf" srcId="{938EC37A-5B01-41FB-9966-024055C3F212}" destId="{8D141112-377D-4021-9F26-73672EE5AF3D}" srcOrd="1" destOrd="0" presId="urn:microsoft.com/office/officeart/2009/3/layout/RandomtoResultProcess"/>
    <dgm:cxn modelId="{979BBB8C-22DE-42C4-A31B-29E5F19D7D40}" type="presParOf" srcId="{A2B78983-6695-469A-B16A-8FE87CBBD918}" destId="{DC59F169-040A-4CB1-97EA-ACC30C7A8E55}" srcOrd="9" destOrd="0" presId="urn:microsoft.com/office/officeart/2009/3/layout/RandomtoResultProcess"/>
    <dgm:cxn modelId="{550DCE57-AECF-4EEE-A117-429D715341AA}" type="presParOf" srcId="{DC59F169-040A-4CB1-97EA-ACC30C7A8E55}" destId="{7F7E7C59-1B3D-4026-A323-969755C44A7B}" srcOrd="0" destOrd="0" presId="urn:microsoft.com/office/officeart/2009/3/layout/RandomtoResultProcess"/>
    <dgm:cxn modelId="{9E5EEA58-F8B1-4D0C-B93B-033E86F10AD3}" type="presParOf" srcId="{DC59F169-040A-4CB1-97EA-ACC30C7A8E55}" destId="{6A670B3F-2C75-449C-A145-56811878C276}" srcOrd="1" destOrd="0" presId="urn:microsoft.com/office/officeart/2009/3/layout/RandomtoResultProcess"/>
    <dgm:cxn modelId="{DEEB3A3F-7CEA-4CDB-8399-BCF6B593DD06}" type="presParOf" srcId="{A2B78983-6695-469A-B16A-8FE87CBBD918}" destId="{9A6F091E-56AC-4C50-86B9-1E5EE33B86D7}" srcOrd="10" destOrd="0" presId="urn:microsoft.com/office/officeart/2009/3/layout/RandomtoResultProcess"/>
    <dgm:cxn modelId="{C409EDF9-CC26-4403-B67D-3111BDB1E5A6}" type="presParOf" srcId="{9A6F091E-56AC-4C50-86B9-1E5EE33B86D7}" destId="{3E46C2FE-F4B2-46C7-8948-9DE96654D817}" srcOrd="0" destOrd="0" presId="urn:microsoft.com/office/officeart/2009/3/layout/RandomtoResultProcess"/>
    <dgm:cxn modelId="{3252D251-B765-4992-9EC9-3FC08979F183}" type="presParOf" srcId="{9A6F091E-56AC-4C50-86B9-1E5EE33B86D7}" destId="{B1757DF0-5CB8-4A30-9BF9-9AEF6BB28F34}"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497ABC-6FB4-4EAA-A308-011C9574A6E4}"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5072B51-2CCE-4A6C-AF28-ABAA4226581A}">
      <dgm:prSet phldrT="[Text]" custT="1"/>
      <dgm:spPr/>
      <dgm:t>
        <a:bodyPr/>
        <a:lstStyle/>
        <a:p>
          <a:r>
            <a:rPr lang="en-US" sz="1600" dirty="0"/>
            <a:t>Project Learning</a:t>
          </a:r>
        </a:p>
      </dgm:t>
    </dgm:pt>
    <dgm:pt modelId="{1E0E4C10-536A-4A1D-BA7F-EEA7F8C437B7}" type="parTrans" cxnId="{2704BCC9-2C9D-434B-BA56-C2AC7775A5D1}">
      <dgm:prSet/>
      <dgm:spPr/>
      <dgm:t>
        <a:bodyPr/>
        <a:lstStyle/>
        <a:p>
          <a:endParaRPr lang="en-US"/>
        </a:p>
      </dgm:t>
    </dgm:pt>
    <dgm:pt modelId="{C7CD57D0-AFAF-4FB8-BA98-934B890E7D77}" type="sibTrans" cxnId="{2704BCC9-2C9D-434B-BA56-C2AC7775A5D1}">
      <dgm:prSet/>
      <dgm:spPr/>
      <dgm:t>
        <a:bodyPr/>
        <a:lstStyle/>
        <a:p>
          <a:endParaRPr lang="en-US"/>
        </a:p>
      </dgm:t>
    </dgm:pt>
    <dgm:pt modelId="{1C6D104B-ABBC-4F38-8A40-4C99ECFF8C22}">
      <dgm:prSet phldrT="[Text]" custT="1"/>
      <dgm:spPr/>
      <dgm:t>
        <a:bodyPr/>
        <a:lstStyle/>
        <a:p>
          <a:r>
            <a:rPr lang="en-US" sz="1600" dirty="0"/>
            <a:t>Roadmap</a:t>
          </a:r>
        </a:p>
      </dgm:t>
    </dgm:pt>
    <dgm:pt modelId="{0CFFA250-E23A-4ECC-AC82-3C7D5BE2E535}" type="parTrans" cxnId="{A18076EF-1CAE-480B-8DA3-F963153B9493}">
      <dgm:prSet/>
      <dgm:spPr/>
      <dgm:t>
        <a:bodyPr/>
        <a:lstStyle/>
        <a:p>
          <a:endParaRPr lang="en-US"/>
        </a:p>
      </dgm:t>
    </dgm:pt>
    <dgm:pt modelId="{92B3BB47-860A-4337-9334-83EB9D348793}" type="sibTrans" cxnId="{A18076EF-1CAE-480B-8DA3-F963153B9493}">
      <dgm:prSet/>
      <dgm:spPr/>
      <dgm:t>
        <a:bodyPr/>
        <a:lstStyle/>
        <a:p>
          <a:endParaRPr lang="en-US"/>
        </a:p>
      </dgm:t>
    </dgm:pt>
    <dgm:pt modelId="{977A645D-AD8D-4ABE-8253-FC3CB58C295D}">
      <dgm:prSet phldrT="[Text]" custT="1"/>
      <dgm:spPr/>
      <dgm:t>
        <a:bodyPr/>
        <a:lstStyle/>
        <a:p>
          <a:r>
            <a:rPr lang="en-US" sz="1600" dirty="0"/>
            <a:t>Detailed </a:t>
          </a:r>
          <a:br>
            <a:rPr lang="en-US" sz="1600" dirty="0"/>
          </a:br>
          <a:r>
            <a:rPr lang="en-US" sz="1600" dirty="0"/>
            <a:t>Design</a:t>
          </a:r>
        </a:p>
      </dgm:t>
    </dgm:pt>
    <dgm:pt modelId="{C0072F49-3E1E-4931-A480-8C814020B840}" type="parTrans" cxnId="{B4EEB088-D036-49AC-9599-ECB194677617}">
      <dgm:prSet/>
      <dgm:spPr/>
      <dgm:t>
        <a:bodyPr/>
        <a:lstStyle/>
        <a:p>
          <a:endParaRPr lang="en-US"/>
        </a:p>
      </dgm:t>
    </dgm:pt>
    <dgm:pt modelId="{C788D3B9-B169-4B8B-AC57-2C67F247D3D1}" type="sibTrans" cxnId="{B4EEB088-D036-49AC-9599-ECB194677617}">
      <dgm:prSet/>
      <dgm:spPr/>
      <dgm:t>
        <a:bodyPr/>
        <a:lstStyle/>
        <a:p>
          <a:endParaRPr lang="en-US"/>
        </a:p>
      </dgm:t>
    </dgm:pt>
    <dgm:pt modelId="{2F57F1B6-D64B-45D0-916A-7E97CE8DE8DD}">
      <dgm:prSet phldrT="[Text]" custT="1"/>
      <dgm:spPr/>
      <dgm:t>
        <a:bodyPr/>
        <a:lstStyle/>
        <a:p>
          <a:r>
            <a:rPr lang="en-US" sz="1600" dirty="0"/>
            <a:t>Fabrication</a:t>
          </a:r>
          <a:br>
            <a:rPr lang="en-US" sz="1600" dirty="0"/>
          </a:br>
          <a:r>
            <a:rPr lang="en-US" sz="1600" dirty="0"/>
            <a:t>Validation</a:t>
          </a:r>
        </a:p>
      </dgm:t>
    </dgm:pt>
    <dgm:pt modelId="{1DA6600E-E368-4CC4-A9D9-F0250468E979}" type="parTrans" cxnId="{24860F29-E0B3-426E-A0B8-2799B56C4392}">
      <dgm:prSet/>
      <dgm:spPr/>
      <dgm:t>
        <a:bodyPr/>
        <a:lstStyle/>
        <a:p>
          <a:endParaRPr lang="en-US"/>
        </a:p>
      </dgm:t>
    </dgm:pt>
    <dgm:pt modelId="{790E9AC8-3C15-4110-9C25-17CF525F0803}" type="sibTrans" cxnId="{24860F29-E0B3-426E-A0B8-2799B56C4392}">
      <dgm:prSet/>
      <dgm:spPr/>
      <dgm:t>
        <a:bodyPr/>
        <a:lstStyle/>
        <a:p>
          <a:endParaRPr lang="en-US"/>
        </a:p>
      </dgm:t>
    </dgm:pt>
    <dgm:pt modelId="{5A66B28E-43D4-4A51-84BA-937C8AD32C07}">
      <dgm:prSet phldrT="[Text]" custT="1"/>
      <dgm:spPr/>
      <dgm:t>
        <a:bodyPr/>
        <a:lstStyle/>
        <a:p>
          <a:r>
            <a:rPr lang="en-US" sz="1600" dirty="0"/>
            <a:t>Product</a:t>
          </a:r>
        </a:p>
      </dgm:t>
    </dgm:pt>
    <dgm:pt modelId="{A9926964-7D4C-44EA-94F8-FA382CC51F16}" type="parTrans" cxnId="{9EDD2396-902B-4DD4-B844-1C8B587427DB}">
      <dgm:prSet/>
      <dgm:spPr/>
      <dgm:t>
        <a:bodyPr/>
        <a:lstStyle/>
        <a:p>
          <a:endParaRPr lang="en-US"/>
        </a:p>
      </dgm:t>
    </dgm:pt>
    <dgm:pt modelId="{FE412A4C-10EC-41A0-9F33-078CF9573A6D}" type="sibTrans" cxnId="{9EDD2396-902B-4DD4-B844-1C8B587427DB}">
      <dgm:prSet/>
      <dgm:spPr/>
      <dgm:t>
        <a:bodyPr/>
        <a:lstStyle/>
        <a:p>
          <a:endParaRPr lang="en-US"/>
        </a:p>
      </dgm:t>
    </dgm:pt>
    <dgm:pt modelId="{8DDA0412-A102-4D5C-83D0-60A746977936}">
      <dgm:prSet phldrT="[Text]" custT="1"/>
      <dgm:spPr/>
      <dgm:t>
        <a:bodyPr/>
        <a:lstStyle/>
        <a:p>
          <a:r>
            <a:rPr lang="en-US" sz="1600" dirty="0"/>
            <a:t>Conceptual </a:t>
          </a:r>
          <a:br>
            <a:rPr lang="en-US" sz="1600" dirty="0"/>
          </a:br>
          <a:r>
            <a:rPr lang="en-US" sz="1600" dirty="0"/>
            <a:t>Design / Prototyping</a:t>
          </a:r>
        </a:p>
      </dgm:t>
    </dgm:pt>
    <dgm:pt modelId="{CD7E5F3D-2E15-40E9-A1D6-2FC52D9543DA}" type="parTrans" cxnId="{DFAF00A4-A481-4446-8BE2-D7AF01CB8E53}">
      <dgm:prSet/>
      <dgm:spPr/>
      <dgm:t>
        <a:bodyPr/>
        <a:lstStyle/>
        <a:p>
          <a:endParaRPr lang="en-US"/>
        </a:p>
      </dgm:t>
    </dgm:pt>
    <dgm:pt modelId="{E45F1503-C94C-4EE7-9794-395529A5F4C6}" type="sibTrans" cxnId="{DFAF00A4-A481-4446-8BE2-D7AF01CB8E53}">
      <dgm:prSet/>
      <dgm:spPr/>
      <dgm:t>
        <a:bodyPr/>
        <a:lstStyle/>
        <a:p>
          <a:endParaRPr lang="en-US"/>
        </a:p>
      </dgm:t>
    </dgm:pt>
    <dgm:pt modelId="{A2B78983-6695-469A-B16A-8FE87CBBD918}" type="pres">
      <dgm:prSet presAssocID="{85497ABC-6FB4-4EAA-A308-011C9574A6E4}" presName="Name0" presStyleCnt="0">
        <dgm:presLayoutVars>
          <dgm:dir/>
          <dgm:animOne val="branch"/>
          <dgm:animLvl val="lvl"/>
        </dgm:presLayoutVars>
      </dgm:prSet>
      <dgm:spPr/>
    </dgm:pt>
    <dgm:pt modelId="{D76E3964-828F-4ABD-A71D-3F62C0CB4AD6}" type="pres">
      <dgm:prSet presAssocID="{35072B51-2CCE-4A6C-AF28-ABAA4226581A}" presName="chaos" presStyleCnt="0"/>
      <dgm:spPr/>
    </dgm:pt>
    <dgm:pt modelId="{F1898D81-72E1-4C62-9E91-AD4DDD5B5F4C}" type="pres">
      <dgm:prSet presAssocID="{35072B51-2CCE-4A6C-AF28-ABAA4226581A}" presName="parTx1" presStyleLbl="revTx" presStyleIdx="0" presStyleCnt="5" custScaleX="107650" custScaleY="157631"/>
      <dgm:spPr/>
    </dgm:pt>
    <dgm:pt modelId="{F3B4BE0B-E62E-462C-AFAE-9AB154B49EA6}" type="pres">
      <dgm:prSet presAssocID="{35072B51-2CCE-4A6C-AF28-ABAA4226581A}" presName="c1" presStyleLbl="node1" presStyleIdx="0" presStyleCnt="19"/>
      <dgm:spPr/>
    </dgm:pt>
    <dgm:pt modelId="{A78B6C54-E492-42D1-AD26-7CB95B255B01}" type="pres">
      <dgm:prSet presAssocID="{35072B51-2CCE-4A6C-AF28-ABAA4226581A}" presName="c2" presStyleLbl="node1" presStyleIdx="1" presStyleCnt="19"/>
      <dgm:spPr/>
    </dgm:pt>
    <dgm:pt modelId="{60EAFFDE-E067-4268-9355-1858C28E5A3A}" type="pres">
      <dgm:prSet presAssocID="{35072B51-2CCE-4A6C-AF28-ABAA4226581A}" presName="c3" presStyleLbl="node1" presStyleIdx="2" presStyleCnt="19"/>
      <dgm:spPr/>
    </dgm:pt>
    <dgm:pt modelId="{A40C27AC-238F-4834-839C-9224EBE2BF20}" type="pres">
      <dgm:prSet presAssocID="{35072B51-2CCE-4A6C-AF28-ABAA4226581A}" presName="c4" presStyleLbl="node1" presStyleIdx="3" presStyleCnt="19"/>
      <dgm:spPr/>
    </dgm:pt>
    <dgm:pt modelId="{B0FC0BCE-2710-410C-9A5C-61BE9E5C398A}" type="pres">
      <dgm:prSet presAssocID="{35072B51-2CCE-4A6C-AF28-ABAA4226581A}" presName="c5" presStyleLbl="node1" presStyleIdx="4" presStyleCnt="19"/>
      <dgm:spPr/>
    </dgm:pt>
    <dgm:pt modelId="{F93D11D7-6337-466A-84A8-E8C962FF6C36}" type="pres">
      <dgm:prSet presAssocID="{35072B51-2CCE-4A6C-AF28-ABAA4226581A}" presName="c6" presStyleLbl="node1" presStyleIdx="5" presStyleCnt="19"/>
      <dgm:spPr/>
    </dgm:pt>
    <dgm:pt modelId="{583E6258-5DC9-4DC7-B318-B396DC6D7169}" type="pres">
      <dgm:prSet presAssocID="{35072B51-2CCE-4A6C-AF28-ABAA4226581A}" presName="c7" presStyleLbl="node1" presStyleIdx="6" presStyleCnt="19"/>
      <dgm:spPr/>
    </dgm:pt>
    <dgm:pt modelId="{1DB639B8-B2CA-43D6-923E-EC05FCA711E7}" type="pres">
      <dgm:prSet presAssocID="{35072B51-2CCE-4A6C-AF28-ABAA4226581A}" presName="c8" presStyleLbl="node1" presStyleIdx="7" presStyleCnt="19"/>
      <dgm:spPr/>
    </dgm:pt>
    <dgm:pt modelId="{E34B1423-A464-46F3-AAF7-BF7D49C8C836}" type="pres">
      <dgm:prSet presAssocID="{35072B51-2CCE-4A6C-AF28-ABAA4226581A}" presName="c9" presStyleLbl="node1" presStyleIdx="8" presStyleCnt="19"/>
      <dgm:spPr/>
    </dgm:pt>
    <dgm:pt modelId="{1DDAE741-723C-40F1-AC12-CB7902AE8DE3}" type="pres">
      <dgm:prSet presAssocID="{35072B51-2CCE-4A6C-AF28-ABAA4226581A}" presName="c10" presStyleLbl="node1" presStyleIdx="9" presStyleCnt="19"/>
      <dgm:spPr/>
    </dgm:pt>
    <dgm:pt modelId="{FF043CC4-ED5E-4027-A7C8-E4662394FB02}" type="pres">
      <dgm:prSet presAssocID="{35072B51-2CCE-4A6C-AF28-ABAA4226581A}" presName="c11" presStyleLbl="node1" presStyleIdx="10" presStyleCnt="19"/>
      <dgm:spPr/>
    </dgm:pt>
    <dgm:pt modelId="{8ED2617C-B4D4-43CC-B623-9B65A18B83BD}" type="pres">
      <dgm:prSet presAssocID="{35072B51-2CCE-4A6C-AF28-ABAA4226581A}" presName="c12" presStyleLbl="node1" presStyleIdx="11" presStyleCnt="19"/>
      <dgm:spPr/>
    </dgm:pt>
    <dgm:pt modelId="{6395F9FD-BC66-4923-A28D-7C07414DC809}" type="pres">
      <dgm:prSet presAssocID="{35072B51-2CCE-4A6C-AF28-ABAA4226581A}" presName="c13" presStyleLbl="node1" presStyleIdx="12" presStyleCnt="19"/>
      <dgm:spPr/>
    </dgm:pt>
    <dgm:pt modelId="{7035A8DB-8338-4EFB-8EC5-871FA7591E22}" type="pres">
      <dgm:prSet presAssocID="{35072B51-2CCE-4A6C-AF28-ABAA4226581A}" presName="c14" presStyleLbl="node1" presStyleIdx="13" presStyleCnt="19"/>
      <dgm:spPr/>
    </dgm:pt>
    <dgm:pt modelId="{0D21E55C-3020-4AAA-8C64-FB81ECFE24C3}" type="pres">
      <dgm:prSet presAssocID="{35072B51-2CCE-4A6C-AF28-ABAA4226581A}" presName="c15" presStyleLbl="node1" presStyleIdx="14" presStyleCnt="19"/>
      <dgm:spPr/>
    </dgm:pt>
    <dgm:pt modelId="{210E6BC3-F818-48F3-A4B7-BA484D101DD7}" type="pres">
      <dgm:prSet presAssocID="{35072B51-2CCE-4A6C-AF28-ABAA4226581A}" presName="c16" presStyleLbl="node1" presStyleIdx="15" presStyleCnt="19"/>
      <dgm:spPr/>
    </dgm:pt>
    <dgm:pt modelId="{3A1E522B-8524-4038-A0A9-EF310025D7ED}" type="pres">
      <dgm:prSet presAssocID="{35072B51-2CCE-4A6C-AF28-ABAA4226581A}" presName="c17" presStyleLbl="node1" presStyleIdx="16" presStyleCnt="19"/>
      <dgm:spPr/>
    </dgm:pt>
    <dgm:pt modelId="{C0307129-BA0C-448F-8CF7-D9B618154365}" type="pres">
      <dgm:prSet presAssocID="{35072B51-2CCE-4A6C-AF28-ABAA4226581A}" presName="c18" presStyleLbl="node1" presStyleIdx="17" presStyleCnt="19"/>
      <dgm:spPr/>
    </dgm:pt>
    <dgm:pt modelId="{D2AFA2F2-15A7-4899-8CCB-F8A6E6DBF38B}" type="pres">
      <dgm:prSet presAssocID="{C7CD57D0-AFAF-4FB8-BA98-934B890E7D77}" presName="chevronComposite1" presStyleCnt="0"/>
      <dgm:spPr/>
    </dgm:pt>
    <dgm:pt modelId="{FAC8E94D-B733-4E3E-97B2-C7826714A144}" type="pres">
      <dgm:prSet presAssocID="{C7CD57D0-AFAF-4FB8-BA98-934B890E7D77}" presName="chevron1" presStyleLbl="sibTrans2D1" presStyleIdx="0" presStyleCnt="5"/>
      <dgm:spPr/>
    </dgm:pt>
    <dgm:pt modelId="{B922E0CD-B635-4A4F-8958-6278A3B69923}" type="pres">
      <dgm:prSet presAssocID="{C7CD57D0-AFAF-4FB8-BA98-934B890E7D77}" presName="spChevron1" presStyleCnt="0"/>
      <dgm:spPr/>
    </dgm:pt>
    <dgm:pt modelId="{D0E31E9B-B907-4488-8A13-5049BF034CC8}" type="pres">
      <dgm:prSet presAssocID="{1C6D104B-ABBC-4F38-8A40-4C99ECFF8C22}" presName="middle" presStyleCnt="0"/>
      <dgm:spPr/>
    </dgm:pt>
    <dgm:pt modelId="{4CA9E5C2-9114-43DB-BCBB-9B342099894C}" type="pres">
      <dgm:prSet presAssocID="{1C6D104B-ABBC-4F38-8A40-4C99ECFF8C22}" presName="parTxMid" presStyleLbl="revTx" presStyleIdx="1" presStyleCnt="5" custScaleX="92749"/>
      <dgm:spPr/>
    </dgm:pt>
    <dgm:pt modelId="{678AC806-FEBA-481E-A08C-BF03D6C889D5}" type="pres">
      <dgm:prSet presAssocID="{1C6D104B-ABBC-4F38-8A40-4C99ECFF8C22}" presName="spMid" presStyleCnt="0"/>
      <dgm:spPr/>
    </dgm:pt>
    <dgm:pt modelId="{A46BA0F5-1DDF-4465-975D-75ECB621C95E}" type="pres">
      <dgm:prSet presAssocID="{92B3BB47-860A-4337-9334-83EB9D348793}" presName="chevronComposite1" presStyleCnt="0"/>
      <dgm:spPr/>
    </dgm:pt>
    <dgm:pt modelId="{F88E074F-F27C-41B4-928B-EDCCAF01D7D7}" type="pres">
      <dgm:prSet presAssocID="{92B3BB47-860A-4337-9334-83EB9D348793}" presName="chevron1" presStyleLbl="sibTrans2D1" presStyleIdx="1" presStyleCnt="5"/>
      <dgm:spPr/>
    </dgm:pt>
    <dgm:pt modelId="{9BDB3D80-9EC6-4492-AB97-2AD77D11B1FF}" type="pres">
      <dgm:prSet presAssocID="{92B3BB47-860A-4337-9334-83EB9D348793}" presName="spChevron1" presStyleCnt="0"/>
      <dgm:spPr/>
    </dgm:pt>
    <dgm:pt modelId="{23078EA9-896F-48A9-9574-4DCC48ACA5ED}" type="pres">
      <dgm:prSet presAssocID="{8DDA0412-A102-4D5C-83D0-60A746977936}" presName="middle" presStyleCnt="0"/>
      <dgm:spPr/>
    </dgm:pt>
    <dgm:pt modelId="{C7CE2E67-0F4E-403A-B7E6-A418A7A75F0C}" type="pres">
      <dgm:prSet presAssocID="{8DDA0412-A102-4D5C-83D0-60A746977936}" presName="parTxMid" presStyleLbl="revTx" presStyleIdx="2" presStyleCnt="5" custScaleX="113151"/>
      <dgm:spPr/>
    </dgm:pt>
    <dgm:pt modelId="{786F42E6-6AFF-4B42-A1F7-F97C00AE2512}" type="pres">
      <dgm:prSet presAssocID="{8DDA0412-A102-4D5C-83D0-60A746977936}" presName="spMid" presStyleCnt="0"/>
      <dgm:spPr/>
    </dgm:pt>
    <dgm:pt modelId="{255FBB18-83FD-4978-B219-47EBFEA5E95D}" type="pres">
      <dgm:prSet presAssocID="{E45F1503-C94C-4EE7-9794-395529A5F4C6}" presName="chevronComposite1" presStyleCnt="0"/>
      <dgm:spPr/>
    </dgm:pt>
    <dgm:pt modelId="{A584F50E-7D28-4E3A-A51C-6599165436D9}" type="pres">
      <dgm:prSet presAssocID="{E45F1503-C94C-4EE7-9794-395529A5F4C6}" presName="chevron1" presStyleLbl="sibTrans2D1" presStyleIdx="2" presStyleCnt="5"/>
      <dgm:spPr/>
    </dgm:pt>
    <dgm:pt modelId="{5F290D8C-0BBC-480E-B320-976DA57A037B}" type="pres">
      <dgm:prSet presAssocID="{E45F1503-C94C-4EE7-9794-395529A5F4C6}" presName="spChevron1" presStyleCnt="0"/>
      <dgm:spPr/>
    </dgm:pt>
    <dgm:pt modelId="{C0063728-DDB2-4EC7-800A-999F0EDE671A}" type="pres">
      <dgm:prSet presAssocID="{977A645D-AD8D-4ABE-8253-FC3CB58C295D}" presName="middle" presStyleCnt="0"/>
      <dgm:spPr/>
    </dgm:pt>
    <dgm:pt modelId="{9736964C-B9CF-4E49-B005-4A8FE7A9702C}" type="pres">
      <dgm:prSet presAssocID="{977A645D-AD8D-4ABE-8253-FC3CB58C295D}" presName="parTxMid" presStyleLbl="revTx" presStyleIdx="3" presStyleCnt="5" custScaleX="81536"/>
      <dgm:spPr/>
    </dgm:pt>
    <dgm:pt modelId="{F85E4BFE-8172-43E1-8D69-1C286678EC1C}" type="pres">
      <dgm:prSet presAssocID="{977A645D-AD8D-4ABE-8253-FC3CB58C295D}" presName="spMid" presStyleCnt="0"/>
      <dgm:spPr/>
    </dgm:pt>
    <dgm:pt modelId="{E83AE568-F4A9-4D41-B919-83E98BC1A092}" type="pres">
      <dgm:prSet presAssocID="{C788D3B9-B169-4B8B-AC57-2C67F247D3D1}" presName="chevronComposite1" presStyleCnt="0"/>
      <dgm:spPr/>
    </dgm:pt>
    <dgm:pt modelId="{044C2CCC-AAAB-4420-949C-ED379810A3D8}" type="pres">
      <dgm:prSet presAssocID="{C788D3B9-B169-4B8B-AC57-2C67F247D3D1}" presName="chevron1" presStyleLbl="sibTrans2D1" presStyleIdx="3" presStyleCnt="5"/>
      <dgm:spPr/>
    </dgm:pt>
    <dgm:pt modelId="{19F6CB24-25BF-43EB-84CE-EBD069C0902B}" type="pres">
      <dgm:prSet presAssocID="{C788D3B9-B169-4B8B-AC57-2C67F247D3D1}" presName="spChevron1" presStyleCnt="0"/>
      <dgm:spPr/>
    </dgm:pt>
    <dgm:pt modelId="{938EC37A-5B01-41FB-9966-024055C3F212}" type="pres">
      <dgm:prSet presAssocID="{2F57F1B6-D64B-45D0-916A-7E97CE8DE8DD}" presName="middle" presStyleCnt="0"/>
      <dgm:spPr/>
    </dgm:pt>
    <dgm:pt modelId="{16B5A0ED-B2E8-48B5-A797-390177949590}" type="pres">
      <dgm:prSet presAssocID="{2F57F1B6-D64B-45D0-916A-7E97CE8DE8DD}" presName="parTxMid" presStyleLbl="revTx" presStyleIdx="4" presStyleCnt="5"/>
      <dgm:spPr/>
    </dgm:pt>
    <dgm:pt modelId="{8D141112-377D-4021-9F26-73672EE5AF3D}" type="pres">
      <dgm:prSet presAssocID="{2F57F1B6-D64B-45D0-916A-7E97CE8DE8DD}" presName="spMid" presStyleCnt="0"/>
      <dgm:spPr/>
    </dgm:pt>
    <dgm:pt modelId="{DC59F169-040A-4CB1-97EA-ACC30C7A8E55}" type="pres">
      <dgm:prSet presAssocID="{790E9AC8-3C15-4110-9C25-17CF525F0803}" presName="chevronComposite1" presStyleCnt="0"/>
      <dgm:spPr/>
    </dgm:pt>
    <dgm:pt modelId="{7F7E7C59-1B3D-4026-A323-969755C44A7B}" type="pres">
      <dgm:prSet presAssocID="{790E9AC8-3C15-4110-9C25-17CF525F0803}" presName="chevron1" presStyleLbl="sibTrans2D1" presStyleIdx="4" presStyleCnt="5"/>
      <dgm:spPr/>
    </dgm:pt>
    <dgm:pt modelId="{6A670B3F-2C75-449C-A145-56811878C276}" type="pres">
      <dgm:prSet presAssocID="{790E9AC8-3C15-4110-9C25-17CF525F0803}" presName="spChevron1" presStyleCnt="0"/>
      <dgm:spPr/>
    </dgm:pt>
    <dgm:pt modelId="{9A6F091E-56AC-4C50-86B9-1E5EE33B86D7}" type="pres">
      <dgm:prSet presAssocID="{5A66B28E-43D4-4A51-84BA-937C8AD32C07}" presName="last" presStyleCnt="0"/>
      <dgm:spPr/>
    </dgm:pt>
    <dgm:pt modelId="{3E46C2FE-F4B2-46C7-8948-9DE96654D817}" type="pres">
      <dgm:prSet presAssocID="{5A66B28E-43D4-4A51-84BA-937C8AD32C07}" presName="circleTx" presStyleLbl="node1" presStyleIdx="18" presStyleCnt="19" custScaleX="124323" custScaleY="124322"/>
      <dgm:spPr/>
    </dgm:pt>
    <dgm:pt modelId="{B1757DF0-5CB8-4A30-9BF9-9AEF6BB28F34}" type="pres">
      <dgm:prSet presAssocID="{5A66B28E-43D4-4A51-84BA-937C8AD32C07}" presName="spN" presStyleCnt="0"/>
      <dgm:spPr/>
    </dgm:pt>
  </dgm:ptLst>
  <dgm:cxnLst>
    <dgm:cxn modelId="{24860F29-E0B3-426E-A0B8-2799B56C4392}" srcId="{85497ABC-6FB4-4EAA-A308-011C9574A6E4}" destId="{2F57F1B6-D64B-45D0-916A-7E97CE8DE8DD}" srcOrd="4" destOrd="0" parTransId="{1DA6600E-E368-4CC4-A9D9-F0250468E979}" sibTransId="{790E9AC8-3C15-4110-9C25-17CF525F0803}"/>
    <dgm:cxn modelId="{68BDE942-A6FD-48FA-BF0D-6889C8B5294A}" type="presOf" srcId="{85497ABC-6FB4-4EAA-A308-011C9574A6E4}" destId="{A2B78983-6695-469A-B16A-8FE87CBBD918}" srcOrd="0" destOrd="0" presId="urn:microsoft.com/office/officeart/2009/3/layout/RandomtoResultProcess"/>
    <dgm:cxn modelId="{9E314C63-8DF5-4B31-BE85-55923D325DF6}" type="presOf" srcId="{5A66B28E-43D4-4A51-84BA-937C8AD32C07}" destId="{3E46C2FE-F4B2-46C7-8948-9DE96654D817}" srcOrd="0" destOrd="0" presId="urn:microsoft.com/office/officeart/2009/3/layout/RandomtoResultProcess"/>
    <dgm:cxn modelId="{6EC6AD68-C3AF-4746-9CD5-8D913D4E14B4}" type="presOf" srcId="{2F57F1B6-D64B-45D0-916A-7E97CE8DE8DD}" destId="{16B5A0ED-B2E8-48B5-A797-390177949590}" srcOrd="0" destOrd="0" presId="urn:microsoft.com/office/officeart/2009/3/layout/RandomtoResultProcess"/>
    <dgm:cxn modelId="{F188126A-60BB-48BA-972F-0155F4D31E53}" type="presOf" srcId="{977A645D-AD8D-4ABE-8253-FC3CB58C295D}" destId="{9736964C-B9CF-4E49-B005-4A8FE7A9702C}" srcOrd="0" destOrd="0" presId="urn:microsoft.com/office/officeart/2009/3/layout/RandomtoResultProcess"/>
    <dgm:cxn modelId="{5428266E-E5DC-4C68-BC95-362A71FCD1EB}" type="presOf" srcId="{35072B51-2CCE-4A6C-AF28-ABAA4226581A}" destId="{F1898D81-72E1-4C62-9E91-AD4DDD5B5F4C}" srcOrd="0" destOrd="0" presId="urn:microsoft.com/office/officeart/2009/3/layout/RandomtoResultProcess"/>
    <dgm:cxn modelId="{B4EEB088-D036-49AC-9599-ECB194677617}" srcId="{85497ABC-6FB4-4EAA-A308-011C9574A6E4}" destId="{977A645D-AD8D-4ABE-8253-FC3CB58C295D}" srcOrd="3" destOrd="0" parTransId="{C0072F49-3E1E-4931-A480-8C814020B840}" sibTransId="{C788D3B9-B169-4B8B-AC57-2C67F247D3D1}"/>
    <dgm:cxn modelId="{9EDD2396-902B-4DD4-B844-1C8B587427DB}" srcId="{85497ABC-6FB4-4EAA-A308-011C9574A6E4}" destId="{5A66B28E-43D4-4A51-84BA-937C8AD32C07}" srcOrd="5" destOrd="0" parTransId="{A9926964-7D4C-44EA-94F8-FA382CC51F16}" sibTransId="{FE412A4C-10EC-41A0-9F33-078CF9573A6D}"/>
    <dgm:cxn modelId="{DFAF00A4-A481-4446-8BE2-D7AF01CB8E53}" srcId="{85497ABC-6FB4-4EAA-A308-011C9574A6E4}" destId="{8DDA0412-A102-4D5C-83D0-60A746977936}" srcOrd="2" destOrd="0" parTransId="{CD7E5F3D-2E15-40E9-A1D6-2FC52D9543DA}" sibTransId="{E45F1503-C94C-4EE7-9794-395529A5F4C6}"/>
    <dgm:cxn modelId="{2704BCC9-2C9D-434B-BA56-C2AC7775A5D1}" srcId="{85497ABC-6FB4-4EAA-A308-011C9574A6E4}" destId="{35072B51-2CCE-4A6C-AF28-ABAA4226581A}" srcOrd="0" destOrd="0" parTransId="{1E0E4C10-536A-4A1D-BA7F-EEA7F8C437B7}" sibTransId="{C7CD57D0-AFAF-4FB8-BA98-934B890E7D77}"/>
    <dgm:cxn modelId="{0D8C36CD-15CB-4DC8-9D14-B4B4D8244992}" type="presOf" srcId="{1C6D104B-ABBC-4F38-8A40-4C99ECFF8C22}" destId="{4CA9E5C2-9114-43DB-BCBB-9B342099894C}" srcOrd="0" destOrd="0" presId="urn:microsoft.com/office/officeart/2009/3/layout/RandomtoResultProcess"/>
    <dgm:cxn modelId="{26F5ABE3-4372-4F51-83EC-82243CC77D2B}" type="presOf" srcId="{8DDA0412-A102-4D5C-83D0-60A746977936}" destId="{C7CE2E67-0F4E-403A-B7E6-A418A7A75F0C}" srcOrd="0" destOrd="0" presId="urn:microsoft.com/office/officeart/2009/3/layout/RandomtoResultProcess"/>
    <dgm:cxn modelId="{A18076EF-1CAE-480B-8DA3-F963153B9493}" srcId="{85497ABC-6FB4-4EAA-A308-011C9574A6E4}" destId="{1C6D104B-ABBC-4F38-8A40-4C99ECFF8C22}" srcOrd="1" destOrd="0" parTransId="{0CFFA250-E23A-4ECC-AC82-3C7D5BE2E535}" sibTransId="{92B3BB47-860A-4337-9334-83EB9D348793}"/>
    <dgm:cxn modelId="{ABE9D5F1-23AB-406D-9D75-FE46AE8A5AE8}" type="presParOf" srcId="{A2B78983-6695-469A-B16A-8FE87CBBD918}" destId="{D76E3964-828F-4ABD-A71D-3F62C0CB4AD6}" srcOrd="0" destOrd="0" presId="urn:microsoft.com/office/officeart/2009/3/layout/RandomtoResultProcess"/>
    <dgm:cxn modelId="{4593FD11-57D5-4808-8712-1B55E752BF50}" type="presParOf" srcId="{D76E3964-828F-4ABD-A71D-3F62C0CB4AD6}" destId="{F1898D81-72E1-4C62-9E91-AD4DDD5B5F4C}" srcOrd="0" destOrd="0" presId="urn:microsoft.com/office/officeart/2009/3/layout/RandomtoResultProcess"/>
    <dgm:cxn modelId="{0E6B2F69-6984-4298-8D65-892F9AE09A5B}" type="presParOf" srcId="{D76E3964-828F-4ABD-A71D-3F62C0CB4AD6}" destId="{F3B4BE0B-E62E-462C-AFAE-9AB154B49EA6}" srcOrd="1" destOrd="0" presId="urn:microsoft.com/office/officeart/2009/3/layout/RandomtoResultProcess"/>
    <dgm:cxn modelId="{27F2797B-2E3B-4E2E-BB47-59461C56D392}" type="presParOf" srcId="{D76E3964-828F-4ABD-A71D-3F62C0CB4AD6}" destId="{A78B6C54-E492-42D1-AD26-7CB95B255B01}" srcOrd="2" destOrd="0" presId="urn:microsoft.com/office/officeart/2009/3/layout/RandomtoResultProcess"/>
    <dgm:cxn modelId="{85D10A30-3E42-469B-B26E-ECC214AA7D19}" type="presParOf" srcId="{D76E3964-828F-4ABD-A71D-3F62C0CB4AD6}" destId="{60EAFFDE-E067-4268-9355-1858C28E5A3A}" srcOrd="3" destOrd="0" presId="urn:microsoft.com/office/officeart/2009/3/layout/RandomtoResultProcess"/>
    <dgm:cxn modelId="{5D153C21-B257-4FD9-9783-0330CF31A30C}" type="presParOf" srcId="{D76E3964-828F-4ABD-A71D-3F62C0CB4AD6}" destId="{A40C27AC-238F-4834-839C-9224EBE2BF20}" srcOrd="4" destOrd="0" presId="urn:microsoft.com/office/officeart/2009/3/layout/RandomtoResultProcess"/>
    <dgm:cxn modelId="{9FDC59DB-2018-4B5A-A8DB-5EEA2539C437}" type="presParOf" srcId="{D76E3964-828F-4ABD-A71D-3F62C0CB4AD6}" destId="{B0FC0BCE-2710-410C-9A5C-61BE9E5C398A}" srcOrd="5" destOrd="0" presId="urn:microsoft.com/office/officeart/2009/3/layout/RandomtoResultProcess"/>
    <dgm:cxn modelId="{BBC020BE-EC05-4AE1-BDA0-2F8D7B979077}" type="presParOf" srcId="{D76E3964-828F-4ABD-A71D-3F62C0CB4AD6}" destId="{F93D11D7-6337-466A-84A8-E8C962FF6C36}" srcOrd="6" destOrd="0" presId="urn:microsoft.com/office/officeart/2009/3/layout/RandomtoResultProcess"/>
    <dgm:cxn modelId="{BFA6375C-7BCA-4EB6-B496-28BDD798A135}" type="presParOf" srcId="{D76E3964-828F-4ABD-A71D-3F62C0CB4AD6}" destId="{583E6258-5DC9-4DC7-B318-B396DC6D7169}" srcOrd="7" destOrd="0" presId="urn:microsoft.com/office/officeart/2009/3/layout/RandomtoResultProcess"/>
    <dgm:cxn modelId="{7005A275-3F37-4355-B847-A521225C76AB}" type="presParOf" srcId="{D76E3964-828F-4ABD-A71D-3F62C0CB4AD6}" destId="{1DB639B8-B2CA-43D6-923E-EC05FCA711E7}" srcOrd="8" destOrd="0" presId="urn:microsoft.com/office/officeart/2009/3/layout/RandomtoResultProcess"/>
    <dgm:cxn modelId="{FED2A198-69F4-4B91-A980-1B0311E4D55A}" type="presParOf" srcId="{D76E3964-828F-4ABD-A71D-3F62C0CB4AD6}" destId="{E34B1423-A464-46F3-AAF7-BF7D49C8C836}" srcOrd="9" destOrd="0" presId="urn:microsoft.com/office/officeart/2009/3/layout/RandomtoResultProcess"/>
    <dgm:cxn modelId="{529F472D-E3D2-48A6-88F3-CF4E2007FDFA}" type="presParOf" srcId="{D76E3964-828F-4ABD-A71D-3F62C0CB4AD6}" destId="{1DDAE741-723C-40F1-AC12-CB7902AE8DE3}" srcOrd="10" destOrd="0" presId="urn:microsoft.com/office/officeart/2009/3/layout/RandomtoResultProcess"/>
    <dgm:cxn modelId="{EE0E7E00-A665-4141-BD52-7AEA1BAF795B}" type="presParOf" srcId="{D76E3964-828F-4ABD-A71D-3F62C0CB4AD6}" destId="{FF043CC4-ED5E-4027-A7C8-E4662394FB02}" srcOrd="11" destOrd="0" presId="urn:microsoft.com/office/officeart/2009/3/layout/RandomtoResultProcess"/>
    <dgm:cxn modelId="{871B761E-F12B-4E72-9637-80E35658F106}" type="presParOf" srcId="{D76E3964-828F-4ABD-A71D-3F62C0CB4AD6}" destId="{8ED2617C-B4D4-43CC-B623-9B65A18B83BD}" srcOrd="12" destOrd="0" presId="urn:microsoft.com/office/officeart/2009/3/layout/RandomtoResultProcess"/>
    <dgm:cxn modelId="{B289B05A-9A2A-43E0-9A70-849C6BA5929C}" type="presParOf" srcId="{D76E3964-828F-4ABD-A71D-3F62C0CB4AD6}" destId="{6395F9FD-BC66-4923-A28D-7C07414DC809}" srcOrd="13" destOrd="0" presId="urn:microsoft.com/office/officeart/2009/3/layout/RandomtoResultProcess"/>
    <dgm:cxn modelId="{1A155B01-A2C4-4DD0-B9C6-0188FBC4222E}" type="presParOf" srcId="{D76E3964-828F-4ABD-A71D-3F62C0CB4AD6}" destId="{7035A8DB-8338-4EFB-8EC5-871FA7591E22}" srcOrd="14" destOrd="0" presId="urn:microsoft.com/office/officeart/2009/3/layout/RandomtoResultProcess"/>
    <dgm:cxn modelId="{85BE8A11-D3E9-45EC-B940-6B10B608C834}" type="presParOf" srcId="{D76E3964-828F-4ABD-A71D-3F62C0CB4AD6}" destId="{0D21E55C-3020-4AAA-8C64-FB81ECFE24C3}" srcOrd="15" destOrd="0" presId="urn:microsoft.com/office/officeart/2009/3/layout/RandomtoResultProcess"/>
    <dgm:cxn modelId="{28906F8C-B14B-408B-9658-2DB3CD2EA895}" type="presParOf" srcId="{D76E3964-828F-4ABD-A71D-3F62C0CB4AD6}" destId="{210E6BC3-F818-48F3-A4B7-BA484D101DD7}" srcOrd="16" destOrd="0" presId="urn:microsoft.com/office/officeart/2009/3/layout/RandomtoResultProcess"/>
    <dgm:cxn modelId="{8FA4253A-6A9F-4448-8CFF-7A72AACEEBA1}" type="presParOf" srcId="{D76E3964-828F-4ABD-A71D-3F62C0CB4AD6}" destId="{3A1E522B-8524-4038-A0A9-EF310025D7ED}" srcOrd="17" destOrd="0" presId="urn:microsoft.com/office/officeart/2009/3/layout/RandomtoResultProcess"/>
    <dgm:cxn modelId="{55DAF2D3-600B-4171-8C1A-221620E9925E}" type="presParOf" srcId="{D76E3964-828F-4ABD-A71D-3F62C0CB4AD6}" destId="{C0307129-BA0C-448F-8CF7-D9B618154365}" srcOrd="18" destOrd="0" presId="urn:microsoft.com/office/officeart/2009/3/layout/RandomtoResultProcess"/>
    <dgm:cxn modelId="{A3C687C8-FB08-4EC6-A6AD-D0191EFA058B}" type="presParOf" srcId="{A2B78983-6695-469A-B16A-8FE87CBBD918}" destId="{D2AFA2F2-15A7-4899-8CCB-F8A6E6DBF38B}" srcOrd="1" destOrd="0" presId="urn:microsoft.com/office/officeart/2009/3/layout/RandomtoResultProcess"/>
    <dgm:cxn modelId="{7C87A244-37C2-4A57-ABCD-91896698662A}" type="presParOf" srcId="{D2AFA2F2-15A7-4899-8CCB-F8A6E6DBF38B}" destId="{FAC8E94D-B733-4E3E-97B2-C7826714A144}" srcOrd="0" destOrd="0" presId="urn:microsoft.com/office/officeart/2009/3/layout/RandomtoResultProcess"/>
    <dgm:cxn modelId="{AF869D34-F6B3-42DB-A8C7-1079CF0483B0}" type="presParOf" srcId="{D2AFA2F2-15A7-4899-8CCB-F8A6E6DBF38B}" destId="{B922E0CD-B635-4A4F-8958-6278A3B69923}" srcOrd="1" destOrd="0" presId="urn:microsoft.com/office/officeart/2009/3/layout/RandomtoResultProcess"/>
    <dgm:cxn modelId="{CB68629E-742F-4781-8711-ED64C434A040}" type="presParOf" srcId="{A2B78983-6695-469A-B16A-8FE87CBBD918}" destId="{D0E31E9B-B907-4488-8A13-5049BF034CC8}" srcOrd="2" destOrd="0" presId="urn:microsoft.com/office/officeart/2009/3/layout/RandomtoResultProcess"/>
    <dgm:cxn modelId="{DB912264-1E39-4CFB-9D27-A7ED35B3DD28}" type="presParOf" srcId="{D0E31E9B-B907-4488-8A13-5049BF034CC8}" destId="{4CA9E5C2-9114-43DB-BCBB-9B342099894C}" srcOrd="0" destOrd="0" presId="urn:microsoft.com/office/officeart/2009/3/layout/RandomtoResultProcess"/>
    <dgm:cxn modelId="{13109C7A-7A50-4DDF-A545-06D93A2FE3C1}" type="presParOf" srcId="{D0E31E9B-B907-4488-8A13-5049BF034CC8}" destId="{678AC806-FEBA-481E-A08C-BF03D6C889D5}" srcOrd="1" destOrd="0" presId="urn:microsoft.com/office/officeart/2009/3/layout/RandomtoResultProcess"/>
    <dgm:cxn modelId="{84D7166E-8000-447A-A09F-6130A6C5E30F}" type="presParOf" srcId="{A2B78983-6695-469A-B16A-8FE87CBBD918}" destId="{A46BA0F5-1DDF-4465-975D-75ECB621C95E}" srcOrd="3" destOrd="0" presId="urn:microsoft.com/office/officeart/2009/3/layout/RandomtoResultProcess"/>
    <dgm:cxn modelId="{74AA2814-D42A-44DD-A248-C94E34D782BB}" type="presParOf" srcId="{A46BA0F5-1DDF-4465-975D-75ECB621C95E}" destId="{F88E074F-F27C-41B4-928B-EDCCAF01D7D7}" srcOrd="0" destOrd="0" presId="urn:microsoft.com/office/officeart/2009/3/layout/RandomtoResultProcess"/>
    <dgm:cxn modelId="{456A0EF6-0619-4D74-9362-F7FFE3B39EF2}" type="presParOf" srcId="{A46BA0F5-1DDF-4465-975D-75ECB621C95E}" destId="{9BDB3D80-9EC6-4492-AB97-2AD77D11B1FF}" srcOrd="1" destOrd="0" presId="urn:microsoft.com/office/officeart/2009/3/layout/RandomtoResultProcess"/>
    <dgm:cxn modelId="{32DB3394-0D73-4B93-80C6-B174ABBEFA18}" type="presParOf" srcId="{A2B78983-6695-469A-B16A-8FE87CBBD918}" destId="{23078EA9-896F-48A9-9574-4DCC48ACA5ED}" srcOrd="4" destOrd="0" presId="urn:microsoft.com/office/officeart/2009/3/layout/RandomtoResultProcess"/>
    <dgm:cxn modelId="{4BA5AF50-0C93-491F-9444-6C9BA0DA337D}" type="presParOf" srcId="{23078EA9-896F-48A9-9574-4DCC48ACA5ED}" destId="{C7CE2E67-0F4E-403A-B7E6-A418A7A75F0C}" srcOrd="0" destOrd="0" presId="urn:microsoft.com/office/officeart/2009/3/layout/RandomtoResultProcess"/>
    <dgm:cxn modelId="{41B9D2EB-C2BB-44FE-B5F6-294B6CDFC2B3}" type="presParOf" srcId="{23078EA9-896F-48A9-9574-4DCC48ACA5ED}" destId="{786F42E6-6AFF-4B42-A1F7-F97C00AE2512}" srcOrd="1" destOrd="0" presId="urn:microsoft.com/office/officeart/2009/3/layout/RandomtoResultProcess"/>
    <dgm:cxn modelId="{A6B06CDE-927A-44D7-B0C3-82AB50BD0671}" type="presParOf" srcId="{A2B78983-6695-469A-B16A-8FE87CBBD918}" destId="{255FBB18-83FD-4978-B219-47EBFEA5E95D}" srcOrd="5" destOrd="0" presId="urn:microsoft.com/office/officeart/2009/3/layout/RandomtoResultProcess"/>
    <dgm:cxn modelId="{369EE80C-2301-47FE-A97E-8A033A098EEE}" type="presParOf" srcId="{255FBB18-83FD-4978-B219-47EBFEA5E95D}" destId="{A584F50E-7D28-4E3A-A51C-6599165436D9}" srcOrd="0" destOrd="0" presId="urn:microsoft.com/office/officeart/2009/3/layout/RandomtoResultProcess"/>
    <dgm:cxn modelId="{B5E30DC8-3E2E-4605-882D-AF6B2CE75E1B}" type="presParOf" srcId="{255FBB18-83FD-4978-B219-47EBFEA5E95D}" destId="{5F290D8C-0BBC-480E-B320-976DA57A037B}" srcOrd="1" destOrd="0" presId="urn:microsoft.com/office/officeart/2009/3/layout/RandomtoResultProcess"/>
    <dgm:cxn modelId="{6E21AB7F-1E6E-4F75-AB0E-E2CD0EFDCFE1}" type="presParOf" srcId="{A2B78983-6695-469A-B16A-8FE87CBBD918}" destId="{C0063728-DDB2-4EC7-800A-999F0EDE671A}" srcOrd="6" destOrd="0" presId="urn:microsoft.com/office/officeart/2009/3/layout/RandomtoResultProcess"/>
    <dgm:cxn modelId="{E004687E-6864-4F6A-BC83-B4448730AC90}" type="presParOf" srcId="{C0063728-DDB2-4EC7-800A-999F0EDE671A}" destId="{9736964C-B9CF-4E49-B005-4A8FE7A9702C}" srcOrd="0" destOrd="0" presId="urn:microsoft.com/office/officeart/2009/3/layout/RandomtoResultProcess"/>
    <dgm:cxn modelId="{34A6AB58-B4BC-4B08-B293-48D31B3776D1}" type="presParOf" srcId="{C0063728-DDB2-4EC7-800A-999F0EDE671A}" destId="{F85E4BFE-8172-43E1-8D69-1C286678EC1C}" srcOrd="1" destOrd="0" presId="urn:microsoft.com/office/officeart/2009/3/layout/RandomtoResultProcess"/>
    <dgm:cxn modelId="{B178C515-8D29-43EE-8A44-12941AEAFC4E}" type="presParOf" srcId="{A2B78983-6695-469A-B16A-8FE87CBBD918}" destId="{E83AE568-F4A9-4D41-B919-83E98BC1A092}" srcOrd="7" destOrd="0" presId="urn:microsoft.com/office/officeart/2009/3/layout/RandomtoResultProcess"/>
    <dgm:cxn modelId="{EA211F62-A4F4-4E98-9ABC-BA77311D31FA}" type="presParOf" srcId="{E83AE568-F4A9-4D41-B919-83E98BC1A092}" destId="{044C2CCC-AAAB-4420-949C-ED379810A3D8}" srcOrd="0" destOrd="0" presId="urn:microsoft.com/office/officeart/2009/3/layout/RandomtoResultProcess"/>
    <dgm:cxn modelId="{3C1F6AC4-F990-4CA2-818F-A6978C2B43DA}" type="presParOf" srcId="{E83AE568-F4A9-4D41-B919-83E98BC1A092}" destId="{19F6CB24-25BF-43EB-84CE-EBD069C0902B}" srcOrd="1" destOrd="0" presId="urn:microsoft.com/office/officeart/2009/3/layout/RandomtoResultProcess"/>
    <dgm:cxn modelId="{E5FBEDBB-E202-4F99-9849-3D58B679BF8D}" type="presParOf" srcId="{A2B78983-6695-469A-B16A-8FE87CBBD918}" destId="{938EC37A-5B01-41FB-9966-024055C3F212}" srcOrd="8" destOrd="0" presId="urn:microsoft.com/office/officeart/2009/3/layout/RandomtoResultProcess"/>
    <dgm:cxn modelId="{6E68EF90-863A-406E-9E5C-AA20A3A8DCBB}" type="presParOf" srcId="{938EC37A-5B01-41FB-9966-024055C3F212}" destId="{16B5A0ED-B2E8-48B5-A797-390177949590}" srcOrd="0" destOrd="0" presId="urn:microsoft.com/office/officeart/2009/3/layout/RandomtoResultProcess"/>
    <dgm:cxn modelId="{914BB2EF-EEC0-483E-AA3F-EE96B8551355}" type="presParOf" srcId="{938EC37A-5B01-41FB-9966-024055C3F212}" destId="{8D141112-377D-4021-9F26-73672EE5AF3D}" srcOrd="1" destOrd="0" presId="urn:microsoft.com/office/officeart/2009/3/layout/RandomtoResultProcess"/>
    <dgm:cxn modelId="{979BBB8C-22DE-42C4-A31B-29E5F19D7D40}" type="presParOf" srcId="{A2B78983-6695-469A-B16A-8FE87CBBD918}" destId="{DC59F169-040A-4CB1-97EA-ACC30C7A8E55}" srcOrd="9" destOrd="0" presId="urn:microsoft.com/office/officeart/2009/3/layout/RandomtoResultProcess"/>
    <dgm:cxn modelId="{550DCE57-AECF-4EEE-A117-429D715341AA}" type="presParOf" srcId="{DC59F169-040A-4CB1-97EA-ACC30C7A8E55}" destId="{7F7E7C59-1B3D-4026-A323-969755C44A7B}" srcOrd="0" destOrd="0" presId="urn:microsoft.com/office/officeart/2009/3/layout/RandomtoResultProcess"/>
    <dgm:cxn modelId="{9E5EEA58-F8B1-4D0C-B93B-033E86F10AD3}" type="presParOf" srcId="{DC59F169-040A-4CB1-97EA-ACC30C7A8E55}" destId="{6A670B3F-2C75-449C-A145-56811878C276}" srcOrd="1" destOrd="0" presId="urn:microsoft.com/office/officeart/2009/3/layout/RandomtoResultProcess"/>
    <dgm:cxn modelId="{DEEB3A3F-7CEA-4CDB-8399-BCF6B593DD06}" type="presParOf" srcId="{A2B78983-6695-469A-B16A-8FE87CBBD918}" destId="{9A6F091E-56AC-4C50-86B9-1E5EE33B86D7}" srcOrd="10" destOrd="0" presId="urn:microsoft.com/office/officeart/2009/3/layout/RandomtoResultProcess"/>
    <dgm:cxn modelId="{C409EDF9-CC26-4403-B67D-3111BDB1E5A6}" type="presParOf" srcId="{9A6F091E-56AC-4C50-86B9-1E5EE33B86D7}" destId="{3E46C2FE-F4B2-46C7-8948-9DE96654D817}" srcOrd="0" destOrd="0" presId="urn:microsoft.com/office/officeart/2009/3/layout/RandomtoResultProcess"/>
    <dgm:cxn modelId="{3252D251-B765-4992-9EC9-3FC08979F183}" type="presParOf" srcId="{9A6F091E-56AC-4C50-86B9-1E5EE33B86D7}" destId="{B1757DF0-5CB8-4A30-9BF9-9AEF6BB28F34}"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EEDF44-F8B6-4102-92F8-B6C5B027C3CD}" type="doc">
      <dgm:prSet loTypeId="urn:microsoft.com/office/officeart/2005/8/layout/venn1" loCatId="relationship" qsTypeId="urn:microsoft.com/office/officeart/2005/8/quickstyle/simple1" qsCatId="simple" csTypeId="urn:microsoft.com/office/officeart/2005/8/colors/colorful5" csCatId="colorful" phldr="1"/>
      <dgm:spPr/>
    </dgm:pt>
    <dgm:pt modelId="{ABD7D88E-1284-4A27-AC78-DC9DBDCE7CD4}">
      <dgm:prSet phldrT="[Text]"/>
      <dgm:spPr/>
      <dgm:t>
        <a:bodyPr/>
        <a:lstStyle/>
        <a:p>
          <a:r>
            <a:rPr lang="en-US" dirty="0"/>
            <a:t>People</a:t>
          </a:r>
        </a:p>
      </dgm:t>
    </dgm:pt>
    <dgm:pt modelId="{1B82B143-F084-40C2-93E8-384872852899}" type="parTrans" cxnId="{9F4C522C-52D6-47B6-8740-7E259A4891D2}">
      <dgm:prSet/>
      <dgm:spPr/>
      <dgm:t>
        <a:bodyPr/>
        <a:lstStyle/>
        <a:p>
          <a:endParaRPr lang="en-US"/>
        </a:p>
      </dgm:t>
    </dgm:pt>
    <dgm:pt modelId="{6A851A66-8F6C-4A9E-AC3A-B9ED89172EE2}" type="sibTrans" cxnId="{9F4C522C-52D6-47B6-8740-7E259A4891D2}">
      <dgm:prSet/>
      <dgm:spPr/>
      <dgm:t>
        <a:bodyPr/>
        <a:lstStyle/>
        <a:p>
          <a:endParaRPr lang="en-US"/>
        </a:p>
      </dgm:t>
    </dgm:pt>
    <dgm:pt modelId="{8349BF27-D44D-48CB-9251-86E1F39B33E1}">
      <dgm:prSet phldrT="[Text]"/>
      <dgm:spPr/>
      <dgm:t>
        <a:bodyPr/>
        <a:lstStyle/>
        <a:p>
          <a:r>
            <a:rPr lang="en-US" dirty="0"/>
            <a:t>Product</a:t>
          </a:r>
        </a:p>
      </dgm:t>
    </dgm:pt>
    <dgm:pt modelId="{2EBE32E4-9375-44BC-9B7E-1CB1B5556708}" type="parTrans" cxnId="{15C1D6F6-65B1-4D6B-9B32-FC1A7523B141}">
      <dgm:prSet/>
      <dgm:spPr/>
      <dgm:t>
        <a:bodyPr/>
        <a:lstStyle/>
        <a:p>
          <a:endParaRPr lang="en-US"/>
        </a:p>
      </dgm:t>
    </dgm:pt>
    <dgm:pt modelId="{3D4795BC-BDFC-448C-B07D-1A697EE5503D}" type="sibTrans" cxnId="{15C1D6F6-65B1-4D6B-9B32-FC1A7523B141}">
      <dgm:prSet/>
      <dgm:spPr/>
      <dgm:t>
        <a:bodyPr/>
        <a:lstStyle/>
        <a:p>
          <a:endParaRPr lang="en-US"/>
        </a:p>
      </dgm:t>
    </dgm:pt>
    <dgm:pt modelId="{E922E628-3700-4DB7-A2F7-EE8A75E777F9}">
      <dgm:prSet phldrT="[Text]"/>
      <dgm:spPr/>
      <dgm:t>
        <a:bodyPr/>
        <a:lstStyle/>
        <a:p>
          <a:r>
            <a:rPr lang="en-US" dirty="0"/>
            <a:t>Technology</a:t>
          </a:r>
        </a:p>
      </dgm:t>
    </dgm:pt>
    <dgm:pt modelId="{67676C11-5ED9-4CE2-9940-A2369F04A49B}" type="parTrans" cxnId="{239ECEFF-AEC4-43B6-BBB5-1C855F5FBEAE}">
      <dgm:prSet/>
      <dgm:spPr/>
      <dgm:t>
        <a:bodyPr/>
        <a:lstStyle/>
        <a:p>
          <a:endParaRPr lang="en-US"/>
        </a:p>
      </dgm:t>
    </dgm:pt>
    <dgm:pt modelId="{5480115B-B2F0-4C57-88C4-962596AA1EA0}" type="sibTrans" cxnId="{239ECEFF-AEC4-43B6-BBB5-1C855F5FBEAE}">
      <dgm:prSet/>
      <dgm:spPr/>
      <dgm:t>
        <a:bodyPr/>
        <a:lstStyle/>
        <a:p>
          <a:endParaRPr lang="en-US"/>
        </a:p>
      </dgm:t>
    </dgm:pt>
    <dgm:pt modelId="{751B8B61-5A38-4F40-94E8-A6917B5FABE1}">
      <dgm:prSet phldrT="[Text]"/>
      <dgm:spPr/>
      <dgm:t>
        <a:bodyPr/>
        <a:lstStyle/>
        <a:p>
          <a:r>
            <a:rPr lang="en-US" dirty="0"/>
            <a:t>Experimentation</a:t>
          </a:r>
        </a:p>
      </dgm:t>
    </dgm:pt>
    <dgm:pt modelId="{6959E74D-56C4-4F57-8E6F-21BBFD7304CB}" type="parTrans" cxnId="{BDBDB8F3-2941-495F-8AEE-DFB4C3DF35E6}">
      <dgm:prSet/>
      <dgm:spPr/>
      <dgm:t>
        <a:bodyPr/>
        <a:lstStyle/>
        <a:p>
          <a:endParaRPr lang="en-US"/>
        </a:p>
      </dgm:t>
    </dgm:pt>
    <dgm:pt modelId="{763DDEAD-73F6-47B8-9B2E-7542B1689BB4}" type="sibTrans" cxnId="{BDBDB8F3-2941-495F-8AEE-DFB4C3DF35E6}">
      <dgm:prSet/>
      <dgm:spPr/>
      <dgm:t>
        <a:bodyPr/>
        <a:lstStyle/>
        <a:p>
          <a:endParaRPr lang="en-US"/>
        </a:p>
      </dgm:t>
    </dgm:pt>
    <dgm:pt modelId="{062D21F6-AF31-46F8-99EC-E446987CDF38}">
      <dgm:prSet phldrT="[Text]"/>
      <dgm:spPr/>
      <dgm:t>
        <a:bodyPr/>
        <a:lstStyle/>
        <a:p>
          <a:r>
            <a:rPr lang="en-US" dirty="0"/>
            <a:t>Prototyping</a:t>
          </a:r>
        </a:p>
      </dgm:t>
    </dgm:pt>
    <dgm:pt modelId="{9E64F165-2741-4E83-A7FA-AB29D68CD4A3}" type="parTrans" cxnId="{5397D001-D8C6-46C5-BE82-7B40151E75AF}">
      <dgm:prSet/>
      <dgm:spPr/>
      <dgm:t>
        <a:bodyPr/>
        <a:lstStyle/>
        <a:p>
          <a:endParaRPr lang="en-US"/>
        </a:p>
      </dgm:t>
    </dgm:pt>
    <dgm:pt modelId="{3F601911-398F-4936-AADB-56BDCD76150D}" type="sibTrans" cxnId="{5397D001-D8C6-46C5-BE82-7B40151E75AF}">
      <dgm:prSet/>
      <dgm:spPr/>
      <dgm:t>
        <a:bodyPr/>
        <a:lstStyle/>
        <a:p>
          <a:endParaRPr lang="en-US"/>
        </a:p>
      </dgm:t>
    </dgm:pt>
    <dgm:pt modelId="{1B706C6F-3996-45BF-B9FD-E51A61F1878F}">
      <dgm:prSet phldrT="[Text]"/>
      <dgm:spPr/>
      <dgm:t>
        <a:bodyPr/>
        <a:lstStyle/>
        <a:p>
          <a:r>
            <a:rPr lang="en-US" dirty="0"/>
            <a:t>Math Models</a:t>
          </a:r>
        </a:p>
      </dgm:t>
    </dgm:pt>
    <dgm:pt modelId="{78586603-67B1-49CD-B181-BA3BDCA595E8}" type="parTrans" cxnId="{51C56F30-9BD5-4E5F-A21B-EDE1E4F901B8}">
      <dgm:prSet/>
      <dgm:spPr/>
      <dgm:t>
        <a:bodyPr/>
        <a:lstStyle/>
        <a:p>
          <a:endParaRPr lang="en-US"/>
        </a:p>
      </dgm:t>
    </dgm:pt>
    <dgm:pt modelId="{0E51E3DB-144F-4B60-AE54-1011EF11059A}" type="sibTrans" cxnId="{51C56F30-9BD5-4E5F-A21B-EDE1E4F901B8}">
      <dgm:prSet/>
      <dgm:spPr/>
      <dgm:t>
        <a:bodyPr/>
        <a:lstStyle/>
        <a:p>
          <a:endParaRPr lang="en-US"/>
        </a:p>
      </dgm:t>
    </dgm:pt>
    <dgm:pt modelId="{B4ECB0D2-C4B3-44EB-ADD5-260B829280F2}">
      <dgm:prSet phldrT="[Text]"/>
      <dgm:spPr/>
      <dgm:t>
        <a:bodyPr/>
        <a:lstStyle/>
        <a:p>
          <a:r>
            <a:rPr lang="en-US" dirty="0"/>
            <a:t>Competition Analysis</a:t>
          </a:r>
        </a:p>
      </dgm:t>
    </dgm:pt>
    <dgm:pt modelId="{075A15DE-9663-49BB-8F6E-05883E15674A}" type="parTrans" cxnId="{6E761DFA-D629-4D31-AAA4-36F28B0D8513}">
      <dgm:prSet/>
      <dgm:spPr/>
      <dgm:t>
        <a:bodyPr/>
        <a:lstStyle/>
        <a:p>
          <a:endParaRPr lang="en-US"/>
        </a:p>
      </dgm:t>
    </dgm:pt>
    <dgm:pt modelId="{EC8117EF-B96D-4E11-8E33-544A5E79475A}" type="sibTrans" cxnId="{6E761DFA-D629-4D31-AAA4-36F28B0D8513}">
      <dgm:prSet/>
      <dgm:spPr/>
      <dgm:t>
        <a:bodyPr/>
        <a:lstStyle/>
        <a:p>
          <a:endParaRPr lang="en-US"/>
        </a:p>
      </dgm:t>
    </dgm:pt>
    <dgm:pt modelId="{98F9EC05-FA93-4BBD-9F58-6A322F135010}">
      <dgm:prSet phldrT="[Text]"/>
      <dgm:spPr/>
      <dgm:t>
        <a:bodyPr/>
        <a:lstStyle/>
        <a:p>
          <a:r>
            <a:rPr lang="en-US" dirty="0"/>
            <a:t>Observations</a:t>
          </a:r>
        </a:p>
      </dgm:t>
    </dgm:pt>
    <dgm:pt modelId="{5E452DBB-18D9-4273-9159-6ED1EEEB0F93}" type="parTrans" cxnId="{BD1E4A50-1C3D-44DE-9827-5C5FD20D29B3}">
      <dgm:prSet/>
      <dgm:spPr/>
      <dgm:t>
        <a:bodyPr/>
        <a:lstStyle/>
        <a:p>
          <a:endParaRPr lang="en-US"/>
        </a:p>
      </dgm:t>
    </dgm:pt>
    <dgm:pt modelId="{F77D9A66-C4C7-4BB0-A380-E53FCCAFA272}" type="sibTrans" cxnId="{BD1E4A50-1C3D-44DE-9827-5C5FD20D29B3}">
      <dgm:prSet/>
      <dgm:spPr/>
      <dgm:t>
        <a:bodyPr/>
        <a:lstStyle/>
        <a:p>
          <a:endParaRPr lang="en-US"/>
        </a:p>
      </dgm:t>
    </dgm:pt>
    <dgm:pt modelId="{A51305ED-0619-4CB1-BEB2-843607F4BF29}">
      <dgm:prSet phldrT="[Text]"/>
      <dgm:spPr/>
      <dgm:t>
        <a:bodyPr/>
        <a:lstStyle/>
        <a:p>
          <a:r>
            <a:rPr lang="en-US" dirty="0"/>
            <a:t>Dissection</a:t>
          </a:r>
        </a:p>
      </dgm:t>
    </dgm:pt>
    <dgm:pt modelId="{C3494599-C075-4265-ABD9-703EF8E3BC4E}" type="parTrans" cxnId="{EF68516B-7F48-4547-AA56-E4BF8254E194}">
      <dgm:prSet/>
      <dgm:spPr/>
      <dgm:t>
        <a:bodyPr/>
        <a:lstStyle/>
        <a:p>
          <a:endParaRPr lang="en-US"/>
        </a:p>
      </dgm:t>
    </dgm:pt>
    <dgm:pt modelId="{C1EA0E71-B0C0-4DE9-A5F9-27D390FFDA28}" type="sibTrans" cxnId="{EF68516B-7F48-4547-AA56-E4BF8254E194}">
      <dgm:prSet/>
      <dgm:spPr/>
      <dgm:t>
        <a:bodyPr/>
        <a:lstStyle/>
        <a:p>
          <a:endParaRPr lang="en-US"/>
        </a:p>
      </dgm:t>
    </dgm:pt>
    <dgm:pt modelId="{F5DD961D-8608-403A-8B9F-7E624A08BDEC}">
      <dgm:prSet phldrT="[Text]"/>
      <dgm:spPr/>
      <dgm:t>
        <a:bodyPr/>
        <a:lstStyle/>
        <a:p>
          <a:r>
            <a:rPr lang="en-US" dirty="0"/>
            <a:t>User groups</a:t>
          </a:r>
        </a:p>
      </dgm:t>
    </dgm:pt>
    <dgm:pt modelId="{A239CDF2-E9EC-4F53-B1B3-D4CB3485B817}" type="parTrans" cxnId="{45A9EE77-6D9A-4C15-BD47-907BC3CAD383}">
      <dgm:prSet/>
      <dgm:spPr/>
      <dgm:t>
        <a:bodyPr/>
        <a:lstStyle/>
        <a:p>
          <a:endParaRPr lang="en-US"/>
        </a:p>
      </dgm:t>
    </dgm:pt>
    <dgm:pt modelId="{04896922-8539-466E-A57D-E299D14C64A5}" type="sibTrans" cxnId="{45A9EE77-6D9A-4C15-BD47-907BC3CAD383}">
      <dgm:prSet/>
      <dgm:spPr/>
      <dgm:t>
        <a:bodyPr/>
        <a:lstStyle/>
        <a:p>
          <a:endParaRPr lang="en-US"/>
        </a:p>
      </dgm:t>
    </dgm:pt>
    <dgm:pt modelId="{D584EA49-9AE6-404A-B477-265E867240F4}">
      <dgm:prSet phldrT="[Text]"/>
      <dgm:spPr/>
      <dgm:t>
        <a:bodyPr/>
        <a:lstStyle/>
        <a:p>
          <a:r>
            <a:rPr lang="en-US" dirty="0"/>
            <a:t>Focus groups</a:t>
          </a:r>
        </a:p>
      </dgm:t>
    </dgm:pt>
    <dgm:pt modelId="{74B89FBE-DB2E-44C3-9DF6-B1D201E5C600}" type="parTrans" cxnId="{7990EF4E-D344-4AE0-92DE-C16D092FC223}">
      <dgm:prSet/>
      <dgm:spPr/>
      <dgm:t>
        <a:bodyPr/>
        <a:lstStyle/>
        <a:p>
          <a:endParaRPr lang="en-US"/>
        </a:p>
      </dgm:t>
    </dgm:pt>
    <dgm:pt modelId="{6AEFCEB5-74C2-4B0C-980D-74B73930F782}" type="sibTrans" cxnId="{7990EF4E-D344-4AE0-92DE-C16D092FC223}">
      <dgm:prSet/>
      <dgm:spPr/>
      <dgm:t>
        <a:bodyPr/>
        <a:lstStyle/>
        <a:p>
          <a:endParaRPr lang="en-US"/>
        </a:p>
      </dgm:t>
    </dgm:pt>
    <dgm:pt modelId="{1E831C06-170C-4668-9890-1268CA0BA05F}">
      <dgm:prSet phldrT="[Text]"/>
      <dgm:spPr/>
      <dgm:t>
        <a:bodyPr/>
        <a:lstStyle/>
        <a:p>
          <a:r>
            <a:rPr lang="en-US" dirty="0"/>
            <a:t>Ride-</a:t>
          </a:r>
          <a:r>
            <a:rPr lang="en-US" dirty="0" err="1"/>
            <a:t>Alongs</a:t>
          </a:r>
          <a:endParaRPr lang="en-US" dirty="0"/>
        </a:p>
      </dgm:t>
    </dgm:pt>
    <dgm:pt modelId="{53B6D0CF-1899-4D07-A1A0-B868D6AC2B6E}" type="parTrans" cxnId="{DDCC1D34-2A58-4EFF-BC76-CD8757395F7E}">
      <dgm:prSet/>
      <dgm:spPr/>
      <dgm:t>
        <a:bodyPr/>
        <a:lstStyle/>
        <a:p>
          <a:endParaRPr lang="en-US"/>
        </a:p>
      </dgm:t>
    </dgm:pt>
    <dgm:pt modelId="{2E60BCD3-45EA-46C4-878C-6CA303482DF1}" type="sibTrans" cxnId="{DDCC1D34-2A58-4EFF-BC76-CD8757395F7E}">
      <dgm:prSet/>
      <dgm:spPr/>
      <dgm:t>
        <a:bodyPr/>
        <a:lstStyle/>
        <a:p>
          <a:endParaRPr lang="en-US"/>
        </a:p>
      </dgm:t>
    </dgm:pt>
    <dgm:pt modelId="{9FA4D3BE-2044-4216-809D-9BB0BC829E42}" type="pres">
      <dgm:prSet presAssocID="{B1EEDF44-F8B6-4102-92F8-B6C5B027C3CD}" presName="compositeShape" presStyleCnt="0">
        <dgm:presLayoutVars>
          <dgm:chMax val="7"/>
          <dgm:dir/>
          <dgm:resizeHandles val="exact"/>
        </dgm:presLayoutVars>
      </dgm:prSet>
      <dgm:spPr/>
    </dgm:pt>
    <dgm:pt modelId="{B38FAD58-5C69-40FF-B8C8-E992C7F92496}" type="pres">
      <dgm:prSet presAssocID="{ABD7D88E-1284-4A27-AC78-DC9DBDCE7CD4}" presName="circ1" presStyleLbl="vennNode1" presStyleIdx="0" presStyleCnt="3"/>
      <dgm:spPr/>
    </dgm:pt>
    <dgm:pt modelId="{F92CA207-5499-4EF8-B6D3-D10CEA0D18A8}" type="pres">
      <dgm:prSet presAssocID="{ABD7D88E-1284-4A27-AC78-DC9DBDCE7CD4}" presName="circ1Tx" presStyleLbl="revTx" presStyleIdx="0" presStyleCnt="0">
        <dgm:presLayoutVars>
          <dgm:chMax val="0"/>
          <dgm:chPref val="0"/>
          <dgm:bulletEnabled val="1"/>
        </dgm:presLayoutVars>
      </dgm:prSet>
      <dgm:spPr/>
    </dgm:pt>
    <dgm:pt modelId="{EDE0D27E-A486-4EBF-B833-5DE357130CE1}" type="pres">
      <dgm:prSet presAssocID="{8349BF27-D44D-48CB-9251-86E1F39B33E1}" presName="circ2" presStyleLbl="vennNode1" presStyleIdx="1" presStyleCnt="3"/>
      <dgm:spPr/>
    </dgm:pt>
    <dgm:pt modelId="{F5031F02-0868-45D0-A88B-4285F141C4CA}" type="pres">
      <dgm:prSet presAssocID="{8349BF27-D44D-48CB-9251-86E1F39B33E1}" presName="circ2Tx" presStyleLbl="revTx" presStyleIdx="0" presStyleCnt="0">
        <dgm:presLayoutVars>
          <dgm:chMax val="0"/>
          <dgm:chPref val="0"/>
          <dgm:bulletEnabled val="1"/>
        </dgm:presLayoutVars>
      </dgm:prSet>
      <dgm:spPr/>
    </dgm:pt>
    <dgm:pt modelId="{8CECCE7D-236E-4F17-BC42-969A774CBE55}" type="pres">
      <dgm:prSet presAssocID="{E922E628-3700-4DB7-A2F7-EE8A75E777F9}" presName="circ3" presStyleLbl="vennNode1" presStyleIdx="2" presStyleCnt="3"/>
      <dgm:spPr/>
    </dgm:pt>
    <dgm:pt modelId="{B2C27D64-34BD-489F-A2AD-58F234DAC909}" type="pres">
      <dgm:prSet presAssocID="{E922E628-3700-4DB7-A2F7-EE8A75E777F9}" presName="circ3Tx" presStyleLbl="revTx" presStyleIdx="0" presStyleCnt="0">
        <dgm:presLayoutVars>
          <dgm:chMax val="0"/>
          <dgm:chPref val="0"/>
          <dgm:bulletEnabled val="1"/>
        </dgm:presLayoutVars>
      </dgm:prSet>
      <dgm:spPr/>
    </dgm:pt>
  </dgm:ptLst>
  <dgm:cxnLst>
    <dgm:cxn modelId="{5397D001-D8C6-46C5-BE82-7B40151E75AF}" srcId="{E922E628-3700-4DB7-A2F7-EE8A75E777F9}" destId="{062D21F6-AF31-46F8-99EC-E446987CDF38}" srcOrd="1" destOrd="0" parTransId="{9E64F165-2741-4E83-A7FA-AB29D68CD4A3}" sibTransId="{3F601911-398F-4936-AADB-56BDCD76150D}"/>
    <dgm:cxn modelId="{589B3004-5669-42DC-A57D-F360799EBC55}" type="presOf" srcId="{751B8B61-5A38-4F40-94E8-A6917B5FABE1}" destId="{B2C27D64-34BD-489F-A2AD-58F234DAC909}" srcOrd="1" destOrd="1" presId="urn:microsoft.com/office/officeart/2005/8/layout/venn1"/>
    <dgm:cxn modelId="{D81C3C10-149C-4B70-A8C5-675A4D119620}" type="presOf" srcId="{98F9EC05-FA93-4BBD-9F58-6A322F135010}" destId="{F5031F02-0868-45D0-A88B-4285F141C4CA}" srcOrd="1" destOrd="2" presId="urn:microsoft.com/office/officeart/2005/8/layout/venn1"/>
    <dgm:cxn modelId="{E8541A22-81BE-44DB-9DB2-1DC801BE9D8E}" type="presOf" srcId="{062D21F6-AF31-46F8-99EC-E446987CDF38}" destId="{B2C27D64-34BD-489F-A2AD-58F234DAC909}" srcOrd="1" destOrd="2" presId="urn:microsoft.com/office/officeart/2005/8/layout/venn1"/>
    <dgm:cxn modelId="{9F4C522C-52D6-47B6-8740-7E259A4891D2}" srcId="{B1EEDF44-F8B6-4102-92F8-B6C5B027C3CD}" destId="{ABD7D88E-1284-4A27-AC78-DC9DBDCE7CD4}" srcOrd="0" destOrd="0" parTransId="{1B82B143-F084-40C2-93E8-384872852899}" sibTransId="{6A851A66-8F6C-4A9E-AC3A-B9ED89172EE2}"/>
    <dgm:cxn modelId="{91B82F30-8449-4D4C-8868-BB582734A988}" type="presOf" srcId="{062D21F6-AF31-46F8-99EC-E446987CDF38}" destId="{8CECCE7D-236E-4F17-BC42-969A774CBE55}" srcOrd="0" destOrd="2" presId="urn:microsoft.com/office/officeart/2005/8/layout/venn1"/>
    <dgm:cxn modelId="{51C56F30-9BD5-4E5F-A21B-EDE1E4F901B8}" srcId="{E922E628-3700-4DB7-A2F7-EE8A75E777F9}" destId="{1B706C6F-3996-45BF-B9FD-E51A61F1878F}" srcOrd="2" destOrd="0" parTransId="{78586603-67B1-49CD-B181-BA3BDCA595E8}" sibTransId="{0E51E3DB-144F-4B60-AE54-1011EF11059A}"/>
    <dgm:cxn modelId="{DDCC1D34-2A58-4EFF-BC76-CD8757395F7E}" srcId="{ABD7D88E-1284-4A27-AC78-DC9DBDCE7CD4}" destId="{1E831C06-170C-4668-9890-1268CA0BA05F}" srcOrd="2" destOrd="0" parTransId="{53B6D0CF-1899-4D07-A1A0-B868D6AC2B6E}" sibTransId="{2E60BCD3-45EA-46C4-878C-6CA303482DF1}"/>
    <dgm:cxn modelId="{D8162B3D-6CC9-46FD-B5D3-C9F2C25F26F6}" type="presOf" srcId="{E922E628-3700-4DB7-A2F7-EE8A75E777F9}" destId="{B2C27D64-34BD-489F-A2AD-58F234DAC909}" srcOrd="1" destOrd="0" presId="urn:microsoft.com/office/officeart/2005/8/layout/venn1"/>
    <dgm:cxn modelId="{06BC1945-BBF9-419F-8745-5704CD76610B}" type="presOf" srcId="{D584EA49-9AE6-404A-B477-265E867240F4}" destId="{B38FAD58-5C69-40FF-B8C8-E992C7F92496}" srcOrd="0" destOrd="2" presId="urn:microsoft.com/office/officeart/2005/8/layout/venn1"/>
    <dgm:cxn modelId="{5D834147-75EF-4D3B-8A8A-838373548D56}" type="presOf" srcId="{F5DD961D-8608-403A-8B9F-7E624A08BDEC}" destId="{F92CA207-5499-4EF8-B6D3-D10CEA0D18A8}" srcOrd="1" destOrd="1" presId="urn:microsoft.com/office/officeart/2005/8/layout/venn1"/>
    <dgm:cxn modelId="{EF68516B-7F48-4547-AA56-E4BF8254E194}" srcId="{8349BF27-D44D-48CB-9251-86E1F39B33E1}" destId="{A51305ED-0619-4CB1-BEB2-843607F4BF29}" srcOrd="2" destOrd="0" parTransId="{C3494599-C075-4265-ABD9-703EF8E3BC4E}" sibTransId="{C1EA0E71-B0C0-4DE9-A5F9-27D390FFDA28}"/>
    <dgm:cxn modelId="{7990EF4E-D344-4AE0-92DE-C16D092FC223}" srcId="{ABD7D88E-1284-4A27-AC78-DC9DBDCE7CD4}" destId="{D584EA49-9AE6-404A-B477-265E867240F4}" srcOrd="1" destOrd="0" parTransId="{74B89FBE-DB2E-44C3-9DF6-B1D201E5C600}" sibTransId="{6AEFCEB5-74C2-4B0C-980D-74B73930F782}"/>
    <dgm:cxn modelId="{BD1E4A50-1C3D-44DE-9827-5C5FD20D29B3}" srcId="{8349BF27-D44D-48CB-9251-86E1F39B33E1}" destId="{98F9EC05-FA93-4BBD-9F58-6A322F135010}" srcOrd="1" destOrd="0" parTransId="{5E452DBB-18D9-4273-9159-6ED1EEEB0F93}" sibTransId="{F77D9A66-C4C7-4BB0-A380-E53FCCAFA272}"/>
    <dgm:cxn modelId="{28965673-D23C-44D0-B229-F4F4E7969FF8}" type="presOf" srcId="{E922E628-3700-4DB7-A2F7-EE8A75E777F9}" destId="{8CECCE7D-236E-4F17-BC42-969A774CBE55}" srcOrd="0" destOrd="0" presId="urn:microsoft.com/office/officeart/2005/8/layout/venn1"/>
    <dgm:cxn modelId="{0444D577-F276-4EF7-85C2-B8ED63C2D849}" type="presOf" srcId="{B1EEDF44-F8B6-4102-92F8-B6C5B027C3CD}" destId="{9FA4D3BE-2044-4216-809D-9BB0BC829E42}" srcOrd="0" destOrd="0" presId="urn:microsoft.com/office/officeart/2005/8/layout/venn1"/>
    <dgm:cxn modelId="{45A9EE77-6D9A-4C15-BD47-907BC3CAD383}" srcId="{ABD7D88E-1284-4A27-AC78-DC9DBDCE7CD4}" destId="{F5DD961D-8608-403A-8B9F-7E624A08BDEC}" srcOrd="0" destOrd="0" parTransId="{A239CDF2-E9EC-4F53-B1B3-D4CB3485B817}" sibTransId="{04896922-8539-466E-A57D-E299D14C64A5}"/>
    <dgm:cxn modelId="{78E94178-6656-4D12-86A2-9E2BB4DDD7F8}" type="presOf" srcId="{A51305ED-0619-4CB1-BEB2-843607F4BF29}" destId="{EDE0D27E-A486-4EBF-B833-5DE357130CE1}" srcOrd="0" destOrd="3" presId="urn:microsoft.com/office/officeart/2005/8/layout/venn1"/>
    <dgm:cxn modelId="{A8AE4A59-692B-4F4C-9C24-D67275D77E35}" type="presOf" srcId="{F5DD961D-8608-403A-8B9F-7E624A08BDEC}" destId="{B38FAD58-5C69-40FF-B8C8-E992C7F92496}" srcOrd="0" destOrd="1" presId="urn:microsoft.com/office/officeart/2005/8/layout/venn1"/>
    <dgm:cxn modelId="{EABFB88A-DD19-415B-8AED-C5E79835B1DC}" type="presOf" srcId="{1E831C06-170C-4668-9890-1268CA0BA05F}" destId="{F92CA207-5499-4EF8-B6D3-D10CEA0D18A8}" srcOrd="1" destOrd="3" presId="urn:microsoft.com/office/officeart/2005/8/layout/venn1"/>
    <dgm:cxn modelId="{F148FC8D-44E6-4D72-B415-14DAC5AFC171}" type="presOf" srcId="{D584EA49-9AE6-404A-B477-265E867240F4}" destId="{F92CA207-5499-4EF8-B6D3-D10CEA0D18A8}" srcOrd="1" destOrd="2" presId="urn:microsoft.com/office/officeart/2005/8/layout/venn1"/>
    <dgm:cxn modelId="{5848959E-6A16-469A-8CB4-23574D57E4F5}" type="presOf" srcId="{751B8B61-5A38-4F40-94E8-A6917B5FABE1}" destId="{8CECCE7D-236E-4F17-BC42-969A774CBE55}" srcOrd="0" destOrd="1" presId="urn:microsoft.com/office/officeart/2005/8/layout/venn1"/>
    <dgm:cxn modelId="{967016A8-77B4-44E7-8982-BAC2DC557F3C}" type="presOf" srcId="{A51305ED-0619-4CB1-BEB2-843607F4BF29}" destId="{F5031F02-0868-45D0-A88B-4285F141C4CA}" srcOrd="1" destOrd="3" presId="urn:microsoft.com/office/officeart/2005/8/layout/venn1"/>
    <dgm:cxn modelId="{1E1136A9-1339-409B-814F-9091559B25DD}" type="presOf" srcId="{ABD7D88E-1284-4A27-AC78-DC9DBDCE7CD4}" destId="{F92CA207-5499-4EF8-B6D3-D10CEA0D18A8}" srcOrd="1" destOrd="0" presId="urn:microsoft.com/office/officeart/2005/8/layout/venn1"/>
    <dgm:cxn modelId="{3C9E5DAE-BC1A-4F66-AC47-2213FDFB8222}" type="presOf" srcId="{1E831C06-170C-4668-9890-1268CA0BA05F}" destId="{B38FAD58-5C69-40FF-B8C8-E992C7F92496}" srcOrd="0" destOrd="3" presId="urn:microsoft.com/office/officeart/2005/8/layout/venn1"/>
    <dgm:cxn modelId="{229C36B3-101C-4987-A83F-10203E33192E}" type="presOf" srcId="{B4ECB0D2-C4B3-44EB-ADD5-260B829280F2}" destId="{EDE0D27E-A486-4EBF-B833-5DE357130CE1}" srcOrd="0" destOrd="1" presId="urn:microsoft.com/office/officeart/2005/8/layout/venn1"/>
    <dgm:cxn modelId="{A6D5C7BB-9123-4AE1-AFCF-4BD8C3D0A065}" type="presOf" srcId="{B4ECB0D2-C4B3-44EB-ADD5-260B829280F2}" destId="{F5031F02-0868-45D0-A88B-4285F141C4CA}" srcOrd="1" destOrd="1" presId="urn:microsoft.com/office/officeart/2005/8/layout/venn1"/>
    <dgm:cxn modelId="{998E8FC9-1B5A-464F-8E85-74551CF6E4C2}" type="presOf" srcId="{1B706C6F-3996-45BF-B9FD-E51A61F1878F}" destId="{8CECCE7D-236E-4F17-BC42-969A774CBE55}" srcOrd="0" destOrd="3" presId="urn:microsoft.com/office/officeart/2005/8/layout/venn1"/>
    <dgm:cxn modelId="{2FCA6FCB-E2B6-44D8-A4D4-BECF3F308912}" type="presOf" srcId="{8349BF27-D44D-48CB-9251-86E1F39B33E1}" destId="{EDE0D27E-A486-4EBF-B833-5DE357130CE1}" srcOrd="0" destOrd="0" presId="urn:microsoft.com/office/officeart/2005/8/layout/venn1"/>
    <dgm:cxn modelId="{BF9240D8-C36B-4625-9AA7-676A2CE3261A}" type="presOf" srcId="{8349BF27-D44D-48CB-9251-86E1F39B33E1}" destId="{F5031F02-0868-45D0-A88B-4285F141C4CA}" srcOrd="1" destOrd="0" presId="urn:microsoft.com/office/officeart/2005/8/layout/venn1"/>
    <dgm:cxn modelId="{BFE440DF-C022-44A3-84A1-F253BED81021}" type="presOf" srcId="{1B706C6F-3996-45BF-B9FD-E51A61F1878F}" destId="{B2C27D64-34BD-489F-A2AD-58F234DAC909}" srcOrd="1" destOrd="3" presId="urn:microsoft.com/office/officeart/2005/8/layout/venn1"/>
    <dgm:cxn modelId="{27D1F8DF-3F79-421E-8791-7655DE5A15CC}" type="presOf" srcId="{98F9EC05-FA93-4BBD-9F58-6A322F135010}" destId="{EDE0D27E-A486-4EBF-B833-5DE357130CE1}" srcOrd="0" destOrd="2" presId="urn:microsoft.com/office/officeart/2005/8/layout/venn1"/>
    <dgm:cxn modelId="{BDBDB8F3-2941-495F-8AEE-DFB4C3DF35E6}" srcId="{E922E628-3700-4DB7-A2F7-EE8A75E777F9}" destId="{751B8B61-5A38-4F40-94E8-A6917B5FABE1}" srcOrd="0" destOrd="0" parTransId="{6959E74D-56C4-4F57-8E6F-21BBFD7304CB}" sibTransId="{763DDEAD-73F6-47B8-9B2E-7542B1689BB4}"/>
    <dgm:cxn modelId="{15C1D6F6-65B1-4D6B-9B32-FC1A7523B141}" srcId="{B1EEDF44-F8B6-4102-92F8-B6C5B027C3CD}" destId="{8349BF27-D44D-48CB-9251-86E1F39B33E1}" srcOrd="1" destOrd="0" parTransId="{2EBE32E4-9375-44BC-9B7E-1CB1B5556708}" sibTransId="{3D4795BC-BDFC-448C-B07D-1A697EE5503D}"/>
    <dgm:cxn modelId="{6E761DFA-D629-4D31-AAA4-36F28B0D8513}" srcId="{8349BF27-D44D-48CB-9251-86E1F39B33E1}" destId="{B4ECB0D2-C4B3-44EB-ADD5-260B829280F2}" srcOrd="0" destOrd="0" parTransId="{075A15DE-9663-49BB-8F6E-05883E15674A}" sibTransId="{EC8117EF-B96D-4E11-8E33-544A5E79475A}"/>
    <dgm:cxn modelId="{3A03EAFA-4A4F-4ACA-A958-33D5975B965D}" type="presOf" srcId="{ABD7D88E-1284-4A27-AC78-DC9DBDCE7CD4}" destId="{B38FAD58-5C69-40FF-B8C8-E992C7F92496}" srcOrd="0" destOrd="0" presId="urn:microsoft.com/office/officeart/2005/8/layout/venn1"/>
    <dgm:cxn modelId="{239ECEFF-AEC4-43B6-BBB5-1C855F5FBEAE}" srcId="{B1EEDF44-F8B6-4102-92F8-B6C5B027C3CD}" destId="{E922E628-3700-4DB7-A2F7-EE8A75E777F9}" srcOrd="2" destOrd="0" parTransId="{67676C11-5ED9-4CE2-9940-A2369F04A49B}" sibTransId="{5480115B-B2F0-4C57-88C4-962596AA1EA0}"/>
    <dgm:cxn modelId="{F352BCEC-E899-4E52-94CF-234D1F7912E1}" type="presParOf" srcId="{9FA4D3BE-2044-4216-809D-9BB0BC829E42}" destId="{B38FAD58-5C69-40FF-B8C8-E992C7F92496}" srcOrd="0" destOrd="0" presId="urn:microsoft.com/office/officeart/2005/8/layout/venn1"/>
    <dgm:cxn modelId="{75E2F819-0D89-4FBE-97EE-03146DA338F7}" type="presParOf" srcId="{9FA4D3BE-2044-4216-809D-9BB0BC829E42}" destId="{F92CA207-5499-4EF8-B6D3-D10CEA0D18A8}" srcOrd="1" destOrd="0" presId="urn:microsoft.com/office/officeart/2005/8/layout/venn1"/>
    <dgm:cxn modelId="{D0587467-4F20-40D4-98DF-211058FE899A}" type="presParOf" srcId="{9FA4D3BE-2044-4216-809D-9BB0BC829E42}" destId="{EDE0D27E-A486-4EBF-B833-5DE357130CE1}" srcOrd="2" destOrd="0" presId="urn:microsoft.com/office/officeart/2005/8/layout/venn1"/>
    <dgm:cxn modelId="{510460F7-17B9-440A-B0AA-33A58A0DFB8E}" type="presParOf" srcId="{9FA4D3BE-2044-4216-809D-9BB0BC829E42}" destId="{F5031F02-0868-45D0-A88B-4285F141C4CA}" srcOrd="3" destOrd="0" presId="urn:microsoft.com/office/officeart/2005/8/layout/venn1"/>
    <dgm:cxn modelId="{C85B95C6-4F3C-4986-BCBA-CA3EF9ECBE22}" type="presParOf" srcId="{9FA4D3BE-2044-4216-809D-9BB0BC829E42}" destId="{8CECCE7D-236E-4F17-BC42-969A774CBE55}" srcOrd="4" destOrd="0" presId="urn:microsoft.com/office/officeart/2005/8/layout/venn1"/>
    <dgm:cxn modelId="{9EFB4693-1944-4D90-84DB-45CC3FC9E7D0}" type="presParOf" srcId="{9FA4D3BE-2044-4216-809D-9BB0BC829E42}" destId="{B2C27D64-34BD-489F-A2AD-58F234DAC90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98D81-72E1-4C62-9E91-AD4DDD5B5F4C}">
      <dsp:nvSpPr>
        <dsp:cNvPr id="0" name=""/>
        <dsp:cNvSpPr/>
      </dsp:nvSpPr>
      <dsp:spPr>
        <a:xfrm>
          <a:off x="28200" y="516697"/>
          <a:ext cx="1071133" cy="51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Project Learning</a:t>
          </a:r>
        </a:p>
      </dsp:txBody>
      <dsp:txXfrm>
        <a:off x="28200" y="516697"/>
        <a:ext cx="1071133" cy="516876"/>
      </dsp:txXfrm>
    </dsp:sp>
    <dsp:sp modelId="{F3B4BE0B-E62E-462C-AFAE-9AB154B49EA6}">
      <dsp:nvSpPr>
        <dsp:cNvPr id="0" name=""/>
        <dsp:cNvSpPr/>
      </dsp:nvSpPr>
      <dsp:spPr>
        <a:xfrm>
          <a:off x="65128"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8B6C54-E492-42D1-AD26-7CB95B255B01}">
      <dsp:nvSpPr>
        <dsp:cNvPr id="0" name=""/>
        <dsp:cNvSpPr/>
      </dsp:nvSpPr>
      <dsp:spPr>
        <a:xfrm>
          <a:off x="120532" y="400648"/>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AFFDE-E067-4268-9355-1858C28E5A3A}">
      <dsp:nvSpPr>
        <dsp:cNvPr id="0" name=""/>
        <dsp:cNvSpPr/>
      </dsp:nvSpPr>
      <dsp:spPr>
        <a:xfrm>
          <a:off x="253503" y="422810"/>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C27AC-238F-4834-839C-9224EBE2BF20}">
      <dsp:nvSpPr>
        <dsp:cNvPr id="0" name=""/>
        <dsp:cNvSpPr/>
      </dsp:nvSpPr>
      <dsp:spPr>
        <a:xfrm>
          <a:off x="364311" y="3009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C0BCE-2710-410C-9A5C-61BE9E5C398A}">
      <dsp:nvSpPr>
        <dsp:cNvPr id="0" name=""/>
        <dsp:cNvSpPr/>
      </dsp:nvSpPr>
      <dsp:spPr>
        <a:xfrm>
          <a:off x="508362" y="256597"/>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D11D7-6337-466A-84A8-E8C962FF6C36}">
      <dsp:nvSpPr>
        <dsp:cNvPr id="0" name=""/>
        <dsp:cNvSpPr/>
      </dsp:nvSpPr>
      <dsp:spPr>
        <a:xfrm>
          <a:off x="685656" y="334163"/>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E6258-5DC9-4DC7-B318-B396DC6D7169}">
      <dsp:nvSpPr>
        <dsp:cNvPr id="0" name=""/>
        <dsp:cNvSpPr/>
      </dsp:nvSpPr>
      <dsp:spPr>
        <a:xfrm>
          <a:off x="796464" y="389567"/>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639B8-B2CA-43D6-923E-EC05FCA711E7}">
      <dsp:nvSpPr>
        <dsp:cNvPr id="0" name=""/>
        <dsp:cNvSpPr/>
      </dsp:nvSpPr>
      <dsp:spPr>
        <a:xfrm>
          <a:off x="951596"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4B1423-A464-46F3-AAF7-BF7D49C8C836}">
      <dsp:nvSpPr>
        <dsp:cNvPr id="0" name=""/>
        <dsp:cNvSpPr/>
      </dsp:nvSpPr>
      <dsp:spPr>
        <a:xfrm>
          <a:off x="1018081" y="63334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DAE741-723C-40F1-AC12-CB7902AE8DE3}">
      <dsp:nvSpPr>
        <dsp:cNvPr id="0" name=""/>
        <dsp:cNvSpPr/>
      </dsp:nvSpPr>
      <dsp:spPr>
        <a:xfrm>
          <a:off x="441877" y="400648"/>
          <a:ext cx="203525" cy="2035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43CC4-ED5E-4027-A7C8-E4662394FB02}">
      <dsp:nvSpPr>
        <dsp:cNvPr id="0" name=""/>
        <dsp:cNvSpPr/>
      </dsp:nvSpPr>
      <dsp:spPr>
        <a:xfrm>
          <a:off x="9724" y="8217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2617C-B4D4-43CC-B623-9B65A18B83BD}">
      <dsp:nvSpPr>
        <dsp:cNvPr id="0" name=""/>
        <dsp:cNvSpPr/>
      </dsp:nvSpPr>
      <dsp:spPr>
        <a:xfrm>
          <a:off x="76209" y="921448"/>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95F9FD-BC66-4923-A28D-7C07414DC809}">
      <dsp:nvSpPr>
        <dsp:cNvPr id="0" name=""/>
        <dsp:cNvSpPr/>
      </dsp:nvSpPr>
      <dsp:spPr>
        <a:xfrm>
          <a:off x="242422" y="1010094"/>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35A8DB-8338-4EFB-8EC5-871FA7591E22}">
      <dsp:nvSpPr>
        <dsp:cNvPr id="0" name=""/>
        <dsp:cNvSpPr/>
      </dsp:nvSpPr>
      <dsp:spPr>
        <a:xfrm>
          <a:off x="475119" y="1154145"/>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1E55C-3020-4AAA-8C64-FB81ECFE24C3}">
      <dsp:nvSpPr>
        <dsp:cNvPr id="0" name=""/>
        <dsp:cNvSpPr/>
      </dsp:nvSpPr>
      <dsp:spPr>
        <a:xfrm>
          <a:off x="519443" y="1010094"/>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E6BC3-F818-48F3-A4B7-BA484D101DD7}">
      <dsp:nvSpPr>
        <dsp:cNvPr id="0" name=""/>
        <dsp:cNvSpPr/>
      </dsp:nvSpPr>
      <dsp:spPr>
        <a:xfrm>
          <a:off x="630251" y="116522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E522B-8524-4038-A0A9-EF310025D7ED}">
      <dsp:nvSpPr>
        <dsp:cNvPr id="0" name=""/>
        <dsp:cNvSpPr/>
      </dsp:nvSpPr>
      <dsp:spPr>
        <a:xfrm>
          <a:off x="729979" y="987933"/>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07129-BA0C-448F-8CF7-D9B618154365}">
      <dsp:nvSpPr>
        <dsp:cNvPr id="0" name=""/>
        <dsp:cNvSpPr/>
      </dsp:nvSpPr>
      <dsp:spPr>
        <a:xfrm>
          <a:off x="973757" y="943609"/>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C8E94D-B733-4E3E-97B2-C7826714A144}">
      <dsp:nvSpPr>
        <dsp:cNvPr id="0" name=""/>
        <dsp:cNvSpPr/>
      </dsp:nvSpPr>
      <dsp:spPr>
        <a:xfrm>
          <a:off x="109933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9E5C2-9114-43DB-BCBB-9B342099894C}">
      <dsp:nvSpPr>
        <dsp:cNvPr id="0" name=""/>
        <dsp:cNvSpPr/>
      </dsp:nvSpPr>
      <dsp:spPr>
        <a:xfrm>
          <a:off x="1464610" y="422964"/>
          <a:ext cx="923974"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Roadmap</a:t>
          </a:r>
        </a:p>
      </dsp:txBody>
      <dsp:txXfrm>
        <a:off x="1464610" y="422964"/>
        <a:ext cx="923974" cy="697347"/>
      </dsp:txXfrm>
    </dsp:sp>
    <dsp:sp modelId="{F88E074F-F27C-41B4-928B-EDCCAF01D7D7}">
      <dsp:nvSpPr>
        <dsp:cNvPr id="0" name=""/>
        <dsp:cNvSpPr/>
      </dsp:nvSpPr>
      <dsp:spPr>
        <a:xfrm>
          <a:off x="2388585"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CE2E67-0F4E-403A-B7E6-A418A7A75F0C}">
      <dsp:nvSpPr>
        <dsp:cNvPr id="0" name=""/>
        <dsp:cNvSpPr/>
      </dsp:nvSpPr>
      <dsp:spPr>
        <a:xfrm>
          <a:off x="2753862" y="422964"/>
          <a:ext cx="1127221"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Conceptual </a:t>
          </a:r>
          <a:br>
            <a:rPr lang="en-US" sz="1600" kern="1200" dirty="0"/>
          </a:br>
          <a:r>
            <a:rPr lang="en-US" sz="1600" kern="1200" dirty="0"/>
            <a:t>Design / Prototyping</a:t>
          </a:r>
        </a:p>
      </dsp:txBody>
      <dsp:txXfrm>
        <a:off x="2753862" y="422964"/>
        <a:ext cx="1127221" cy="697347"/>
      </dsp:txXfrm>
    </dsp:sp>
    <dsp:sp modelId="{A584F50E-7D28-4E3A-A51C-6599165436D9}">
      <dsp:nvSpPr>
        <dsp:cNvPr id="0" name=""/>
        <dsp:cNvSpPr/>
      </dsp:nvSpPr>
      <dsp:spPr>
        <a:xfrm>
          <a:off x="388108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36964C-B9CF-4E49-B005-4A8FE7A9702C}">
      <dsp:nvSpPr>
        <dsp:cNvPr id="0" name=""/>
        <dsp:cNvSpPr/>
      </dsp:nvSpPr>
      <dsp:spPr>
        <a:xfrm>
          <a:off x="4246360" y="422964"/>
          <a:ext cx="812269"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Detailed </a:t>
          </a:r>
          <a:br>
            <a:rPr lang="en-US" sz="1600" kern="1200" dirty="0"/>
          </a:br>
          <a:r>
            <a:rPr lang="en-US" sz="1600" kern="1200" dirty="0"/>
            <a:t>Design</a:t>
          </a:r>
        </a:p>
      </dsp:txBody>
      <dsp:txXfrm>
        <a:off x="4246360" y="422964"/>
        <a:ext cx="812269" cy="697347"/>
      </dsp:txXfrm>
    </dsp:sp>
    <dsp:sp modelId="{044C2CCC-AAAB-4420-949C-ED379810A3D8}">
      <dsp:nvSpPr>
        <dsp:cNvPr id="0" name=""/>
        <dsp:cNvSpPr/>
      </dsp:nvSpPr>
      <dsp:spPr>
        <a:xfrm>
          <a:off x="5058630"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B5A0ED-B2E8-48B5-A797-390177949590}">
      <dsp:nvSpPr>
        <dsp:cNvPr id="0" name=""/>
        <dsp:cNvSpPr/>
      </dsp:nvSpPr>
      <dsp:spPr>
        <a:xfrm>
          <a:off x="5423907" y="422964"/>
          <a:ext cx="996210"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Fabrication</a:t>
          </a:r>
          <a:br>
            <a:rPr lang="en-US" sz="1600" kern="1200" dirty="0"/>
          </a:br>
          <a:r>
            <a:rPr lang="en-US" sz="1600" kern="1200" dirty="0"/>
            <a:t>Validation</a:t>
          </a:r>
        </a:p>
      </dsp:txBody>
      <dsp:txXfrm>
        <a:off x="5423907" y="422964"/>
        <a:ext cx="996210" cy="697347"/>
      </dsp:txXfrm>
    </dsp:sp>
    <dsp:sp modelId="{7F7E7C59-1B3D-4026-A323-969755C44A7B}">
      <dsp:nvSpPr>
        <dsp:cNvPr id="0" name=""/>
        <dsp:cNvSpPr/>
      </dsp:nvSpPr>
      <dsp:spPr>
        <a:xfrm>
          <a:off x="6420117"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6C2FE-F4B2-46C7-8948-9DE96654D817}">
      <dsp:nvSpPr>
        <dsp:cNvPr id="0" name=""/>
        <dsp:cNvSpPr/>
      </dsp:nvSpPr>
      <dsp:spPr>
        <a:xfrm>
          <a:off x="6785394" y="262018"/>
          <a:ext cx="1052740" cy="10527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Product</a:t>
          </a:r>
        </a:p>
      </dsp:txBody>
      <dsp:txXfrm>
        <a:off x="6939564" y="416187"/>
        <a:ext cx="744400" cy="744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98D81-72E1-4C62-9E91-AD4DDD5B5F4C}">
      <dsp:nvSpPr>
        <dsp:cNvPr id="0" name=""/>
        <dsp:cNvSpPr/>
      </dsp:nvSpPr>
      <dsp:spPr>
        <a:xfrm>
          <a:off x="28200" y="516697"/>
          <a:ext cx="1071133" cy="51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Project Learning</a:t>
          </a:r>
        </a:p>
      </dsp:txBody>
      <dsp:txXfrm>
        <a:off x="28200" y="516697"/>
        <a:ext cx="1071133" cy="516876"/>
      </dsp:txXfrm>
    </dsp:sp>
    <dsp:sp modelId="{F3B4BE0B-E62E-462C-AFAE-9AB154B49EA6}">
      <dsp:nvSpPr>
        <dsp:cNvPr id="0" name=""/>
        <dsp:cNvSpPr/>
      </dsp:nvSpPr>
      <dsp:spPr>
        <a:xfrm>
          <a:off x="65128"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8B6C54-E492-42D1-AD26-7CB95B255B01}">
      <dsp:nvSpPr>
        <dsp:cNvPr id="0" name=""/>
        <dsp:cNvSpPr/>
      </dsp:nvSpPr>
      <dsp:spPr>
        <a:xfrm>
          <a:off x="120532" y="400648"/>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AFFDE-E067-4268-9355-1858C28E5A3A}">
      <dsp:nvSpPr>
        <dsp:cNvPr id="0" name=""/>
        <dsp:cNvSpPr/>
      </dsp:nvSpPr>
      <dsp:spPr>
        <a:xfrm>
          <a:off x="253503" y="422810"/>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C27AC-238F-4834-839C-9224EBE2BF20}">
      <dsp:nvSpPr>
        <dsp:cNvPr id="0" name=""/>
        <dsp:cNvSpPr/>
      </dsp:nvSpPr>
      <dsp:spPr>
        <a:xfrm>
          <a:off x="364311" y="3009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C0BCE-2710-410C-9A5C-61BE9E5C398A}">
      <dsp:nvSpPr>
        <dsp:cNvPr id="0" name=""/>
        <dsp:cNvSpPr/>
      </dsp:nvSpPr>
      <dsp:spPr>
        <a:xfrm>
          <a:off x="508362" y="256597"/>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D11D7-6337-466A-84A8-E8C962FF6C36}">
      <dsp:nvSpPr>
        <dsp:cNvPr id="0" name=""/>
        <dsp:cNvSpPr/>
      </dsp:nvSpPr>
      <dsp:spPr>
        <a:xfrm>
          <a:off x="685656" y="334163"/>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E6258-5DC9-4DC7-B318-B396DC6D7169}">
      <dsp:nvSpPr>
        <dsp:cNvPr id="0" name=""/>
        <dsp:cNvSpPr/>
      </dsp:nvSpPr>
      <dsp:spPr>
        <a:xfrm>
          <a:off x="796464" y="389567"/>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639B8-B2CA-43D6-923E-EC05FCA711E7}">
      <dsp:nvSpPr>
        <dsp:cNvPr id="0" name=""/>
        <dsp:cNvSpPr/>
      </dsp:nvSpPr>
      <dsp:spPr>
        <a:xfrm>
          <a:off x="951596"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4B1423-A464-46F3-AAF7-BF7D49C8C836}">
      <dsp:nvSpPr>
        <dsp:cNvPr id="0" name=""/>
        <dsp:cNvSpPr/>
      </dsp:nvSpPr>
      <dsp:spPr>
        <a:xfrm>
          <a:off x="1018081" y="63334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DAE741-723C-40F1-AC12-CB7902AE8DE3}">
      <dsp:nvSpPr>
        <dsp:cNvPr id="0" name=""/>
        <dsp:cNvSpPr/>
      </dsp:nvSpPr>
      <dsp:spPr>
        <a:xfrm>
          <a:off x="441877" y="400648"/>
          <a:ext cx="203525" cy="2035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43CC4-ED5E-4027-A7C8-E4662394FB02}">
      <dsp:nvSpPr>
        <dsp:cNvPr id="0" name=""/>
        <dsp:cNvSpPr/>
      </dsp:nvSpPr>
      <dsp:spPr>
        <a:xfrm>
          <a:off x="9724" y="8217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2617C-B4D4-43CC-B623-9B65A18B83BD}">
      <dsp:nvSpPr>
        <dsp:cNvPr id="0" name=""/>
        <dsp:cNvSpPr/>
      </dsp:nvSpPr>
      <dsp:spPr>
        <a:xfrm>
          <a:off x="76209" y="921448"/>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95F9FD-BC66-4923-A28D-7C07414DC809}">
      <dsp:nvSpPr>
        <dsp:cNvPr id="0" name=""/>
        <dsp:cNvSpPr/>
      </dsp:nvSpPr>
      <dsp:spPr>
        <a:xfrm>
          <a:off x="242422" y="1010094"/>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35A8DB-8338-4EFB-8EC5-871FA7591E22}">
      <dsp:nvSpPr>
        <dsp:cNvPr id="0" name=""/>
        <dsp:cNvSpPr/>
      </dsp:nvSpPr>
      <dsp:spPr>
        <a:xfrm>
          <a:off x="475119" y="1154145"/>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1E55C-3020-4AAA-8C64-FB81ECFE24C3}">
      <dsp:nvSpPr>
        <dsp:cNvPr id="0" name=""/>
        <dsp:cNvSpPr/>
      </dsp:nvSpPr>
      <dsp:spPr>
        <a:xfrm>
          <a:off x="519443" y="1010094"/>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E6BC3-F818-48F3-A4B7-BA484D101DD7}">
      <dsp:nvSpPr>
        <dsp:cNvPr id="0" name=""/>
        <dsp:cNvSpPr/>
      </dsp:nvSpPr>
      <dsp:spPr>
        <a:xfrm>
          <a:off x="630251" y="116522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E522B-8524-4038-A0A9-EF310025D7ED}">
      <dsp:nvSpPr>
        <dsp:cNvPr id="0" name=""/>
        <dsp:cNvSpPr/>
      </dsp:nvSpPr>
      <dsp:spPr>
        <a:xfrm>
          <a:off x="729979" y="987933"/>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07129-BA0C-448F-8CF7-D9B618154365}">
      <dsp:nvSpPr>
        <dsp:cNvPr id="0" name=""/>
        <dsp:cNvSpPr/>
      </dsp:nvSpPr>
      <dsp:spPr>
        <a:xfrm>
          <a:off x="973757" y="943609"/>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C8E94D-B733-4E3E-97B2-C7826714A144}">
      <dsp:nvSpPr>
        <dsp:cNvPr id="0" name=""/>
        <dsp:cNvSpPr/>
      </dsp:nvSpPr>
      <dsp:spPr>
        <a:xfrm>
          <a:off x="109933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9E5C2-9114-43DB-BCBB-9B342099894C}">
      <dsp:nvSpPr>
        <dsp:cNvPr id="0" name=""/>
        <dsp:cNvSpPr/>
      </dsp:nvSpPr>
      <dsp:spPr>
        <a:xfrm>
          <a:off x="1464610" y="422964"/>
          <a:ext cx="923974"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Roadmap</a:t>
          </a:r>
        </a:p>
      </dsp:txBody>
      <dsp:txXfrm>
        <a:off x="1464610" y="422964"/>
        <a:ext cx="923974" cy="697347"/>
      </dsp:txXfrm>
    </dsp:sp>
    <dsp:sp modelId="{F88E074F-F27C-41B4-928B-EDCCAF01D7D7}">
      <dsp:nvSpPr>
        <dsp:cNvPr id="0" name=""/>
        <dsp:cNvSpPr/>
      </dsp:nvSpPr>
      <dsp:spPr>
        <a:xfrm>
          <a:off x="2388585"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CE2E67-0F4E-403A-B7E6-A418A7A75F0C}">
      <dsp:nvSpPr>
        <dsp:cNvPr id="0" name=""/>
        <dsp:cNvSpPr/>
      </dsp:nvSpPr>
      <dsp:spPr>
        <a:xfrm>
          <a:off x="2753862" y="422964"/>
          <a:ext cx="1127221"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Conceptual </a:t>
          </a:r>
          <a:br>
            <a:rPr lang="en-US" sz="1600" kern="1200" dirty="0"/>
          </a:br>
          <a:r>
            <a:rPr lang="en-US" sz="1600" kern="1200" dirty="0"/>
            <a:t>Design / Prototyping</a:t>
          </a:r>
        </a:p>
      </dsp:txBody>
      <dsp:txXfrm>
        <a:off x="2753862" y="422964"/>
        <a:ext cx="1127221" cy="697347"/>
      </dsp:txXfrm>
    </dsp:sp>
    <dsp:sp modelId="{A584F50E-7D28-4E3A-A51C-6599165436D9}">
      <dsp:nvSpPr>
        <dsp:cNvPr id="0" name=""/>
        <dsp:cNvSpPr/>
      </dsp:nvSpPr>
      <dsp:spPr>
        <a:xfrm>
          <a:off x="388108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36964C-B9CF-4E49-B005-4A8FE7A9702C}">
      <dsp:nvSpPr>
        <dsp:cNvPr id="0" name=""/>
        <dsp:cNvSpPr/>
      </dsp:nvSpPr>
      <dsp:spPr>
        <a:xfrm>
          <a:off x="4246360" y="422964"/>
          <a:ext cx="812269"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Detailed </a:t>
          </a:r>
          <a:br>
            <a:rPr lang="en-US" sz="1600" kern="1200" dirty="0"/>
          </a:br>
          <a:r>
            <a:rPr lang="en-US" sz="1600" kern="1200" dirty="0"/>
            <a:t>Design</a:t>
          </a:r>
        </a:p>
      </dsp:txBody>
      <dsp:txXfrm>
        <a:off x="4246360" y="422964"/>
        <a:ext cx="812269" cy="697347"/>
      </dsp:txXfrm>
    </dsp:sp>
    <dsp:sp modelId="{044C2CCC-AAAB-4420-949C-ED379810A3D8}">
      <dsp:nvSpPr>
        <dsp:cNvPr id="0" name=""/>
        <dsp:cNvSpPr/>
      </dsp:nvSpPr>
      <dsp:spPr>
        <a:xfrm>
          <a:off x="5058630"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B5A0ED-B2E8-48B5-A797-390177949590}">
      <dsp:nvSpPr>
        <dsp:cNvPr id="0" name=""/>
        <dsp:cNvSpPr/>
      </dsp:nvSpPr>
      <dsp:spPr>
        <a:xfrm>
          <a:off x="5423907" y="422964"/>
          <a:ext cx="996210"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Fabrication</a:t>
          </a:r>
          <a:br>
            <a:rPr lang="en-US" sz="1600" kern="1200" dirty="0"/>
          </a:br>
          <a:r>
            <a:rPr lang="en-US" sz="1600" kern="1200" dirty="0"/>
            <a:t>Validation</a:t>
          </a:r>
        </a:p>
      </dsp:txBody>
      <dsp:txXfrm>
        <a:off x="5423907" y="422964"/>
        <a:ext cx="996210" cy="697347"/>
      </dsp:txXfrm>
    </dsp:sp>
    <dsp:sp modelId="{7F7E7C59-1B3D-4026-A323-969755C44A7B}">
      <dsp:nvSpPr>
        <dsp:cNvPr id="0" name=""/>
        <dsp:cNvSpPr/>
      </dsp:nvSpPr>
      <dsp:spPr>
        <a:xfrm>
          <a:off x="6420117"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6C2FE-F4B2-46C7-8948-9DE96654D817}">
      <dsp:nvSpPr>
        <dsp:cNvPr id="0" name=""/>
        <dsp:cNvSpPr/>
      </dsp:nvSpPr>
      <dsp:spPr>
        <a:xfrm>
          <a:off x="6785394" y="262018"/>
          <a:ext cx="1052740" cy="10527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Product</a:t>
          </a:r>
        </a:p>
      </dsp:txBody>
      <dsp:txXfrm>
        <a:off x="6939564" y="416187"/>
        <a:ext cx="744400" cy="7443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98D81-72E1-4C62-9E91-AD4DDD5B5F4C}">
      <dsp:nvSpPr>
        <dsp:cNvPr id="0" name=""/>
        <dsp:cNvSpPr/>
      </dsp:nvSpPr>
      <dsp:spPr>
        <a:xfrm>
          <a:off x="28200" y="516697"/>
          <a:ext cx="1071133" cy="51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Project Learning</a:t>
          </a:r>
        </a:p>
      </dsp:txBody>
      <dsp:txXfrm>
        <a:off x="28200" y="516697"/>
        <a:ext cx="1071133" cy="516876"/>
      </dsp:txXfrm>
    </dsp:sp>
    <dsp:sp modelId="{F3B4BE0B-E62E-462C-AFAE-9AB154B49EA6}">
      <dsp:nvSpPr>
        <dsp:cNvPr id="0" name=""/>
        <dsp:cNvSpPr/>
      </dsp:nvSpPr>
      <dsp:spPr>
        <a:xfrm>
          <a:off x="65128"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8B6C54-E492-42D1-AD26-7CB95B255B01}">
      <dsp:nvSpPr>
        <dsp:cNvPr id="0" name=""/>
        <dsp:cNvSpPr/>
      </dsp:nvSpPr>
      <dsp:spPr>
        <a:xfrm>
          <a:off x="120532" y="400648"/>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AFFDE-E067-4268-9355-1858C28E5A3A}">
      <dsp:nvSpPr>
        <dsp:cNvPr id="0" name=""/>
        <dsp:cNvSpPr/>
      </dsp:nvSpPr>
      <dsp:spPr>
        <a:xfrm>
          <a:off x="253503" y="422810"/>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C27AC-238F-4834-839C-9224EBE2BF20}">
      <dsp:nvSpPr>
        <dsp:cNvPr id="0" name=""/>
        <dsp:cNvSpPr/>
      </dsp:nvSpPr>
      <dsp:spPr>
        <a:xfrm>
          <a:off x="364311" y="3009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C0BCE-2710-410C-9A5C-61BE9E5C398A}">
      <dsp:nvSpPr>
        <dsp:cNvPr id="0" name=""/>
        <dsp:cNvSpPr/>
      </dsp:nvSpPr>
      <dsp:spPr>
        <a:xfrm>
          <a:off x="508362" y="256597"/>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D11D7-6337-466A-84A8-E8C962FF6C36}">
      <dsp:nvSpPr>
        <dsp:cNvPr id="0" name=""/>
        <dsp:cNvSpPr/>
      </dsp:nvSpPr>
      <dsp:spPr>
        <a:xfrm>
          <a:off x="685656" y="334163"/>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E6258-5DC9-4DC7-B318-B396DC6D7169}">
      <dsp:nvSpPr>
        <dsp:cNvPr id="0" name=""/>
        <dsp:cNvSpPr/>
      </dsp:nvSpPr>
      <dsp:spPr>
        <a:xfrm>
          <a:off x="796464" y="389567"/>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639B8-B2CA-43D6-923E-EC05FCA711E7}">
      <dsp:nvSpPr>
        <dsp:cNvPr id="0" name=""/>
        <dsp:cNvSpPr/>
      </dsp:nvSpPr>
      <dsp:spPr>
        <a:xfrm>
          <a:off x="951596" y="51145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4B1423-A464-46F3-AAF7-BF7D49C8C836}">
      <dsp:nvSpPr>
        <dsp:cNvPr id="0" name=""/>
        <dsp:cNvSpPr/>
      </dsp:nvSpPr>
      <dsp:spPr>
        <a:xfrm>
          <a:off x="1018081" y="63334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DAE741-723C-40F1-AC12-CB7902AE8DE3}">
      <dsp:nvSpPr>
        <dsp:cNvPr id="0" name=""/>
        <dsp:cNvSpPr/>
      </dsp:nvSpPr>
      <dsp:spPr>
        <a:xfrm>
          <a:off x="441877" y="400648"/>
          <a:ext cx="203525" cy="2035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43CC4-ED5E-4027-A7C8-E4662394FB02}">
      <dsp:nvSpPr>
        <dsp:cNvPr id="0" name=""/>
        <dsp:cNvSpPr/>
      </dsp:nvSpPr>
      <dsp:spPr>
        <a:xfrm>
          <a:off x="9724" y="821720"/>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2617C-B4D4-43CC-B623-9B65A18B83BD}">
      <dsp:nvSpPr>
        <dsp:cNvPr id="0" name=""/>
        <dsp:cNvSpPr/>
      </dsp:nvSpPr>
      <dsp:spPr>
        <a:xfrm>
          <a:off x="76209" y="921448"/>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95F9FD-BC66-4923-A28D-7C07414DC809}">
      <dsp:nvSpPr>
        <dsp:cNvPr id="0" name=""/>
        <dsp:cNvSpPr/>
      </dsp:nvSpPr>
      <dsp:spPr>
        <a:xfrm>
          <a:off x="242422" y="1010094"/>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35A8DB-8338-4EFB-8EC5-871FA7591E22}">
      <dsp:nvSpPr>
        <dsp:cNvPr id="0" name=""/>
        <dsp:cNvSpPr/>
      </dsp:nvSpPr>
      <dsp:spPr>
        <a:xfrm>
          <a:off x="475119" y="1154145"/>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1E55C-3020-4AAA-8C64-FB81ECFE24C3}">
      <dsp:nvSpPr>
        <dsp:cNvPr id="0" name=""/>
        <dsp:cNvSpPr/>
      </dsp:nvSpPr>
      <dsp:spPr>
        <a:xfrm>
          <a:off x="519443" y="1010094"/>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E6BC3-F818-48F3-A4B7-BA484D101DD7}">
      <dsp:nvSpPr>
        <dsp:cNvPr id="0" name=""/>
        <dsp:cNvSpPr/>
      </dsp:nvSpPr>
      <dsp:spPr>
        <a:xfrm>
          <a:off x="630251" y="1165226"/>
          <a:ext cx="79148" cy="791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E522B-8524-4038-A0A9-EF310025D7ED}">
      <dsp:nvSpPr>
        <dsp:cNvPr id="0" name=""/>
        <dsp:cNvSpPr/>
      </dsp:nvSpPr>
      <dsp:spPr>
        <a:xfrm>
          <a:off x="729979" y="987933"/>
          <a:ext cx="180911" cy="18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07129-BA0C-448F-8CF7-D9B618154365}">
      <dsp:nvSpPr>
        <dsp:cNvPr id="0" name=""/>
        <dsp:cNvSpPr/>
      </dsp:nvSpPr>
      <dsp:spPr>
        <a:xfrm>
          <a:off x="973757" y="943609"/>
          <a:ext cx="124376" cy="124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C8E94D-B733-4E3E-97B2-C7826714A144}">
      <dsp:nvSpPr>
        <dsp:cNvPr id="0" name=""/>
        <dsp:cNvSpPr/>
      </dsp:nvSpPr>
      <dsp:spPr>
        <a:xfrm>
          <a:off x="109933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9E5C2-9114-43DB-BCBB-9B342099894C}">
      <dsp:nvSpPr>
        <dsp:cNvPr id="0" name=""/>
        <dsp:cNvSpPr/>
      </dsp:nvSpPr>
      <dsp:spPr>
        <a:xfrm>
          <a:off x="1464610" y="422964"/>
          <a:ext cx="923974"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Roadmap</a:t>
          </a:r>
        </a:p>
      </dsp:txBody>
      <dsp:txXfrm>
        <a:off x="1464610" y="422964"/>
        <a:ext cx="923974" cy="697347"/>
      </dsp:txXfrm>
    </dsp:sp>
    <dsp:sp modelId="{F88E074F-F27C-41B4-928B-EDCCAF01D7D7}">
      <dsp:nvSpPr>
        <dsp:cNvPr id="0" name=""/>
        <dsp:cNvSpPr/>
      </dsp:nvSpPr>
      <dsp:spPr>
        <a:xfrm>
          <a:off x="2388585"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CE2E67-0F4E-403A-B7E6-A418A7A75F0C}">
      <dsp:nvSpPr>
        <dsp:cNvPr id="0" name=""/>
        <dsp:cNvSpPr/>
      </dsp:nvSpPr>
      <dsp:spPr>
        <a:xfrm>
          <a:off x="2753862" y="422964"/>
          <a:ext cx="1127221"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Conceptual </a:t>
          </a:r>
          <a:br>
            <a:rPr lang="en-US" sz="1600" kern="1200" dirty="0"/>
          </a:br>
          <a:r>
            <a:rPr lang="en-US" sz="1600" kern="1200" dirty="0"/>
            <a:t>Design / Prototyping</a:t>
          </a:r>
        </a:p>
      </dsp:txBody>
      <dsp:txXfrm>
        <a:off x="2753862" y="422964"/>
        <a:ext cx="1127221" cy="697347"/>
      </dsp:txXfrm>
    </dsp:sp>
    <dsp:sp modelId="{A584F50E-7D28-4E3A-A51C-6599165436D9}">
      <dsp:nvSpPr>
        <dsp:cNvPr id="0" name=""/>
        <dsp:cNvSpPr/>
      </dsp:nvSpPr>
      <dsp:spPr>
        <a:xfrm>
          <a:off x="3881083"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36964C-B9CF-4E49-B005-4A8FE7A9702C}">
      <dsp:nvSpPr>
        <dsp:cNvPr id="0" name=""/>
        <dsp:cNvSpPr/>
      </dsp:nvSpPr>
      <dsp:spPr>
        <a:xfrm>
          <a:off x="4246360" y="422964"/>
          <a:ext cx="812269"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Detailed </a:t>
          </a:r>
          <a:br>
            <a:rPr lang="en-US" sz="1600" kern="1200" dirty="0"/>
          </a:br>
          <a:r>
            <a:rPr lang="en-US" sz="1600" kern="1200" dirty="0"/>
            <a:t>Design</a:t>
          </a:r>
        </a:p>
      </dsp:txBody>
      <dsp:txXfrm>
        <a:off x="4246360" y="422964"/>
        <a:ext cx="812269" cy="697347"/>
      </dsp:txXfrm>
    </dsp:sp>
    <dsp:sp modelId="{044C2CCC-AAAB-4420-949C-ED379810A3D8}">
      <dsp:nvSpPr>
        <dsp:cNvPr id="0" name=""/>
        <dsp:cNvSpPr/>
      </dsp:nvSpPr>
      <dsp:spPr>
        <a:xfrm>
          <a:off x="5058630"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B5A0ED-B2E8-48B5-A797-390177949590}">
      <dsp:nvSpPr>
        <dsp:cNvPr id="0" name=""/>
        <dsp:cNvSpPr/>
      </dsp:nvSpPr>
      <dsp:spPr>
        <a:xfrm>
          <a:off x="5423907" y="422964"/>
          <a:ext cx="996210" cy="69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Fabrication</a:t>
          </a:r>
          <a:br>
            <a:rPr lang="en-US" sz="1600" kern="1200" dirty="0"/>
          </a:br>
          <a:r>
            <a:rPr lang="en-US" sz="1600" kern="1200" dirty="0"/>
            <a:t>Validation</a:t>
          </a:r>
        </a:p>
      </dsp:txBody>
      <dsp:txXfrm>
        <a:off x="5423907" y="422964"/>
        <a:ext cx="996210" cy="697347"/>
      </dsp:txXfrm>
    </dsp:sp>
    <dsp:sp modelId="{7F7E7C59-1B3D-4026-A323-969755C44A7B}">
      <dsp:nvSpPr>
        <dsp:cNvPr id="0" name=""/>
        <dsp:cNvSpPr/>
      </dsp:nvSpPr>
      <dsp:spPr>
        <a:xfrm>
          <a:off x="6420117" y="422625"/>
          <a:ext cx="365277" cy="697353"/>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6C2FE-F4B2-46C7-8948-9DE96654D817}">
      <dsp:nvSpPr>
        <dsp:cNvPr id="0" name=""/>
        <dsp:cNvSpPr/>
      </dsp:nvSpPr>
      <dsp:spPr>
        <a:xfrm>
          <a:off x="6785394" y="262018"/>
          <a:ext cx="1052740" cy="10527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Product</a:t>
          </a:r>
        </a:p>
      </dsp:txBody>
      <dsp:txXfrm>
        <a:off x="6939564" y="416187"/>
        <a:ext cx="744400" cy="7443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FAD58-5C69-40FF-B8C8-E992C7F92496}">
      <dsp:nvSpPr>
        <dsp:cNvPr id="0" name=""/>
        <dsp:cNvSpPr/>
      </dsp:nvSpPr>
      <dsp:spPr>
        <a:xfrm>
          <a:off x="2757011" y="56574"/>
          <a:ext cx="2715577" cy="271557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977900">
            <a:lnSpc>
              <a:spcPct val="90000"/>
            </a:lnSpc>
            <a:spcBef>
              <a:spcPct val="0"/>
            </a:spcBef>
            <a:spcAft>
              <a:spcPct val="35000"/>
            </a:spcAft>
            <a:buNone/>
          </a:pPr>
          <a:r>
            <a:rPr lang="en-US" sz="2200" kern="1200" dirty="0"/>
            <a:t>People</a:t>
          </a:r>
        </a:p>
        <a:p>
          <a:pPr marL="171450" lvl="1" indent="-171450" algn="l" defTabSz="755650">
            <a:lnSpc>
              <a:spcPct val="90000"/>
            </a:lnSpc>
            <a:spcBef>
              <a:spcPct val="0"/>
            </a:spcBef>
            <a:spcAft>
              <a:spcPct val="15000"/>
            </a:spcAft>
            <a:buChar char="•"/>
          </a:pPr>
          <a:r>
            <a:rPr lang="en-US" sz="1700" kern="1200" dirty="0"/>
            <a:t>User groups</a:t>
          </a:r>
        </a:p>
        <a:p>
          <a:pPr marL="171450" lvl="1" indent="-171450" algn="l" defTabSz="755650">
            <a:lnSpc>
              <a:spcPct val="90000"/>
            </a:lnSpc>
            <a:spcBef>
              <a:spcPct val="0"/>
            </a:spcBef>
            <a:spcAft>
              <a:spcPct val="15000"/>
            </a:spcAft>
            <a:buChar char="•"/>
          </a:pPr>
          <a:r>
            <a:rPr lang="en-US" sz="1700" kern="1200" dirty="0"/>
            <a:t>Focus groups</a:t>
          </a:r>
        </a:p>
        <a:p>
          <a:pPr marL="171450" lvl="1" indent="-171450" algn="l" defTabSz="755650">
            <a:lnSpc>
              <a:spcPct val="90000"/>
            </a:lnSpc>
            <a:spcBef>
              <a:spcPct val="0"/>
            </a:spcBef>
            <a:spcAft>
              <a:spcPct val="15000"/>
            </a:spcAft>
            <a:buChar char="•"/>
          </a:pPr>
          <a:r>
            <a:rPr lang="en-US" sz="1700" kern="1200" dirty="0"/>
            <a:t>Ride-</a:t>
          </a:r>
          <a:r>
            <a:rPr lang="en-US" sz="1700" kern="1200" dirty="0" err="1"/>
            <a:t>Alongs</a:t>
          </a:r>
          <a:endParaRPr lang="en-US" sz="1700" kern="1200" dirty="0"/>
        </a:p>
      </dsp:txBody>
      <dsp:txXfrm>
        <a:off x="3119088" y="531800"/>
        <a:ext cx="1991423" cy="1222010"/>
      </dsp:txXfrm>
    </dsp:sp>
    <dsp:sp modelId="{EDE0D27E-A486-4EBF-B833-5DE357130CE1}">
      <dsp:nvSpPr>
        <dsp:cNvPr id="0" name=""/>
        <dsp:cNvSpPr/>
      </dsp:nvSpPr>
      <dsp:spPr>
        <a:xfrm>
          <a:off x="3736882" y="1753810"/>
          <a:ext cx="2715577" cy="2715577"/>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977900">
            <a:lnSpc>
              <a:spcPct val="90000"/>
            </a:lnSpc>
            <a:spcBef>
              <a:spcPct val="0"/>
            </a:spcBef>
            <a:spcAft>
              <a:spcPct val="35000"/>
            </a:spcAft>
            <a:buNone/>
          </a:pPr>
          <a:r>
            <a:rPr lang="en-US" sz="2200" kern="1200" dirty="0"/>
            <a:t>Product</a:t>
          </a:r>
        </a:p>
        <a:p>
          <a:pPr marL="171450" lvl="1" indent="-171450" algn="l" defTabSz="755650">
            <a:lnSpc>
              <a:spcPct val="90000"/>
            </a:lnSpc>
            <a:spcBef>
              <a:spcPct val="0"/>
            </a:spcBef>
            <a:spcAft>
              <a:spcPct val="15000"/>
            </a:spcAft>
            <a:buChar char="•"/>
          </a:pPr>
          <a:r>
            <a:rPr lang="en-US" sz="1700" kern="1200" dirty="0"/>
            <a:t>Competition Analysis</a:t>
          </a:r>
        </a:p>
        <a:p>
          <a:pPr marL="171450" lvl="1" indent="-171450" algn="l" defTabSz="755650">
            <a:lnSpc>
              <a:spcPct val="90000"/>
            </a:lnSpc>
            <a:spcBef>
              <a:spcPct val="0"/>
            </a:spcBef>
            <a:spcAft>
              <a:spcPct val="15000"/>
            </a:spcAft>
            <a:buChar char="•"/>
          </a:pPr>
          <a:r>
            <a:rPr lang="en-US" sz="1700" kern="1200" dirty="0"/>
            <a:t>Observations</a:t>
          </a:r>
        </a:p>
        <a:p>
          <a:pPr marL="171450" lvl="1" indent="-171450" algn="l" defTabSz="755650">
            <a:lnSpc>
              <a:spcPct val="90000"/>
            </a:lnSpc>
            <a:spcBef>
              <a:spcPct val="0"/>
            </a:spcBef>
            <a:spcAft>
              <a:spcPct val="15000"/>
            </a:spcAft>
            <a:buChar char="•"/>
          </a:pPr>
          <a:r>
            <a:rPr lang="en-US" sz="1700" kern="1200" dirty="0"/>
            <a:t>Dissection</a:t>
          </a:r>
        </a:p>
      </dsp:txBody>
      <dsp:txXfrm>
        <a:off x="4567396" y="2455334"/>
        <a:ext cx="1629346" cy="1493567"/>
      </dsp:txXfrm>
    </dsp:sp>
    <dsp:sp modelId="{8CECCE7D-236E-4F17-BC42-969A774CBE55}">
      <dsp:nvSpPr>
        <dsp:cNvPr id="0" name=""/>
        <dsp:cNvSpPr/>
      </dsp:nvSpPr>
      <dsp:spPr>
        <a:xfrm>
          <a:off x="1777140" y="1753810"/>
          <a:ext cx="2715577" cy="271557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977900">
            <a:lnSpc>
              <a:spcPct val="90000"/>
            </a:lnSpc>
            <a:spcBef>
              <a:spcPct val="0"/>
            </a:spcBef>
            <a:spcAft>
              <a:spcPct val="35000"/>
            </a:spcAft>
            <a:buNone/>
          </a:pPr>
          <a:r>
            <a:rPr lang="en-US" sz="2200" kern="1200" dirty="0"/>
            <a:t>Technology</a:t>
          </a:r>
        </a:p>
        <a:p>
          <a:pPr marL="171450" lvl="1" indent="-171450" algn="l" defTabSz="755650">
            <a:lnSpc>
              <a:spcPct val="90000"/>
            </a:lnSpc>
            <a:spcBef>
              <a:spcPct val="0"/>
            </a:spcBef>
            <a:spcAft>
              <a:spcPct val="15000"/>
            </a:spcAft>
            <a:buChar char="•"/>
          </a:pPr>
          <a:r>
            <a:rPr lang="en-US" sz="1700" kern="1200" dirty="0"/>
            <a:t>Experimentation</a:t>
          </a:r>
        </a:p>
        <a:p>
          <a:pPr marL="171450" lvl="1" indent="-171450" algn="l" defTabSz="755650">
            <a:lnSpc>
              <a:spcPct val="90000"/>
            </a:lnSpc>
            <a:spcBef>
              <a:spcPct val="0"/>
            </a:spcBef>
            <a:spcAft>
              <a:spcPct val="15000"/>
            </a:spcAft>
            <a:buChar char="•"/>
          </a:pPr>
          <a:r>
            <a:rPr lang="en-US" sz="1700" kern="1200" dirty="0"/>
            <a:t>Prototyping</a:t>
          </a:r>
        </a:p>
        <a:p>
          <a:pPr marL="171450" lvl="1" indent="-171450" algn="l" defTabSz="755650">
            <a:lnSpc>
              <a:spcPct val="90000"/>
            </a:lnSpc>
            <a:spcBef>
              <a:spcPct val="0"/>
            </a:spcBef>
            <a:spcAft>
              <a:spcPct val="15000"/>
            </a:spcAft>
            <a:buChar char="•"/>
          </a:pPr>
          <a:r>
            <a:rPr lang="en-US" sz="1700" kern="1200" dirty="0"/>
            <a:t>Math Models</a:t>
          </a:r>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DC866-9799-4C4B-B771-17E50EAD34AA}" type="datetimeFigureOut">
              <a:rPr lang="en-US" smtClean="0"/>
              <a:pPr/>
              <a:t>9/8/2022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D457E-11CE-411E-BCD8-D8F6A7F11596}" type="slidenum">
              <a:rPr lang="en-US" smtClean="0"/>
              <a:pPr/>
              <a:t>‹#›</a:t>
            </a:fld>
            <a:endParaRPr lang="en-US"/>
          </a:p>
        </p:txBody>
      </p:sp>
    </p:spTree>
    <p:extLst>
      <p:ext uri="{BB962C8B-B14F-4D97-AF65-F5344CB8AC3E}">
        <p14:creationId xmlns:p14="http://schemas.microsoft.com/office/powerpoint/2010/main" val="267675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1</a:t>
            </a:fld>
            <a:endParaRPr lang="en-US"/>
          </a:p>
        </p:txBody>
      </p:sp>
    </p:spTree>
    <p:extLst>
      <p:ext uri="{BB962C8B-B14F-4D97-AF65-F5344CB8AC3E}">
        <p14:creationId xmlns:p14="http://schemas.microsoft.com/office/powerpoint/2010/main" val="122504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Product development is a process. Excellent results are not achieved by accident. But a train wreck may occur </a:t>
            </a:r>
            <a:r>
              <a:rPr lang="en-US" i="1" dirty="0"/>
              <a:t>without</a:t>
            </a:r>
            <a:r>
              <a:rPr lang="en-US" dirty="0"/>
              <a:t> a well-thought-out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learning has two meanings: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Based Learning, that is what you get by research, googling, etc.. This is one goal of this year-long class: To learn through doing a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for this specific class period, </a:t>
            </a:r>
            <a:r>
              <a:rPr lang="en-US" i="1" dirty="0"/>
              <a:t>Project learning </a:t>
            </a:r>
            <a:r>
              <a:rPr lang="en-US" dirty="0"/>
              <a:t>means learning </a:t>
            </a:r>
            <a:r>
              <a:rPr lang="en-US" i="1" dirty="0"/>
              <a:t>about</a:t>
            </a:r>
            <a:r>
              <a:rPr lang="en-US" dirty="0"/>
              <a:t> the project.</a:t>
            </a:r>
          </a:p>
          <a:p>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2</a:t>
            </a:fld>
            <a:endParaRPr lang="en-US"/>
          </a:p>
        </p:txBody>
      </p:sp>
    </p:spTree>
    <p:extLst>
      <p:ext uri="{BB962C8B-B14F-4D97-AF65-F5344CB8AC3E}">
        <p14:creationId xmlns:p14="http://schemas.microsoft.com/office/powerpoint/2010/main" val="1146339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October 11 is your 1</a:t>
            </a:r>
            <a:r>
              <a:rPr lang="en-US" baseline="30000" dirty="0"/>
              <a:t>st</a:t>
            </a:r>
            <a:r>
              <a:rPr lang="en-US" dirty="0"/>
              <a:t> snapshot day. Today is September 8, You were assigned to a project Sep 6.</a:t>
            </a:r>
          </a:p>
          <a:p>
            <a:r>
              <a:rPr lang="en-US" dirty="0"/>
              <a:t>You will have only one chance to nail it. </a:t>
            </a:r>
          </a:p>
          <a:p>
            <a:r>
              <a:rPr lang="en-US" dirty="0"/>
              <a:t>Discuss with your team what each of you understand about the project. Pose questions to your lead instructor. Restate your understanding back to the instructor</a:t>
            </a:r>
          </a:p>
          <a:p>
            <a:endParaRPr lang="en-US" dirty="0"/>
          </a:p>
          <a:p>
            <a:r>
              <a:rPr lang="en-US" dirty="0"/>
              <a:t>What is the end goal of </a:t>
            </a:r>
            <a:r>
              <a:rPr lang="en-US" b="1" i="1" dirty="0"/>
              <a:t>your</a:t>
            </a:r>
            <a:r>
              <a:rPr lang="en-US" dirty="0"/>
              <a:t> project, not the final product. What is considered done and good?</a:t>
            </a:r>
          </a:p>
          <a:p>
            <a:endParaRPr lang="en-US" dirty="0"/>
          </a:p>
          <a:p>
            <a:r>
              <a:rPr lang="en-US" dirty="0"/>
              <a:t>What knowledge is required to produce a design that is done and good. This is where a lot of you balk. I hear comments like , But I don’t know how to do this. I have never done that before. I am a ME , I don’t know how to do wiring, or I am BE I don’t know how to make a solid model.  Those gaps are why you have a team. There will also required skills/expertise that no one on your team has. What do you do then? SELF teach. </a:t>
            </a:r>
          </a:p>
          <a:p>
            <a:endParaRPr lang="en-US" dirty="0"/>
          </a:p>
          <a:p>
            <a:r>
              <a:rPr lang="en-US" dirty="0"/>
              <a:t>No matter how long you have been working, there will always be things that you don’t know. That is why someone coined the term life-long learning. Learning never ends. The main point is the sooner you learn the better.</a:t>
            </a:r>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749D457E-11CE-411E-BCD8-D8F6A7F11596}" type="slidenum">
              <a:rPr lang="en-US" smtClean="0"/>
              <a:pPr/>
              <a:t>3</a:t>
            </a:fld>
            <a:endParaRPr lang="en-US" dirty="0"/>
          </a:p>
        </p:txBody>
      </p:sp>
    </p:spTree>
    <p:extLst>
      <p:ext uri="{BB962C8B-B14F-4D97-AF65-F5344CB8AC3E}">
        <p14:creationId xmlns:p14="http://schemas.microsoft.com/office/powerpoint/2010/main" val="2723241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project learning, the main goal is to get to the core of the problem. The </a:t>
            </a:r>
            <a:r>
              <a:rPr lang="en-US" b="1" dirty="0"/>
              <a:t>Minimum Acceptable Product</a:t>
            </a:r>
            <a:r>
              <a:rPr lang="en-US" dirty="0"/>
              <a:t> gets to the bottom of what is considered acceptable to your client? You should try to get that done first quickly and build on top of that. </a:t>
            </a:r>
          </a:p>
          <a:p>
            <a:endParaRPr lang="en-US" dirty="0"/>
          </a:p>
          <a:p>
            <a:r>
              <a:rPr lang="en-US" dirty="0"/>
              <a:t>Understand the major constraints, such as cost, size, weight, complexity. Understand how the product is going to be used, in what kind of environment, what happens of the product fails, etc.</a:t>
            </a:r>
          </a:p>
          <a:p>
            <a:endParaRPr lang="en-US" dirty="0"/>
          </a:p>
          <a:p>
            <a:r>
              <a:rPr lang="en-US" dirty="0"/>
              <a:t>Have a game plan based on high level of engineering analysis: Is it feasible? Does it violate any physical principals like laws of physics, or chemistry or Biology? (e.g., don’t try to build a </a:t>
            </a:r>
            <a:r>
              <a:rPr lang="en-US" b="1" dirty="0"/>
              <a:t>perpetual motion machine</a:t>
            </a:r>
            <a:r>
              <a:rPr lang="en-US" dirty="0"/>
              <a:t>)</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4</a:t>
            </a:fld>
            <a:endParaRPr lang="en-US"/>
          </a:p>
        </p:txBody>
      </p:sp>
    </p:spTree>
    <p:extLst>
      <p:ext uri="{BB962C8B-B14F-4D97-AF65-F5344CB8AC3E}">
        <p14:creationId xmlns:p14="http://schemas.microsoft.com/office/powerpoint/2010/main" val="193248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Client interview is only one aspect, Before client interview:</a:t>
            </a:r>
          </a:p>
          <a:p>
            <a:endParaRPr lang="en-US" dirty="0"/>
          </a:p>
          <a:p>
            <a:r>
              <a:rPr lang="en-US" dirty="0"/>
              <a:t>Research and list potential:</a:t>
            </a:r>
          </a:p>
          <a:p>
            <a:endParaRPr lang="en-US" dirty="0"/>
          </a:p>
          <a:p>
            <a:pPr marL="228600" indent="-228600">
              <a:buAutoNum type="arabicPeriod"/>
            </a:pPr>
            <a:r>
              <a:rPr lang="en-US" b="1" i="0" dirty="0">
                <a:solidFill>
                  <a:srgbClr val="4D5156"/>
                </a:solidFill>
                <a:effectLst/>
                <a:latin typeface="Roboto" panose="02000000000000000000" pitchFamily="2" charset="0"/>
              </a:rPr>
              <a:t>User group</a:t>
            </a:r>
            <a:r>
              <a:rPr lang="en-US" b="0" i="0" dirty="0">
                <a:solidFill>
                  <a:srgbClr val="4D5156"/>
                </a:solidFill>
                <a:effectLst/>
                <a:latin typeface="Roboto" panose="02000000000000000000" pitchFamily="2" charset="0"/>
              </a:rPr>
              <a:t>: A </a:t>
            </a:r>
            <a:r>
              <a:rPr lang="en-US" b="0" i="0" dirty="0">
                <a:solidFill>
                  <a:srgbClr val="5F6368"/>
                </a:solidFill>
                <a:effectLst/>
                <a:latin typeface="Roboto" panose="02000000000000000000" pitchFamily="2" charset="0"/>
              </a:rPr>
              <a:t>user group</a:t>
            </a:r>
            <a:r>
              <a:rPr lang="en-US" b="0" i="0" dirty="0">
                <a:solidFill>
                  <a:srgbClr val="4D5156"/>
                </a:solidFill>
                <a:effectLst/>
                <a:latin typeface="Roboto" panose="02000000000000000000" pitchFamily="2" charset="0"/>
              </a:rPr>
              <a:t> typically is a group of users or customers who will give feedback on the use of the product.</a:t>
            </a:r>
          </a:p>
          <a:p>
            <a:pPr marL="228600" indent="-228600">
              <a:buAutoNum type="arabicPeriod"/>
            </a:pPr>
            <a:r>
              <a:rPr lang="en-US" b="0" i="0" dirty="0">
                <a:solidFill>
                  <a:srgbClr val="444444"/>
                </a:solidFill>
                <a:effectLst/>
                <a:latin typeface="Montserrat"/>
              </a:rPr>
              <a:t>Focus Group: Focus group could be a sub-set of user group, actively participating in product development or testing</a:t>
            </a:r>
          </a:p>
          <a:p>
            <a:pPr marL="228600" indent="-228600">
              <a:buAutoNum type="arabicPeriod"/>
            </a:pPr>
            <a:r>
              <a:rPr lang="en-US" dirty="0"/>
              <a:t>Ride-</a:t>
            </a:r>
            <a:r>
              <a:rPr lang="en-US" dirty="0" err="1"/>
              <a:t>alongs</a:t>
            </a:r>
            <a:r>
              <a:rPr lang="en-US" dirty="0"/>
              <a:t>: A Ride-along is anyone who is interested in the project or product but won’t necessarily use the product</a:t>
            </a:r>
          </a:p>
          <a:p>
            <a:pPr marL="228600" indent="-228600">
              <a:buAutoNum type="arabicPeriod"/>
            </a:pPr>
            <a:endParaRPr lang="en-US" dirty="0"/>
          </a:p>
          <a:p>
            <a:pPr marL="0" indent="0">
              <a:buNone/>
            </a:pPr>
            <a:r>
              <a:rPr lang="en-US" dirty="0"/>
              <a:t>4. Technologies (these are the tools available to take you from point A to point B)</a:t>
            </a:r>
          </a:p>
          <a:p>
            <a:pPr marL="0" indent="0">
              <a:buNone/>
            </a:pPr>
            <a:r>
              <a:rPr lang="en-US" dirty="0"/>
              <a:t>5. Rapid Prototyping capability, 3D print, shop availability, </a:t>
            </a:r>
            <a:r>
              <a:rPr lang="en-US" b="1" dirty="0"/>
              <a:t>off-the-shelf-hardware</a:t>
            </a:r>
            <a:r>
              <a:rPr lang="en-US" dirty="0"/>
              <a:t>, other external resources</a:t>
            </a:r>
          </a:p>
          <a:p>
            <a:pPr marL="0" indent="0">
              <a:buNone/>
            </a:pPr>
            <a:r>
              <a:rPr lang="en-US" dirty="0"/>
              <a:t>6. Math software, existing's models etc.</a:t>
            </a:r>
          </a:p>
          <a:p>
            <a:pPr marL="0" indent="0">
              <a:buNone/>
            </a:pPr>
            <a:endParaRPr lang="en-US" dirty="0"/>
          </a:p>
          <a:p>
            <a:pPr marL="0" indent="0">
              <a:buNone/>
            </a:pPr>
            <a:r>
              <a:rPr lang="en-US" dirty="0"/>
              <a:t>7. What is the competition or what similar products exit on the market?</a:t>
            </a:r>
          </a:p>
          <a:p>
            <a:pPr marL="0" indent="0">
              <a:buNone/>
            </a:pPr>
            <a:r>
              <a:rPr lang="en-US" dirty="0"/>
              <a:t>8. Why existing products don’t meet the need</a:t>
            </a:r>
          </a:p>
          <a:p>
            <a:pPr marL="0" indent="0">
              <a:buNone/>
            </a:pPr>
            <a:r>
              <a:rPr lang="en-US" dirty="0"/>
              <a:t>9. Try to understand the positive aspects of your competitor’s product too</a:t>
            </a:r>
          </a:p>
          <a:p>
            <a:pPr marL="0" indent="0">
              <a:buNone/>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5</a:t>
            </a:fld>
            <a:endParaRPr lang="en-US"/>
          </a:p>
        </p:txBody>
      </p:sp>
    </p:spTree>
    <p:extLst>
      <p:ext uri="{BB962C8B-B14F-4D97-AF65-F5344CB8AC3E}">
        <p14:creationId xmlns:p14="http://schemas.microsoft.com/office/powerpoint/2010/main" val="3646232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6</a:t>
            </a:fld>
            <a:endParaRPr lang="en-US"/>
          </a:p>
        </p:txBody>
      </p:sp>
    </p:spTree>
    <p:extLst>
      <p:ext uri="{BB962C8B-B14F-4D97-AF65-F5344CB8AC3E}">
        <p14:creationId xmlns:p14="http://schemas.microsoft.com/office/powerpoint/2010/main" val="89326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9D457E-11CE-411E-BCD8-D8F6A7F11596}" type="slidenum">
              <a:rPr lang="en-US" smtClean="0"/>
              <a:pPr/>
              <a:t>7</a:t>
            </a:fld>
            <a:endParaRPr lang="en-US"/>
          </a:p>
        </p:txBody>
      </p:sp>
    </p:spTree>
    <p:extLst>
      <p:ext uri="{BB962C8B-B14F-4D97-AF65-F5344CB8AC3E}">
        <p14:creationId xmlns:p14="http://schemas.microsoft.com/office/powerpoint/2010/main" val="157423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Now Web Search</a:t>
            </a:r>
          </a:p>
          <a:p>
            <a:r>
              <a:rPr lang="en-US" dirty="0"/>
              <a:t>Patent search</a:t>
            </a:r>
          </a:p>
          <a:p>
            <a:endParaRPr lang="en-US" dirty="0"/>
          </a:p>
        </p:txBody>
      </p:sp>
      <p:sp>
        <p:nvSpPr>
          <p:cNvPr id="4" name="Slide Number Placeholder 3"/>
          <p:cNvSpPr>
            <a:spLocks noGrp="1"/>
          </p:cNvSpPr>
          <p:nvPr>
            <p:ph type="sldNum" sz="quarter" idx="5"/>
          </p:nvPr>
        </p:nvSpPr>
        <p:spPr/>
        <p:txBody>
          <a:bodyPr/>
          <a:lstStyle/>
          <a:p>
            <a:fld id="{749D457E-11CE-411E-BCD8-D8F6A7F11596}" type="slidenum">
              <a:rPr lang="en-US" smtClean="0"/>
              <a:pPr/>
              <a:t>8</a:t>
            </a:fld>
            <a:endParaRPr lang="en-US"/>
          </a:p>
        </p:txBody>
      </p:sp>
    </p:spTree>
    <p:extLst>
      <p:ext uri="{BB962C8B-B14F-4D97-AF65-F5344CB8AC3E}">
        <p14:creationId xmlns:p14="http://schemas.microsoft.com/office/powerpoint/2010/main" val="1483461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9D457E-11CE-411E-BCD8-D8F6A7F11596}" type="slidenum">
              <a:rPr lang="en-US" smtClean="0"/>
              <a:pPr/>
              <a:t>9</a:t>
            </a:fld>
            <a:endParaRPr lang="en-US"/>
          </a:p>
        </p:txBody>
      </p:sp>
    </p:spTree>
    <p:extLst>
      <p:ext uri="{BB962C8B-B14F-4D97-AF65-F5344CB8AC3E}">
        <p14:creationId xmlns:p14="http://schemas.microsoft.com/office/powerpoint/2010/main" val="414552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60922D-DECF-FB4E-A7D1-CCAFFB44A7A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0922D-DECF-FB4E-A7D1-CCAFFB44A7A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0922D-DECF-FB4E-A7D1-CCAFFB44A7A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0922D-DECF-FB4E-A7D1-CCAFFB44A7A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11BB5-C014-7043-A4F4-6D9453E42734}" type="slidenum">
              <a:rPr lang="en-US" smtClean="0"/>
              <a:pPr/>
              <a:t>‹#›</a:t>
            </a:fld>
            <a:endParaRPr lang="en-US"/>
          </a:p>
        </p:txBody>
      </p:sp>
      <p:pic>
        <p:nvPicPr>
          <p:cNvPr id="7" name="Picture 2" descr="http://www.uidaho.edu/~/media/Images/orgs/advancement/Brand%20Resource%20Center/Content/Logos/ui_logos/jpg/primary_wordmark_tagline/ID_PRIMARY_tag_process.ashx"/>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566" y="6333118"/>
            <a:ext cx="2412460" cy="4175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0922D-DECF-FB4E-A7D1-CCAFFB44A7A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60922D-DECF-FB4E-A7D1-CCAFFB44A7A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11BB5-C014-7043-A4F4-6D9453E42734}" type="slidenum">
              <a:rPr lang="en-US" smtClean="0"/>
              <a:pPr/>
              <a:t>‹#›</a:t>
            </a:fld>
            <a:endParaRPr lang="en-US"/>
          </a:p>
        </p:txBody>
      </p:sp>
      <p:pic>
        <p:nvPicPr>
          <p:cNvPr id="9" name="Picture 2" descr="http://www.uidaho.edu/~/media/Images/orgs/advancement/Brand%20Resource%20Center/Content/Logos/ui_logos/jpg/primary_wordmark_tagline/ID_PRIMARY_tag_process.ashx"/>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566" y="6333118"/>
            <a:ext cx="2412460" cy="4175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60922D-DECF-FB4E-A7D1-CCAFFB44A7A2}" type="datetimeFigureOut">
              <a:rPr lang="en-US" smtClean="0"/>
              <a:pPr/>
              <a:t>9/8/2022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11BB5-C014-7043-A4F4-6D9453E42734}" type="slidenum">
              <a:rPr lang="en-US" smtClean="0"/>
              <a:pPr/>
              <a:t>‹#›</a:t>
            </a:fld>
            <a:endParaRPr lang="en-US"/>
          </a:p>
        </p:txBody>
      </p:sp>
      <p:pic>
        <p:nvPicPr>
          <p:cNvPr id="11" name="Picture 2" descr="http://www.uidaho.edu/~/media/Images/orgs/advancement/Brand%20Resource%20Center/Content/Logos/ui_logos/jpg/primary_wordmark_tagline/ID_PRIMARY_tag_process.ashx"/>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566" y="6333118"/>
            <a:ext cx="2412460" cy="4175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60922D-DECF-FB4E-A7D1-CCAFFB44A7A2}"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0922D-DECF-FB4E-A7D1-CCAFFB44A7A2}"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0922D-DECF-FB4E-A7D1-CCAFFB44A7A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0922D-DECF-FB4E-A7D1-CCAFFB44A7A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11BB5-C014-7043-A4F4-6D9453E427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0922D-DECF-FB4E-A7D1-CCAFFB44A7A2}" type="datetimeFigureOut">
              <a:rPr lang="en-US" smtClean="0"/>
              <a:pPr/>
              <a:t>9/8/2022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11BB5-C014-7043-A4F4-6D9453E427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604E5B-2AE0-404F-821B-865C8D229CEA}"/>
              </a:ext>
            </a:extLst>
          </p:cNvPr>
          <p:cNvSpPr>
            <a:spLocks noGrp="1"/>
          </p:cNvSpPr>
          <p:nvPr>
            <p:ph type="ctrTitle"/>
          </p:nvPr>
        </p:nvSpPr>
        <p:spPr/>
        <p:txBody>
          <a:bodyPr/>
          <a:lstStyle/>
          <a:p>
            <a:r>
              <a:rPr lang="en-US" b="0" i="0" dirty="0">
                <a:solidFill>
                  <a:srgbClr val="000000"/>
                </a:solidFill>
                <a:effectLst/>
                <a:latin typeface="trebuchet ms" panose="020B0603020202020204" pitchFamily="34" charset="0"/>
              </a:rPr>
              <a:t>Project Learning &amp; Client Interviews </a:t>
            </a:r>
            <a:endParaRPr lang="en-US" dirty="0"/>
          </a:p>
        </p:txBody>
      </p:sp>
      <p:sp>
        <p:nvSpPr>
          <p:cNvPr id="5" name="Subtitle 4">
            <a:extLst>
              <a:ext uri="{FF2B5EF4-FFF2-40B4-BE49-F238E27FC236}">
                <a16:creationId xmlns:a16="http://schemas.microsoft.com/office/drawing/2014/main" id="{209A92E9-E51D-48BB-9305-3837D3A5C53B}"/>
              </a:ext>
            </a:extLst>
          </p:cNvPr>
          <p:cNvSpPr>
            <a:spLocks noGrp="1"/>
          </p:cNvSpPr>
          <p:nvPr>
            <p:ph type="subTitle" idx="1"/>
          </p:nvPr>
        </p:nvSpPr>
        <p:spPr/>
        <p:txBody>
          <a:bodyPr/>
          <a:lstStyle/>
          <a:p>
            <a:r>
              <a:rPr lang="en-US" dirty="0"/>
              <a:t>Capstone Design </a:t>
            </a:r>
          </a:p>
          <a:p>
            <a:r>
              <a:rPr lang="en-US" dirty="0"/>
              <a:t>University of Idaho</a:t>
            </a:r>
          </a:p>
          <a:p>
            <a:endParaRPr lang="en-US" dirty="0"/>
          </a:p>
        </p:txBody>
      </p:sp>
    </p:spTree>
    <p:extLst>
      <p:ext uri="{BB962C8B-B14F-4D97-AF65-F5344CB8AC3E}">
        <p14:creationId xmlns:p14="http://schemas.microsoft.com/office/powerpoint/2010/main" val="301724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Product Development is a </a:t>
            </a:r>
            <a:r>
              <a:rPr lang="en-US" b="1" dirty="0"/>
              <a:t>Process!!</a:t>
            </a:r>
            <a:endParaRPr lang="en-US" dirty="0"/>
          </a:p>
        </p:txBody>
      </p:sp>
      <p:sp>
        <p:nvSpPr>
          <p:cNvPr id="3" name="Content Placeholder 2"/>
          <p:cNvSpPr>
            <a:spLocks noGrp="1"/>
          </p:cNvSpPr>
          <p:nvPr>
            <p:ph idx="1"/>
          </p:nvPr>
        </p:nvSpPr>
        <p:spPr>
          <a:xfrm>
            <a:off x="1981200" y="1856233"/>
            <a:ext cx="8229600" cy="3246120"/>
          </a:xfrm>
        </p:spPr>
        <p:txBody>
          <a:bodyPr>
            <a:normAutofit/>
          </a:bodyPr>
          <a:lstStyle/>
          <a:p>
            <a:pPr marL="0" indent="0">
              <a:buNone/>
            </a:pPr>
            <a:r>
              <a:rPr lang="en-US" u="sng" dirty="0"/>
              <a:t>Project Learning</a:t>
            </a:r>
            <a:r>
              <a:rPr lang="en-US" dirty="0"/>
              <a:t> is part of the Process</a:t>
            </a:r>
          </a:p>
        </p:txBody>
      </p:sp>
      <p:graphicFrame>
        <p:nvGraphicFramePr>
          <p:cNvPr id="4" name="Diagram 3"/>
          <p:cNvGraphicFramePr/>
          <p:nvPr>
            <p:extLst>
              <p:ext uri="{D42A27DB-BD31-4B8C-83A1-F6EECF244321}">
                <p14:modId xmlns:p14="http://schemas.microsoft.com/office/powerpoint/2010/main" val="3654876583"/>
              </p:ext>
            </p:extLst>
          </p:nvPr>
        </p:nvGraphicFramePr>
        <p:xfrm>
          <a:off x="2147455" y="2874776"/>
          <a:ext cx="7847860" cy="1571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728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Goals for Project Learning</a:t>
            </a:r>
          </a:p>
        </p:txBody>
      </p:sp>
      <p:sp>
        <p:nvSpPr>
          <p:cNvPr id="3" name="Content Placeholder 2"/>
          <p:cNvSpPr>
            <a:spLocks noGrp="1"/>
          </p:cNvSpPr>
          <p:nvPr>
            <p:ph idx="1"/>
          </p:nvPr>
        </p:nvSpPr>
        <p:spPr>
          <a:xfrm>
            <a:off x="1981200" y="1232453"/>
            <a:ext cx="7397750" cy="4893712"/>
          </a:xfrm>
        </p:spPr>
        <p:txBody>
          <a:bodyPr/>
          <a:lstStyle/>
          <a:p>
            <a:r>
              <a:rPr lang="en-US" dirty="0"/>
              <a:t>Clear picture and shared consensus (Client, Team, Instructor).</a:t>
            </a:r>
          </a:p>
          <a:p>
            <a:r>
              <a:rPr lang="en-US" dirty="0"/>
              <a:t>What is considered done and good?</a:t>
            </a:r>
          </a:p>
          <a:p>
            <a:r>
              <a:rPr lang="en-US" dirty="0"/>
              <a:t>Knowledge and skills required to produce a design that is done and good</a:t>
            </a:r>
          </a:p>
        </p:txBody>
      </p:sp>
      <p:graphicFrame>
        <p:nvGraphicFramePr>
          <p:cNvPr id="6" name="Diagram 5"/>
          <p:cNvGraphicFramePr/>
          <p:nvPr>
            <p:extLst>
              <p:ext uri="{D42A27DB-BD31-4B8C-83A1-F6EECF244321}">
                <p14:modId xmlns:p14="http://schemas.microsoft.com/office/powerpoint/2010/main" val="4159913222"/>
              </p:ext>
            </p:extLst>
          </p:nvPr>
        </p:nvGraphicFramePr>
        <p:xfrm>
          <a:off x="2127682" y="4939412"/>
          <a:ext cx="7847860" cy="1571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p:cNvSpPr/>
          <p:nvPr/>
        </p:nvSpPr>
        <p:spPr>
          <a:xfrm>
            <a:off x="2116885" y="3878734"/>
            <a:ext cx="1183960" cy="130057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You Are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Keys to Customer Satisfaction</a:t>
            </a:r>
          </a:p>
        </p:txBody>
      </p:sp>
      <p:sp>
        <p:nvSpPr>
          <p:cNvPr id="3" name="Content Placeholder 2"/>
          <p:cNvSpPr>
            <a:spLocks noGrp="1"/>
          </p:cNvSpPr>
          <p:nvPr>
            <p:ph sz="half" idx="2"/>
          </p:nvPr>
        </p:nvSpPr>
        <p:spPr>
          <a:xfrm>
            <a:off x="1249110" y="4117328"/>
            <a:ext cx="4040188" cy="2069068"/>
          </a:xfrm>
        </p:spPr>
        <p:txBody>
          <a:bodyPr>
            <a:normAutofit fontScale="85000" lnSpcReduction="20000"/>
          </a:bodyPr>
          <a:lstStyle/>
          <a:p>
            <a:r>
              <a:rPr lang="en-US" dirty="0"/>
              <a:t>Have a clear understanding of </a:t>
            </a:r>
            <a:r>
              <a:rPr lang="en-US"/>
              <a:t>project needs</a:t>
            </a:r>
            <a:endParaRPr lang="en-US" dirty="0"/>
          </a:p>
          <a:p>
            <a:r>
              <a:rPr lang="en-US" dirty="0"/>
              <a:t>Understand MAP (Minimum Acceptable Product)</a:t>
            </a:r>
          </a:p>
          <a:p>
            <a:r>
              <a:rPr lang="en-US" dirty="0"/>
              <a:t>Understand major constraints</a:t>
            </a:r>
          </a:p>
          <a:p>
            <a:r>
              <a:rPr lang="en-US" dirty="0"/>
              <a:t>Focus on high level engineering analysis</a:t>
            </a:r>
          </a:p>
        </p:txBody>
      </p:sp>
      <p:sp>
        <p:nvSpPr>
          <p:cNvPr id="9" name="Content Placeholder 8"/>
          <p:cNvSpPr>
            <a:spLocks noGrp="1"/>
          </p:cNvSpPr>
          <p:nvPr>
            <p:ph sz="quarter" idx="4"/>
          </p:nvPr>
        </p:nvSpPr>
        <p:spPr>
          <a:xfrm>
            <a:off x="6902703" y="4057095"/>
            <a:ext cx="4041775" cy="2069068"/>
          </a:xfrm>
        </p:spPr>
        <p:txBody>
          <a:bodyPr>
            <a:normAutofit fontScale="85000" lnSpcReduction="20000"/>
          </a:bodyPr>
          <a:lstStyle/>
          <a:p>
            <a:r>
              <a:rPr lang="en-US" dirty="0"/>
              <a:t>Detailed design</a:t>
            </a:r>
          </a:p>
          <a:p>
            <a:r>
              <a:rPr lang="en-US" dirty="0"/>
              <a:t>Design refinement</a:t>
            </a:r>
          </a:p>
          <a:p>
            <a:r>
              <a:rPr lang="en-US" dirty="0"/>
              <a:t>Task assignment</a:t>
            </a:r>
          </a:p>
        </p:txBody>
      </p:sp>
      <p:sp>
        <p:nvSpPr>
          <p:cNvPr id="4" name="Down Arrow Callout 3"/>
          <p:cNvSpPr/>
          <p:nvPr/>
        </p:nvSpPr>
        <p:spPr>
          <a:xfrm>
            <a:off x="1578535" y="1357405"/>
            <a:ext cx="2272683" cy="2759923"/>
          </a:xfrm>
          <a:prstGeom prst="down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sz="1600" dirty="0"/>
          </a:p>
          <a:p>
            <a:pPr algn="ctr"/>
            <a:r>
              <a:rPr lang="en-US" sz="1600" dirty="0"/>
              <a:t>Positive Customer Satisfaction</a:t>
            </a:r>
          </a:p>
        </p:txBody>
      </p:sp>
      <p:sp>
        <p:nvSpPr>
          <p:cNvPr id="11" name="Left Arrow 10"/>
          <p:cNvSpPr/>
          <p:nvPr/>
        </p:nvSpPr>
        <p:spPr>
          <a:xfrm rot="1079853">
            <a:off x="4815428" y="4800906"/>
            <a:ext cx="2840855" cy="1344967"/>
          </a:xfrm>
          <a:prstGeom prst="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Experts Spend a Lot of Time Here!</a:t>
            </a:r>
          </a:p>
        </p:txBody>
      </p:sp>
      <p:graphicFrame>
        <p:nvGraphicFramePr>
          <p:cNvPr id="12" name="Diagram 11">
            <a:extLst>
              <a:ext uri="{FF2B5EF4-FFF2-40B4-BE49-F238E27FC236}">
                <a16:creationId xmlns:a16="http://schemas.microsoft.com/office/drawing/2014/main" id="{5DBBCC88-8182-4593-9BE8-39CBC6EF93EB}"/>
              </a:ext>
            </a:extLst>
          </p:cNvPr>
          <p:cNvGraphicFramePr/>
          <p:nvPr>
            <p:extLst>
              <p:ext uri="{D42A27DB-BD31-4B8C-83A1-F6EECF244321}">
                <p14:modId xmlns:p14="http://schemas.microsoft.com/office/powerpoint/2010/main" val="3730532757"/>
              </p:ext>
            </p:extLst>
          </p:nvPr>
        </p:nvGraphicFramePr>
        <p:xfrm>
          <a:off x="2311926" y="1202353"/>
          <a:ext cx="7847860" cy="1571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Left Arrow 10">
            <a:extLst>
              <a:ext uri="{FF2B5EF4-FFF2-40B4-BE49-F238E27FC236}">
                <a16:creationId xmlns:a16="http://schemas.microsoft.com/office/drawing/2014/main" id="{9F3DBBAD-9F77-4A01-A435-9A7A81ECE25E}"/>
              </a:ext>
            </a:extLst>
          </p:cNvPr>
          <p:cNvSpPr/>
          <p:nvPr/>
        </p:nvSpPr>
        <p:spPr>
          <a:xfrm rot="19440944">
            <a:off x="8962355" y="2742914"/>
            <a:ext cx="2840855" cy="1344967"/>
          </a:xfrm>
          <a:prstGeom prst="lef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Save this for later !</a:t>
            </a:r>
          </a:p>
        </p:txBody>
      </p:sp>
      <p:sp>
        <p:nvSpPr>
          <p:cNvPr id="8" name="Text Placeholder 7">
            <a:extLst>
              <a:ext uri="{FF2B5EF4-FFF2-40B4-BE49-F238E27FC236}">
                <a16:creationId xmlns:a16="http://schemas.microsoft.com/office/drawing/2014/main" id="{4EBEE412-B212-4B1C-8ABD-46E0B3CA428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2621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Three Areas of Project Learning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7539212"/>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DE0D27E-A486-4EBF-B833-5DE357130CE1}"/>
                                            </p:graphicEl>
                                          </p:spTgt>
                                        </p:tgtEl>
                                        <p:attrNameLst>
                                          <p:attrName>style.visibility</p:attrName>
                                        </p:attrNameLst>
                                      </p:cBhvr>
                                      <p:to>
                                        <p:strVal val="visible"/>
                                      </p:to>
                                    </p:set>
                                    <p:animEffect transition="in" filter="fade">
                                      <p:cBhvr>
                                        <p:cTn id="7" dur="500"/>
                                        <p:tgtEl>
                                          <p:spTgt spid="5">
                                            <p:graphicEl>
                                              <a:dgm id="{EDE0D27E-A486-4EBF-B833-5DE357130CE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8CECCE7D-236E-4F17-BC42-969A774CBE55}"/>
                                            </p:graphicEl>
                                          </p:spTgt>
                                        </p:tgtEl>
                                        <p:attrNameLst>
                                          <p:attrName>style.visibility</p:attrName>
                                        </p:attrNameLst>
                                      </p:cBhvr>
                                      <p:to>
                                        <p:strVal val="visible"/>
                                      </p:to>
                                    </p:set>
                                    <p:animEffect transition="in" filter="fade">
                                      <p:cBhvr>
                                        <p:cTn id="12" dur="500"/>
                                        <p:tgtEl>
                                          <p:spTgt spid="5">
                                            <p:graphicEl>
                                              <a:dgm id="{8CECCE7D-236E-4F17-BC42-969A774CBE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Interview Guidelines</a:t>
            </a:r>
          </a:p>
        </p:txBody>
      </p:sp>
      <p:sp>
        <p:nvSpPr>
          <p:cNvPr id="3" name="Content Placeholder 2"/>
          <p:cNvSpPr>
            <a:spLocks noGrp="1"/>
          </p:cNvSpPr>
          <p:nvPr>
            <p:ph idx="1"/>
          </p:nvPr>
        </p:nvSpPr>
        <p:spPr/>
        <p:txBody>
          <a:bodyPr>
            <a:normAutofit fontScale="85000" lnSpcReduction="20000"/>
          </a:bodyPr>
          <a:lstStyle/>
          <a:p>
            <a:r>
              <a:rPr lang="en-US" dirty="0"/>
              <a:t>Watch for things that aren’t said.</a:t>
            </a:r>
          </a:p>
          <a:p>
            <a:pPr lvl="1"/>
            <a:r>
              <a:rPr lang="en-US" dirty="0"/>
              <a:t>A simple requirement can be overlooked</a:t>
            </a:r>
          </a:p>
          <a:p>
            <a:r>
              <a:rPr lang="en-US" dirty="0"/>
              <a:t>Watch for things that are said.</a:t>
            </a:r>
          </a:p>
          <a:p>
            <a:pPr lvl="1"/>
            <a:r>
              <a:rPr lang="en-US" dirty="0"/>
              <a:t>Is it clear?</a:t>
            </a:r>
          </a:p>
          <a:p>
            <a:pPr lvl="1"/>
            <a:r>
              <a:rPr lang="en-US" dirty="0"/>
              <a:t>Communicate back to customer</a:t>
            </a:r>
          </a:p>
          <a:p>
            <a:r>
              <a:rPr lang="en-US" dirty="0"/>
              <a:t>Watch for priorities.</a:t>
            </a:r>
          </a:p>
          <a:p>
            <a:pPr lvl="1"/>
            <a:r>
              <a:rPr lang="en-US" dirty="0"/>
              <a:t>Must, should, wish</a:t>
            </a:r>
          </a:p>
          <a:p>
            <a:pPr lvl="1"/>
            <a:r>
              <a:rPr lang="en-US" dirty="0"/>
              <a:t>Prioritize complete needs list</a:t>
            </a:r>
          </a:p>
          <a:p>
            <a:r>
              <a:rPr lang="en-US" dirty="0"/>
              <a:t>Let the user/client talk.</a:t>
            </a:r>
          </a:p>
          <a:p>
            <a:pPr lvl="1"/>
            <a:r>
              <a:rPr lang="en-US" dirty="0"/>
              <a:t>Follow up for clarification </a:t>
            </a:r>
            <a:r>
              <a:rPr lang="en-US" dirty="0">
                <a:sym typeface="Wingdings" panose="05000000000000000000" pitchFamily="2" charset="2"/>
              </a:rPr>
              <a:t> 5 “whys”? Probe deeper to find root of an issue.</a:t>
            </a:r>
            <a:endParaRPr lang="en-US" dirty="0"/>
          </a:p>
          <a:p>
            <a:r>
              <a:rPr lang="en-US" dirty="0"/>
              <a:t>Be prepared with a list of questions.</a:t>
            </a:r>
          </a:p>
          <a:p>
            <a:pPr lvl="1"/>
            <a:endParaRPr lang="en-US" dirty="0"/>
          </a:p>
        </p:txBody>
      </p:sp>
      <p:grpSp>
        <p:nvGrpSpPr>
          <p:cNvPr id="6" name="Group 5"/>
          <p:cNvGrpSpPr/>
          <p:nvPr/>
        </p:nvGrpSpPr>
        <p:grpSpPr>
          <a:xfrm>
            <a:off x="8430817" y="4991471"/>
            <a:ext cx="1748405" cy="1748405"/>
            <a:chOff x="2757011" y="56574"/>
            <a:chExt cx="2715577" cy="2715577"/>
          </a:xfrm>
          <a:effectLst>
            <a:outerShdw blurRad="76200" dir="18900000" sy="23000" kx="-1200000" algn="bl" rotWithShape="0">
              <a:prstClr val="black">
                <a:alpha val="20000"/>
              </a:prstClr>
            </a:outerShdw>
          </a:effectLst>
        </p:grpSpPr>
        <p:sp>
          <p:nvSpPr>
            <p:cNvPr id="7" name="Oval 6"/>
            <p:cNvSpPr/>
            <p:nvPr/>
          </p:nvSpPr>
          <p:spPr>
            <a:xfrm>
              <a:off x="2757011" y="56574"/>
              <a:ext cx="2715577" cy="2715577"/>
            </a:xfrm>
            <a:prstGeom prst="ellipse">
              <a:avLst/>
            </a:pr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sp>
        <p:sp>
          <p:nvSpPr>
            <p:cNvPr id="8" name="Oval 4"/>
            <p:cNvSpPr/>
            <p:nvPr/>
          </p:nvSpPr>
          <p:spPr>
            <a:xfrm>
              <a:off x="3119088" y="803357"/>
              <a:ext cx="1991424" cy="1222009"/>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1">
              <a:noAutofit/>
            </a:bodyPr>
            <a:lstStyle/>
            <a:p>
              <a:pPr defTabSz="977900">
                <a:lnSpc>
                  <a:spcPct val="90000"/>
                </a:lnSpc>
                <a:spcBef>
                  <a:spcPct val="0"/>
                </a:spcBef>
                <a:spcAft>
                  <a:spcPct val="35000"/>
                </a:spcAft>
              </a:pPr>
              <a:r>
                <a:rPr lang="en-US" sz="2200" dirty="0"/>
                <a:t>People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Teasing Out the Needs</a:t>
            </a:r>
          </a:p>
        </p:txBody>
      </p:sp>
      <p:sp>
        <p:nvSpPr>
          <p:cNvPr id="2" name="Text Placeholder 1"/>
          <p:cNvSpPr>
            <a:spLocks noGrp="1"/>
          </p:cNvSpPr>
          <p:nvPr>
            <p:ph type="body" idx="1"/>
          </p:nvPr>
        </p:nvSpPr>
        <p:spPr/>
        <p:txBody>
          <a:bodyPr/>
          <a:lstStyle/>
          <a:p>
            <a:r>
              <a:rPr lang="en-US" dirty="0"/>
              <a:t>The 5 Whys</a:t>
            </a:r>
          </a:p>
        </p:txBody>
      </p:sp>
      <p:sp>
        <p:nvSpPr>
          <p:cNvPr id="5" name="Content Placeholder 4"/>
          <p:cNvSpPr>
            <a:spLocks noGrp="1"/>
          </p:cNvSpPr>
          <p:nvPr>
            <p:ph sz="half" idx="2"/>
          </p:nvPr>
        </p:nvSpPr>
        <p:spPr/>
        <p:txBody>
          <a:bodyPr/>
          <a:lstStyle/>
          <a:p>
            <a:r>
              <a:rPr lang="en-US" dirty="0"/>
              <a:t>The “problem”.</a:t>
            </a:r>
          </a:p>
          <a:p>
            <a:r>
              <a:rPr lang="en-US" dirty="0"/>
              <a:t>Why?</a:t>
            </a:r>
          </a:p>
          <a:p>
            <a:r>
              <a:rPr lang="en-US" dirty="0"/>
              <a:t>Why?</a:t>
            </a:r>
          </a:p>
          <a:p>
            <a:r>
              <a:rPr lang="en-US" dirty="0"/>
              <a:t>Why?</a:t>
            </a:r>
          </a:p>
          <a:p>
            <a:r>
              <a:rPr lang="en-US" dirty="0"/>
              <a:t>Why?</a:t>
            </a:r>
          </a:p>
          <a:p>
            <a:r>
              <a:rPr lang="en-US" dirty="0"/>
              <a:t>Why?</a:t>
            </a:r>
          </a:p>
          <a:p>
            <a:pPr lvl="1"/>
            <a:endParaRPr lang="en-US" dirty="0"/>
          </a:p>
        </p:txBody>
      </p:sp>
      <p:sp>
        <p:nvSpPr>
          <p:cNvPr id="3" name="Text Placeholder 2"/>
          <p:cNvSpPr>
            <a:spLocks noGrp="1"/>
          </p:cNvSpPr>
          <p:nvPr>
            <p:ph type="body" sz="quarter" idx="3"/>
          </p:nvPr>
        </p:nvSpPr>
        <p:spPr/>
        <p:txBody>
          <a:bodyPr/>
          <a:lstStyle/>
          <a:p>
            <a:r>
              <a:rPr lang="en-US" dirty="0"/>
              <a:t>Root Cause Analysis</a:t>
            </a:r>
          </a:p>
        </p:txBody>
      </p:sp>
      <p:sp>
        <p:nvSpPr>
          <p:cNvPr id="8" name="Content Placeholder 7"/>
          <p:cNvSpPr>
            <a:spLocks noGrp="1"/>
          </p:cNvSpPr>
          <p:nvPr>
            <p:ph sz="quarter" idx="4"/>
          </p:nvPr>
        </p:nvSpPr>
        <p:spPr/>
        <p:txBody>
          <a:bodyPr/>
          <a:lstStyle/>
          <a:p>
            <a:r>
              <a:rPr lang="en-US" dirty="0"/>
              <a:t>My car won’t start.</a:t>
            </a:r>
          </a:p>
          <a:p>
            <a:r>
              <a:rPr lang="en-US" dirty="0"/>
              <a:t>The battery is dead.</a:t>
            </a:r>
          </a:p>
          <a:p>
            <a:r>
              <a:rPr lang="en-US" dirty="0"/>
              <a:t>Alternator doesn’t work.</a:t>
            </a:r>
          </a:p>
          <a:p>
            <a:r>
              <a:rPr lang="en-US" dirty="0"/>
              <a:t>Belt is broken.</a:t>
            </a:r>
          </a:p>
          <a:p>
            <a:r>
              <a:rPr lang="en-US" dirty="0"/>
              <a:t>Belt is old.</a:t>
            </a:r>
          </a:p>
          <a:p>
            <a:r>
              <a:rPr lang="en-US" dirty="0"/>
              <a:t>Car has not been maintained regularly.</a:t>
            </a:r>
          </a:p>
          <a:p>
            <a:endParaRPr lang="en-US" dirty="0"/>
          </a:p>
        </p:txBody>
      </p:sp>
      <p:sp>
        <p:nvSpPr>
          <p:cNvPr id="12" name="Right Arrow 11"/>
          <p:cNvSpPr/>
          <p:nvPr/>
        </p:nvSpPr>
        <p:spPr>
          <a:xfrm>
            <a:off x="4355977" y="4333413"/>
            <a:ext cx="1813048" cy="517124"/>
          </a:xfrm>
          <a:prstGeom prst="rightArrow">
            <a:avLst/>
          </a:prstGeom>
          <a:solidFill>
            <a:srgbClr val="FF0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Root Cause!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 calcmode="lin" valueType="num">
                                      <p:cBhvr additive="base">
                                        <p:cTn id="2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fade">
                                      <p:cBhvr>
                                        <p:cTn id="40" dur="5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8">
                                            <p:txEl>
                                              <p:pRg st="3" end="3"/>
                                            </p:txEl>
                                          </p:spTgt>
                                        </p:tgtEl>
                                        <p:attrNameLst>
                                          <p:attrName>style.visibility</p:attrName>
                                        </p:attrNameLst>
                                      </p:cBhvr>
                                      <p:to>
                                        <p:strVal val="visible"/>
                                      </p:to>
                                    </p:set>
                                    <p:anim calcmode="lin" valueType="num">
                                      <p:cBhvr additive="base">
                                        <p:cTn id="4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Effect transition="in" filter="fade">
                                      <p:cBhvr>
                                        <p:cTn id="51" dur="500"/>
                                        <p:tgtEl>
                                          <p:spTgt spid="5">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8">
                                            <p:txEl>
                                              <p:pRg st="4" end="4"/>
                                            </p:txEl>
                                          </p:spTgt>
                                        </p:tgtEl>
                                        <p:attrNameLst>
                                          <p:attrName>style.visibility</p:attrName>
                                        </p:attrNameLst>
                                      </p:cBhvr>
                                      <p:to>
                                        <p:strVal val="visible"/>
                                      </p:to>
                                    </p:set>
                                    <p:anim calcmode="lin" valueType="num">
                                      <p:cBhvr additive="base">
                                        <p:cTn id="56"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5" end="5"/>
                                            </p:txEl>
                                          </p:spTgt>
                                        </p:tgtEl>
                                        <p:attrNameLst>
                                          <p:attrName>style.visibility</p:attrName>
                                        </p:attrNameLst>
                                      </p:cBhvr>
                                      <p:to>
                                        <p:strVal val="visible"/>
                                      </p:to>
                                    </p:set>
                                    <p:animEffect transition="in" filter="fade">
                                      <p:cBhvr>
                                        <p:cTn id="62" dur="500"/>
                                        <p:tgtEl>
                                          <p:spTgt spid="5">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anim calcmode="lin" valueType="num">
                                      <p:cBhvr additive="base">
                                        <p:cTn id="6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
                                            <p:txEl>
                                              <p:pRg st="5" end="5"/>
                                            </p:txEl>
                                          </p:spTgt>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0-#ppt_w/2"/>
                                          </p:val>
                                        </p:tav>
                                        <p:tav tm="100000">
                                          <p:val>
                                            <p:strVal val="#ppt_x"/>
                                          </p:val>
                                        </p:tav>
                                      </p:tavLst>
                                    </p:anim>
                                    <p:anim calcmode="lin" valueType="num">
                                      <p:cBhvr additive="base">
                                        <p:cTn id="7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uiExpand="1" build="p"/>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p:txBody>
          <a:bodyPr/>
          <a:lstStyle/>
          <a:p>
            <a:r>
              <a:rPr lang="en-US" dirty="0"/>
              <a:t>Identify technologies that are essential to the problem or potential directions for the solution</a:t>
            </a:r>
          </a:p>
          <a:p>
            <a:r>
              <a:rPr lang="en-US" dirty="0"/>
              <a:t>Conduct web searches, patent searches, existing documentation</a:t>
            </a:r>
          </a:p>
          <a:p>
            <a:r>
              <a:rPr lang="en-US" dirty="0"/>
              <a:t>Scan vendor catalogs for component technology</a:t>
            </a:r>
          </a:p>
        </p:txBody>
      </p:sp>
      <p:grpSp>
        <p:nvGrpSpPr>
          <p:cNvPr id="6" name="Group 5"/>
          <p:cNvGrpSpPr/>
          <p:nvPr/>
        </p:nvGrpSpPr>
        <p:grpSpPr>
          <a:xfrm>
            <a:off x="8427720" y="4992624"/>
            <a:ext cx="1746504" cy="1746504"/>
            <a:chOff x="1777140" y="1753810"/>
            <a:chExt cx="2715577" cy="2715577"/>
          </a:xfrm>
          <a:effectLst>
            <a:outerShdw blurRad="76200" dir="18900000" sy="23000" kx="-1200000" algn="bl" rotWithShape="0">
              <a:prstClr val="black">
                <a:alpha val="20000"/>
              </a:prstClr>
            </a:outerShdw>
          </a:effectLst>
        </p:grpSpPr>
        <p:sp>
          <p:nvSpPr>
            <p:cNvPr id="7" name="Oval 6"/>
            <p:cNvSpPr/>
            <p:nvPr/>
          </p:nvSpPr>
          <p:spPr>
            <a:xfrm>
              <a:off x="1777140" y="1753810"/>
              <a:ext cx="2715577" cy="2715577"/>
            </a:xfrm>
            <a:prstGeom prst="ellipse">
              <a:avLst/>
            </a:prstGeom>
          </p:spPr>
          <p:style>
            <a:lnRef idx="2">
              <a:schemeClr val="lt1">
                <a:hueOff val="0"/>
                <a:satOff val="0"/>
                <a:lumOff val="0"/>
                <a:alphaOff val="0"/>
              </a:schemeClr>
            </a:lnRef>
            <a:fillRef idx="1">
              <a:schemeClr val="accent5">
                <a:alpha val="50000"/>
                <a:hueOff val="-9933876"/>
                <a:satOff val="39811"/>
                <a:lumOff val="8628"/>
                <a:alphaOff val="0"/>
              </a:schemeClr>
            </a:fillRef>
            <a:effectRef idx="0">
              <a:schemeClr val="accent5">
                <a:alpha val="50000"/>
                <a:hueOff val="-9933876"/>
                <a:satOff val="39811"/>
                <a:lumOff val="8628"/>
                <a:alphaOff val="0"/>
              </a:schemeClr>
            </a:effectRef>
            <a:fontRef idx="minor">
              <a:schemeClr val="tx1"/>
            </a:fontRef>
          </p:style>
        </p:sp>
        <p:sp>
          <p:nvSpPr>
            <p:cNvPr id="8" name="Oval 4"/>
            <p:cNvSpPr/>
            <p:nvPr/>
          </p:nvSpPr>
          <p:spPr>
            <a:xfrm>
              <a:off x="1993243" y="2364814"/>
              <a:ext cx="2283371" cy="149356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1">
              <a:noAutofit/>
            </a:bodyPr>
            <a:lstStyle/>
            <a:p>
              <a:pPr defTabSz="977900">
                <a:lnSpc>
                  <a:spcPct val="90000"/>
                </a:lnSpc>
                <a:spcBef>
                  <a:spcPct val="0"/>
                </a:spcBef>
                <a:spcAft>
                  <a:spcPct val="35000"/>
                </a:spcAft>
              </a:pPr>
              <a:r>
                <a:rPr lang="en-US" sz="2200" dirty="0"/>
                <a:t>Technology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Comparable Products</a:t>
            </a:r>
          </a:p>
        </p:txBody>
      </p:sp>
      <p:sp>
        <p:nvSpPr>
          <p:cNvPr id="3" name="Content Placeholder 2"/>
          <p:cNvSpPr>
            <a:spLocks noGrp="1"/>
          </p:cNvSpPr>
          <p:nvPr>
            <p:ph idx="1"/>
          </p:nvPr>
        </p:nvSpPr>
        <p:spPr/>
        <p:txBody>
          <a:bodyPr/>
          <a:lstStyle/>
          <a:p>
            <a:r>
              <a:rPr lang="en-US" dirty="0"/>
              <a:t>Teardown (disassemble) competitive products</a:t>
            </a:r>
          </a:p>
          <a:p>
            <a:r>
              <a:rPr lang="en-US" dirty="0"/>
              <a:t>Learn all you can about the pieces and parts</a:t>
            </a:r>
          </a:p>
          <a:p>
            <a:r>
              <a:rPr lang="en-US" dirty="0"/>
              <a:t>Establish benchmark of performance</a:t>
            </a:r>
          </a:p>
          <a:p>
            <a:r>
              <a:rPr lang="en-US" dirty="0"/>
              <a:t>Estimate competitors' cost</a:t>
            </a:r>
          </a:p>
        </p:txBody>
      </p:sp>
      <p:grpSp>
        <p:nvGrpSpPr>
          <p:cNvPr id="5" name="Group 4"/>
          <p:cNvGrpSpPr/>
          <p:nvPr/>
        </p:nvGrpSpPr>
        <p:grpSpPr>
          <a:xfrm>
            <a:off x="8431326" y="4991966"/>
            <a:ext cx="1746504" cy="1746504"/>
            <a:chOff x="3736882" y="1753810"/>
            <a:chExt cx="1746504" cy="1746504"/>
          </a:xfrm>
          <a:effectLst>
            <a:outerShdw blurRad="76200" dir="18900000" sy="23000" kx="-1200000" algn="bl" rotWithShape="0">
              <a:prstClr val="black">
                <a:alpha val="20000"/>
              </a:prstClr>
            </a:outerShdw>
          </a:effectLst>
        </p:grpSpPr>
        <p:sp>
          <p:nvSpPr>
            <p:cNvPr id="6" name="Oval 5"/>
            <p:cNvSpPr/>
            <p:nvPr/>
          </p:nvSpPr>
          <p:spPr>
            <a:xfrm>
              <a:off x="3736882" y="1753810"/>
              <a:ext cx="1746504" cy="1746504"/>
            </a:xfrm>
            <a:prstGeom prst="ellipse">
              <a:avLst/>
            </a:prstGeom>
          </p:spPr>
          <p:style>
            <a:lnRef idx="2">
              <a:schemeClr val="lt1">
                <a:hueOff val="0"/>
                <a:satOff val="0"/>
                <a:lumOff val="0"/>
                <a:alphaOff val="0"/>
              </a:schemeClr>
            </a:lnRef>
            <a:fillRef idx="1">
              <a:schemeClr val="accent5">
                <a:alpha val="50000"/>
                <a:hueOff val="-4966938"/>
                <a:satOff val="19906"/>
                <a:lumOff val="4314"/>
                <a:alphaOff val="0"/>
              </a:schemeClr>
            </a:fillRef>
            <a:effectRef idx="0">
              <a:schemeClr val="accent5">
                <a:alpha val="50000"/>
                <a:hueOff val="-4966938"/>
                <a:satOff val="19906"/>
                <a:lumOff val="4314"/>
                <a:alphaOff val="0"/>
              </a:schemeClr>
            </a:effectRef>
            <a:fontRef idx="minor">
              <a:schemeClr val="tx1"/>
            </a:fontRef>
          </p:style>
        </p:sp>
        <p:sp>
          <p:nvSpPr>
            <p:cNvPr id="7" name="Oval 4"/>
            <p:cNvSpPr/>
            <p:nvPr/>
          </p:nvSpPr>
          <p:spPr>
            <a:xfrm>
              <a:off x="3795461" y="2253670"/>
              <a:ext cx="1629346" cy="74678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1">
              <a:noAutofit/>
            </a:bodyPr>
            <a:lstStyle/>
            <a:p>
              <a:pPr defTabSz="977900">
                <a:lnSpc>
                  <a:spcPct val="90000"/>
                </a:lnSpc>
                <a:spcBef>
                  <a:spcPct val="0"/>
                </a:spcBef>
                <a:spcAft>
                  <a:spcPct val="35000"/>
                </a:spcAft>
              </a:pPr>
              <a:r>
                <a:rPr lang="en-US" sz="2200" dirty="0"/>
                <a:t>Product</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1056</TotalTime>
  <Words>991</Words>
  <Application>Microsoft Office PowerPoint</Application>
  <PresentationFormat>Widescreen</PresentationFormat>
  <Paragraphs>150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Montserrat</vt:lpstr>
      <vt:lpstr>Roboto</vt:lpstr>
      <vt:lpstr>trebuchet ms</vt:lpstr>
      <vt:lpstr>Office Theme</vt:lpstr>
      <vt:lpstr>Project Learning &amp; Client Interviews </vt:lpstr>
      <vt:lpstr>Product Development is a Process!!</vt:lpstr>
      <vt:lpstr>Goals for Project Learning</vt:lpstr>
      <vt:lpstr>Keys to Customer Satisfaction</vt:lpstr>
      <vt:lpstr>Three Areas of Project Learning</vt:lpstr>
      <vt:lpstr>Client Interview Guidelines</vt:lpstr>
      <vt:lpstr>Teasing Out the Needs</vt:lpstr>
      <vt:lpstr>Research</vt:lpstr>
      <vt:lpstr>Comparable Products</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Learning</dc:title>
  <dc:creator>Dev Shrestha</dc:creator>
  <cp:lastModifiedBy>Qualls, Russell (rqualls@uidaho.edu)</cp:lastModifiedBy>
  <cp:revision>119</cp:revision>
  <dcterms:created xsi:type="dcterms:W3CDTF">2011-06-16T15:44:00Z</dcterms:created>
  <dcterms:modified xsi:type="dcterms:W3CDTF">2022-09-08T21:41:34Z</dcterms:modified>
</cp:coreProperties>
</file>