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8FD7A-2900-43A9-AEE0-BC55A327F02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EE387-BCEC-4AD1-ABDE-E9D0D9076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00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EE387-BCEC-4AD1-ABDE-E9D0D907639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4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1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9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5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5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1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7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6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7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8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3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FF9B8-1539-4A24-875E-04D94CBBE52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0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r="8151" b="7087"/>
          <a:stretch>
            <a:fillRect/>
          </a:stretch>
        </p:blipFill>
        <p:spPr bwMode="auto">
          <a:xfrm>
            <a:off x="7924799" y="0"/>
            <a:ext cx="1219201" cy="1418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Status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tool to quickly and effectively </a:t>
            </a:r>
            <a:br>
              <a:rPr lang="en-US" dirty="0" smtClean="0"/>
            </a:br>
            <a:r>
              <a:rPr lang="en-US" dirty="0" smtClean="0"/>
              <a:t>communicate project status</a:t>
            </a:r>
          </a:p>
          <a:p>
            <a:r>
              <a:rPr lang="en-US" dirty="0" smtClean="0"/>
              <a:t>Items to report</a:t>
            </a:r>
          </a:p>
          <a:p>
            <a:pPr lvl="1"/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Budget</a:t>
            </a:r>
          </a:p>
          <a:p>
            <a:pPr lvl="1"/>
            <a:r>
              <a:rPr lang="en-US" dirty="0" smtClean="0"/>
              <a:t>Quality</a:t>
            </a:r>
          </a:p>
          <a:p>
            <a:pPr lvl="1"/>
            <a:r>
              <a:rPr lang="en-US" dirty="0" smtClean="0"/>
              <a:t>Team Dynamics</a:t>
            </a:r>
          </a:p>
          <a:p>
            <a:pPr lvl="1"/>
            <a:r>
              <a:rPr lang="en-US" dirty="0" smtClean="0"/>
              <a:t>Client Reactions</a:t>
            </a:r>
          </a:p>
          <a:p>
            <a:r>
              <a:rPr lang="en-US" dirty="0" smtClean="0"/>
              <a:t>Additional items</a:t>
            </a:r>
          </a:p>
          <a:p>
            <a:pPr lvl="1"/>
            <a:r>
              <a:rPr lang="en-US" dirty="0" smtClean="0"/>
              <a:t>Next milestones: from timeline</a:t>
            </a:r>
          </a:p>
          <a:p>
            <a:pPr lvl="1"/>
            <a:r>
              <a:rPr lang="en-US" dirty="0" smtClean="0"/>
              <a:t>Issues: current problems</a:t>
            </a:r>
          </a:p>
          <a:p>
            <a:pPr lvl="1"/>
            <a:r>
              <a:rPr lang="en-US" dirty="0" smtClean="0"/>
              <a:t>Risks: foreseeable problems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38070072"/>
              </p:ext>
            </p:extLst>
          </p:nvPr>
        </p:nvGraphicFramePr>
        <p:xfrm>
          <a:off x="4800600" y="1762760"/>
          <a:ext cx="4038600" cy="3497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Status Items  to Report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Schedule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Quality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Team Dynamics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Client Reactions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b="1" dirty="0" smtClean="0"/>
                        <a:t>Next milestones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b="1" dirty="0" smtClean="0"/>
                        <a:t>Issues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0970">
                <a:tc gridSpan="4">
                  <a:txBody>
                    <a:bodyPr/>
                    <a:lstStyle/>
                    <a:p>
                      <a:r>
                        <a:rPr lang="en-US" b="1" dirty="0" smtClean="0"/>
                        <a:t>Risks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" name="AutoShape 2" descr="http://www.clker.com/cliparts/e/9/f/d/11949849751056341160traffic_light_dan_gerhar_01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9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72720"/>
          <a:ext cx="8763001" cy="655828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706071"/>
                <a:gridCol w="2248912"/>
                <a:gridCol w="2326460"/>
                <a:gridCol w="2481558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STATUS</a:t>
                      </a:r>
                      <a:r>
                        <a:rPr lang="en-US" sz="2000" b="1" baseline="0" dirty="0" smtClean="0"/>
                        <a:t> REPORT RUBRIC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TRACKED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ITEM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RED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GREEN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Schedule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Behind, missed deadline, no plan to make up time, schedule/timeline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grossly inaccurate, no action items.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Slipping,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schedule/timeline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does not exist or inaccurate, tasks are not being completed.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On time, Schedule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/timeline is accurate and project is tracking, tasks are being completed.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Budget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Over budget or budget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does not exist, client has not been notified, major changes have driven cost up.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Break even, Foreseeable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expenses might be over budget, no practical alternatives.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Under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budget,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expenses and foreseeable expenses are accurate, alternatives are affordable.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Quality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Members disagree on approach and all solutions, client does not have confidence in team or disagrees with solution.</a:t>
                      </a:r>
                    </a:p>
                  </a:txBody>
                  <a:tcP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Some members disagree on solution approach, client is unaware, some issues are missing and some have ill conceived solutions.</a:t>
                      </a:r>
                    </a:p>
                  </a:txBody>
                  <a:tcP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members and client support design and approach, all issues are identified with appropriate solutions.</a:t>
                      </a:r>
                    </a:p>
                  </a:txBody>
                  <a:tcPr>
                    <a:solidFill>
                      <a:srgbClr val="00B050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Team Dynamics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communication amongst members, client is in the dark, meetings are ignored, members are blaming and judging other members.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Members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are present but not engaged, client is not up-to-date, members are taking on tasks individually without communicating to team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Members are engaged, everyone knows what the mission and goals are,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client knows what is going on, members are open with progress and tasks are shared.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Client Reactions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Client is in the dark, does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not have confidence in outcome or team, is not contributing and/or not being contacted.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Client is skeptical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but supportive, does not understand direction, does not interact with team.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Client is confident in team, provides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support input and information, interacts regularly with team.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345</Words>
  <Application>Microsoft Office PowerPoint</Application>
  <PresentationFormat>On-screen Show (4:3)</PresentationFormat>
  <Paragraphs>55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Project Status Report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Alexander, David</dc:creator>
  <cp:lastModifiedBy>Beyerlein, Steven</cp:lastModifiedBy>
  <cp:revision>44</cp:revision>
  <dcterms:created xsi:type="dcterms:W3CDTF">2013-10-01T16:58:24Z</dcterms:created>
  <dcterms:modified xsi:type="dcterms:W3CDTF">2014-11-10T17:58:44Z</dcterms:modified>
</cp:coreProperties>
</file>