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3"/>
  </p:notesMasterIdLst>
  <p:handoutMasterIdLst>
    <p:handoutMasterId r:id="rId14"/>
  </p:handoutMasterIdLst>
  <p:sldIdLst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3"/>
            <p14:sldId id="264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452" autoAdjust="0"/>
  </p:normalViewPr>
  <p:slideViewPr>
    <p:cSldViewPr>
      <p:cViewPr varScale="1">
        <p:scale>
          <a:sx n="49" d="100"/>
          <a:sy n="49" d="100"/>
        </p:scale>
        <p:origin x="114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13.11.2018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13.11.2018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1" name="Title 2"/>
          <p:cNvSpPr txBox="1">
            <a:spLocks/>
          </p:cNvSpPr>
          <p:nvPr userDrawn="1"/>
        </p:nvSpPr>
        <p:spPr>
          <a:xfrm>
            <a:off x="20880388" y="-380206"/>
            <a:ext cx="3505200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400" dirty="0" smtClean="0"/>
              <a:t>ME 201/401</a:t>
            </a:r>
            <a:endParaRPr lang="en-US" sz="4400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1127100" cy="13717588"/>
            <a:chOff x="0" y="0"/>
            <a:chExt cx="11127100" cy="13717588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0" y="0"/>
              <a:ext cx="11127100" cy="13717588"/>
              <a:chOff x="0" y="0"/>
              <a:chExt cx="11127100" cy="13717588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0" y="0"/>
                <a:ext cx="11127100" cy="13717588"/>
              </a:xfrm>
              <a:custGeom>
                <a:avLst/>
                <a:gdLst>
                  <a:gd name="connsiteX0" fmla="*/ 0 w 11127100"/>
                  <a:gd name="connsiteY0" fmla="*/ 0 h 13717588"/>
                  <a:gd name="connsiteX1" fmla="*/ 11127100 w 11127100"/>
                  <a:gd name="connsiteY1" fmla="*/ 0 h 13717588"/>
                  <a:gd name="connsiteX2" fmla="*/ 8708318 w 11127100"/>
                  <a:gd name="connsiteY2" fmla="*/ 13717588 h 13717588"/>
                  <a:gd name="connsiteX3" fmla="*/ 0 w 11127100"/>
                  <a:gd name="connsiteY3" fmla="*/ 13717588 h 1371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7100" h="13717588">
                    <a:moveTo>
                      <a:pt x="0" y="0"/>
                    </a:moveTo>
                    <a:lnTo>
                      <a:pt x="11127100" y="0"/>
                    </a:lnTo>
                    <a:lnTo>
                      <a:pt x="8708318" y="13717588"/>
                    </a:lnTo>
                    <a:lnTo>
                      <a:pt x="0" y="137175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 userDrawn="1"/>
            </p:nvGrpSpPr>
            <p:grpSpPr>
              <a:xfrm>
                <a:off x="3118833" y="1775693"/>
                <a:ext cx="3365121" cy="4169817"/>
                <a:chOff x="4572794" y="1393678"/>
                <a:chExt cx="3365121" cy="416981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59" b="98883" l="4854" r="100000">
                              <a14:foregroundMark x1="14563" y1="12849" x2="14563" y2="1284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3550" y="1393678"/>
                  <a:ext cx="1371600" cy="23836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794" y="4115594"/>
                  <a:ext cx="3365121" cy="144790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972" y="7553871"/>
                <a:ext cx="4074834" cy="529426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 userDrawn="1"/>
          </p:nvSpPr>
          <p:spPr>
            <a:xfrm>
              <a:off x="2757972" y="12695737"/>
              <a:ext cx="4253222" cy="18285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Headline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Headline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Headline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794" y="5106194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940361" y="-75406"/>
            <a:ext cx="1102287" cy="2210594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13" name="Title Placeholder 2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18" r:id="rId4"/>
    <p:sldLayoutId id="2147484322" r:id="rId5"/>
    <p:sldLayoutId id="2147484323" r:id="rId6"/>
    <p:sldLayoutId id="214748432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lang="en-US" sz="11500" b="1" i="0" kern="1200" cap="all" baseline="0" dirty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5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20786" y="1879749"/>
            <a:ext cx="10297144" cy="5386090"/>
          </a:xfrm>
        </p:spPr>
        <p:txBody>
          <a:bodyPr/>
          <a:lstStyle/>
          <a:p>
            <a:r>
              <a:rPr lang="en-US" dirty="0" smtClean="0"/>
              <a:t>Continuously Variable Transmission (CVT)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by Colin </a:t>
            </a:r>
            <a:r>
              <a:rPr lang="en-US" dirty="0" err="1" smtClean="0"/>
              <a:t>parke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4680769"/>
          </a:xfrm>
        </p:spPr>
        <p:txBody>
          <a:bodyPr/>
          <a:lstStyle/>
          <a:p>
            <a:r>
              <a:rPr lang="en-US" dirty="0" smtClean="0"/>
              <a:t>What is a CVT?</a:t>
            </a:r>
          </a:p>
          <a:p>
            <a:r>
              <a:rPr lang="en-US" dirty="0" smtClean="0"/>
              <a:t>How does it work?</a:t>
            </a:r>
          </a:p>
          <a:p>
            <a:r>
              <a:rPr lang="en-US" dirty="0" smtClean="0"/>
              <a:t>Our CVT</a:t>
            </a:r>
          </a:p>
          <a:p>
            <a:r>
              <a:rPr lang="en-US" dirty="0" smtClean="0"/>
              <a:t>Primary Clutch</a:t>
            </a:r>
          </a:p>
          <a:p>
            <a:r>
              <a:rPr lang="en-US" dirty="0" smtClean="0"/>
              <a:t>Secondary Clutch</a:t>
            </a:r>
          </a:p>
        </p:txBody>
      </p:sp>
    </p:spTree>
    <p:extLst>
      <p:ext uri="{BB962C8B-B14F-4D97-AF65-F5344CB8AC3E}">
        <p14:creationId xmlns:p14="http://schemas.microsoft.com/office/powerpoint/2010/main" val="29419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CVT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9594" y="4571430"/>
            <a:ext cx="10744200" cy="7720062"/>
          </a:xfrm>
        </p:spPr>
        <p:txBody>
          <a:bodyPr/>
          <a:lstStyle/>
          <a:p>
            <a:r>
              <a:rPr lang="en-US" dirty="0" smtClean="0"/>
              <a:t>Continuously variable transmission</a:t>
            </a:r>
          </a:p>
          <a:p>
            <a:pPr lvl="1"/>
            <a:r>
              <a:rPr lang="en-US" dirty="0" smtClean="0"/>
              <a:t>Contains an infinite number of gear ratios within the maximum and minimum ratios determined by the primary and secondary</a:t>
            </a:r>
          </a:p>
          <a:p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Primary - mounted to engine output shaft</a:t>
            </a:r>
          </a:p>
          <a:p>
            <a:pPr lvl="1"/>
            <a:r>
              <a:rPr lang="en-US" dirty="0" smtClean="0"/>
              <a:t>Secondary - driven by primary and outputs to drive shaft</a:t>
            </a:r>
          </a:p>
          <a:p>
            <a:pPr lvl="1"/>
            <a:r>
              <a:rPr lang="en-US" dirty="0" smtClean="0"/>
              <a:t>Belt – connects primary and secondary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794" y="4571430"/>
            <a:ext cx="10832825" cy="59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9681140" cy="8079135"/>
          </a:xfrm>
        </p:spPr>
        <p:txBody>
          <a:bodyPr/>
          <a:lstStyle/>
          <a:p>
            <a:r>
              <a:rPr lang="en-US" dirty="0" smtClean="0"/>
              <a:t>Engine outputs to the primary</a:t>
            </a:r>
          </a:p>
          <a:p>
            <a:r>
              <a:rPr lang="en-US" dirty="0" smtClean="0"/>
              <a:t>The primary drives the secondary via the push belt</a:t>
            </a:r>
          </a:p>
          <a:p>
            <a:r>
              <a:rPr lang="en-US" dirty="0" smtClean="0"/>
              <a:t>As engine speed changes, the primary compresses and decompresses the belt which changes the diameters of the primary and secondary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94" y="4571430"/>
            <a:ext cx="11491728" cy="64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cvt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900340" cy="3680495"/>
          </a:xfrm>
        </p:spPr>
        <p:txBody>
          <a:bodyPr/>
          <a:lstStyle/>
          <a:p>
            <a:r>
              <a:rPr lang="en-US" dirty="0" smtClean="0"/>
              <a:t>Primary - </a:t>
            </a:r>
            <a:r>
              <a:rPr lang="en-US" dirty="0" err="1" smtClean="0"/>
              <a:t>pDrive</a:t>
            </a:r>
            <a:endParaRPr lang="en-US" dirty="0" smtClean="0"/>
          </a:p>
          <a:p>
            <a:r>
              <a:rPr lang="en-US" dirty="0" smtClean="0"/>
              <a:t>Secondary - QRS</a:t>
            </a:r>
          </a:p>
          <a:p>
            <a:r>
              <a:rPr lang="en-US" dirty="0" smtClean="0"/>
              <a:t>Belt – rubber v-belt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23" t="13750" r="6667" b="13750"/>
          <a:stretch/>
        </p:blipFill>
        <p:spPr>
          <a:xfrm>
            <a:off x="12802394" y="3277756"/>
            <a:ext cx="6380964" cy="101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2656746"/>
            <a:ext cx="12424340" cy="9400009"/>
          </a:xfrm>
        </p:spPr>
        <p:txBody>
          <a:bodyPr/>
          <a:lstStyle/>
          <a:p>
            <a:r>
              <a:rPr lang="en-US" dirty="0" smtClean="0"/>
              <a:t>Ramps (Top)</a:t>
            </a:r>
          </a:p>
          <a:p>
            <a:pPr lvl="1"/>
            <a:r>
              <a:rPr lang="en-US" dirty="0" smtClean="0"/>
              <a:t>Push on rollers as engine speeds up, which compresses the sheaves (conical plates the belt rides on). Determines shift rate.</a:t>
            </a:r>
          </a:p>
          <a:p>
            <a:r>
              <a:rPr lang="en-US" dirty="0" smtClean="0"/>
              <a:t>Spring</a:t>
            </a:r>
          </a:p>
          <a:p>
            <a:pPr lvl="1"/>
            <a:r>
              <a:rPr lang="en-US" dirty="0" smtClean="0"/>
              <a:t>Counter force to the rotational force supplied by the engine. Affects shift rate mainly.</a:t>
            </a:r>
          </a:p>
          <a:p>
            <a:r>
              <a:rPr lang="en-US" dirty="0" smtClean="0"/>
              <a:t>Flyweight</a:t>
            </a:r>
          </a:p>
          <a:p>
            <a:pPr lvl="1"/>
            <a:r>
              <a:rPr lang="en-US" dirty="0" smtClean="0"/>
              <a:t>Attach to ramps and mainly affects engagement speed and maximum speed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23" t="16875" r="11111" b="35625"/>
          <a:stretch/>
        </p:blipFill>
        <p:spPr>
          <a:xfrm>
            <a:off x="15869046" y="6249194"/>
            <a:ext cx="6001129" cy="6609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556" t="38125" r="10000" b="36875"/>
          <a:stretch/>
        </p:blipFill>
        <p:spPr>
          <a:xfrm>
            <a:off x="15869046" y="2362994"/>
            <a:ext cx="6001130" cy="35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691843" y="3963194"/>
            <a:ext cx="9751730" cy="9438481"/>
          </a:xfrm>
        </p:spPr>
        <p:txBody>
          <a:bodyPr/>
          <a:lstStyle/>
          <a:p>
            <a:r>
              <a:rPr lang="en-US" dirty="0" smtClean="0"/>
              <a:t>Helix</a:t>
            </a:r>
          </a:p>
          <a:p>
            <a:pPr lvl="1"/>
            <a:r>
              <a:rPr lang="en-US" dirty="0" smtClean="0"/>
              <a:t>Acts similarly to the ramps on the primary.</a:t>
            </a:r>
          </a:p>
          <a:p>
            <a:r>
              <a:rPr lang="en-US" dirty="0" smtClean="0"/>
              <a:t>Springs</a:t>
            </a:r>
          </a:p>
          <a:p>
            <a:pPr lvl="1"/>
            <a:r>
              <a:rPr lang="en-US" dirty="0" smtClean="0"/>
              <a:t>Acts similarly to the spring in the primary</a:t>
            </a:r>
            <a:endParaRPr lang="en-US" dirty="0"/>
          </a:p>
          <a:p>
            <a:r>
              <a:rPr lang="en-US" dirty="0" smtClean="0"/>
              <a:t>The Secondary clutch reacts to the primary. As the primary compresses (increases radius), the secondary expands (decreases radius), and vice versa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34" t="35000" r="6665" b="27500"/>
          <a:stretch/>
        </p:blipFill>
        <p:spPr>
          <a:xfrm>
            <a:off x="11428924" y="4571430"/>
            <a:ext cx="8833415" cy="65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B81A3F22-B1F7-455D-ABFA-BA8CF86CB1BF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48020DE7-7470-4910-9D8A-9FF7EA3D20A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55DBAE7E-AC28-42D9-B1D4-08FE1BA1B760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EE5F46B4-0CE4-48D8-8E6A-BC43AA04C917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F6FFC52D-FA6A-457E-AC54-26C6EC3E1B88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Template</Template>
  <TotalTime>61</TotalTime>
  <Words>230</Words>
  <Application>Microsoft Office PowerPoint</Application>
  <PresentationFormat>Custom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Continuously Variable Transmission (CVT)</vt:lpstr>
      <vt:lpstr>Overview</vt:lpstr>
      <vt:lpstr>What is a CVT</vt:lpstr>
      <vt:lpstr>How it works</vt:lpstr>
      <vt:lpstr>Our cvt</vt:lpstr>
      <vt:lpstr>Primary</vt:lpstr>
      <vt:lpstr>Secondary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Continuously Variable Transmission (CVT)</dc:title>
  <dc:creator>Lipple, Zachary (lipp3025@vandals.uidaho.edu)</dc:creator>
  <cp:lastModifiedBy>Cordon, Daniel (dcordon@uidaho.edu)</cp:lastModifiedBy>
  <cp:revision>12</cp:revision>
  <dcterms:created xsi:type="dcterms:W3CDTF">2018-09-24T17:24:39Z</dcterms:created>
  <dcterms:modified xsi:type="dcterms:W3CDTF">2018-11-13T16:56:45Z</dcterms:modified>
</cp:coreProperties>
</file>