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14" r:id="rId4"/>
    <p:sldMasterId id="2147484317" r:id="rId5"/>
    <p:sldMasterId id="2147484326" r:id="rId6"/>
    <p:sldMasterId id="2147484315" r:id="rId7"/>
    <p:sldMasterId id="2147484316" r:id="rId8"/>
  </p:sldMasterIdLst>
  <p:notesMasterIdLst>
    <p:notesMasterId r:id="rId17"/>
  </p:notesMasterIdLst>
  <p:handoutMasterIdLst>
    <p:handoutMasterId r:id="rId18"/>
  </p:handoutMasterIdLst>
  <p:sldIdLst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24385588" cy="13717588"/>
  <p:notesSz cx="6858000" cy="9144000"/>
  <p:defaultTextStyle>
    <a:defPPr>
      <a:defRPr lang="ru-RU"/>
    </a:defPPr>
    <a:lvl1pPr marL="0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1pPr>
    <a:lvl2pPr marL="1219047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2pPr>
    <a:lvl3pPr marL="2438092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3pPr>
    <a:lvl4pPr marL="3657139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4pPr>
    <a:lvl5pPr marL="4876186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5pPr>
    <a:lvl6pPr marL="6095230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6pPr>
    <a:lvl7pPr marL="7314277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7pPr>
    <a:lvl8pPr marL="8533324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8pPr>
    <a:lvl9pPr marL="9752371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" id="{C934344E-928D-9747-A758-2D473ED4398A}">
          <p14:sldIdLst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754E"/>
    <a:srgbClr val="847500"/>
    <a:srgbClr val="FBC71A"/>
    <a:srgbClr val="E1E1E1"/>
    <a:srgbClr val="FFFFFF"/>
    <a:srgbClr val="649FFF"/>
    <a:srgbClr val="F2F2F2"/>
    <a:srgbClr val="FAFAFA"/>
    <a:srgbClr val="242529"/>
    <a:srgbClr val="D1D9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6452" autoAdjust="0"/>
  </p:normalViewPr>
  <p:slideViewPr>
    <p:cSldViewPr>
      <p:cViewPr varScale="1">
        <p:scale>
          <a:sx n="43" d="100"/>
          <a:sy n="43" d="100"/>
        </p:scale>
        <p:origin x="590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3008"/>
    </p:cViewPr>
  </p:sorterViewPr>
  <p:notesViewPr>
    <p:cSldViewPr>
      <p:cViewPr varScale="1">
        <p:scale>
          <a:sx n="154" d="100"/>
          <a:sy n="154" d="100"/>
        </p:scale>
        <p:origin x="4744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41B0E-0A9B-FB43-B29A-2C5A495EA0A7}" type="datetimeFigureOut">
              <a:rPr lang="ru-RU" smtClean="0">
                <a:latin typeface="Archivo Regular" charset="0"/>
              </a:rPr>
              <a:t>26.01.2021</a:t>
            </a:fld>
            <a:endParaRPr lang="ru-RU" dirty="0">
              <a:latin typeface="Archivo Regular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>
              <a:latin typeface="Archivo Regular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11949-EE69-F440-BF44-484174DCC2AF}" type="slidenum">
              <a:rPr lang="ru-RU" smtClean="0">
                <a:latin typeface="Archivo Regular" charset="0"/>
              </a:rPr>
              <a:t>‹#›</a:t>
            </a:fld>
            <a:endParaRPr lang="ru-RU" dirty="0">
              <a:latin typeface="Archivo Regular" charset="0"/>
            </a:endParaRPr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>
              <a:latin typeface="Archiv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2427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05:48:01.25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503 52 1952,'0'8'1744,"0"33"1717,8-41-3189,25 0 59,-25 0 69,-8 0 16,0 0-16,0 0-70,-8-9-52,-33-31 52,41 40-234,0 0-32,0 0-16,0 0 32,0 0 0,0 0 32,0 0-10,-8 0-12,-26 0-15,25 0 10,9 0-15,0 0-6,-8-9 10,-25-25 44,25 26 15,8 8 22,0 0 10,0 0 16,0 0-15,-8 0-22,-26 0-59,26 0-5,8 0-37,0 7-33,0-6-10,0 1 0,0 0-1,0 0 1,0 0 0,0 0-1,0 0 1,0 0 0,0 0 0,-1-1-1,1 1 1,-1 0 0,1 0-1,-1 0 1,0-1 0,0 1 0,0 0-1,-2 2 1,-29 13-5,15 15 5,16-30 0,-1-1 0,0 0 1,0 0-1,0-1 0,0 1 1,0 0-1,0-1 0,0 1 1,0-1-1,0 1 1,-1-1-1,1 0 0,0 0 1,-2 0-1,4 0 0,-1 0 1,0 0 0,1 0-1,-1 0 1,0 0 0,0 0 0,1 0 0,-1 0 0,0 0-1,1 0 1,-1 1 0,0-1 0,1 0 0,-1 0-1,0 1 1,1-1 0,-1 1 0,0-1 0,1 1 0,-1-1-1,1 1 1,-1-1 0,1 1 0,-1-1 0,1 1-1,-1 0 1,-22 22 5,-7 6 12,-42 53 1,47-33 40,-8-32 5,17 17 0,-18-18-6,32-12-54,0 0 0,0 0-1,1 0 1,0 0-1,0 0 1,0 0 0,0 0-1,0 0 1,1 0 0,0 1-1,0-1 1,0 0-1,1 0 1,0 7 0,0 21 37,-1 208-3,0-237-38,0-1 0,0 1 0,0-1 0,0 1 0,0 0 0,0-1 0,1 1 0,-1-1 0,1 1 0,0-1 0,0 1 0,0-1 0,0 0 0,2 4 0,31 11 5,-18 17 16,-15-33-20,0 0-1,0-1 1,1 1 0,-1 0-1,0 0 1,0 0-1,1-1 1,-1 1 0,0-1-1,1 1 1,-1-1-1,0 1 1,1-1 0,-1 0-1,1 0 1,-1 1-1,1-1 1,-1 0 0,1-1-1,-1 1 1,0 0-1,1 0 1,1-1 0,13 1 16,166 0 117,-177 0-127,0 0 1,0 0 0,0 0 0,0 0-1,0-1 1,0 0 0,-1 0 0,1 0-1,0-1 1,-1 0 0,1 0 0,-1 0-1,0 0 1,1-1 0,-1 1 0,0-1-1,0 0 1,-1 0 0,7-7 0,-6 6 2,-4 3-7,1 0 1,-1 1-1,1-1 1,-1 1-1,0-1 1,1 1-1,0-1 1,-1 1-1,1-1 1,-1 1-1,1-1 1,0 1-1,-1 0 1,1-1-1,0 1 1,-1 0-1,1 0 1,0 0-1,-1-1 1,1 1-1,0 0 1,-1 0-1,1 0 1,0 0-1,0 0 1,32 0 97,-33 0-99,1 0 0,-1 1 0,0-1 0,0 0 0,1 0 0,-1 0 0,0 0 0,0 0 0,1 0 0,-1 0 0,0 0 0,0 0-1,1 0 1,-1 0 0,0 0 0,0 0 0,1 0 0,-1 0 0,0 0 0,0-1 0,1 1 0,-1 0 0,0 0 0,0 0 0,1 0 0,-1 0 0,0-1 0,0 1 0,0 0 0,1 0 0,-1 0 0,0-1 0,0 1 0,0 0 0,0 0 0,0 0 0,1-1 0,-1 1 0,0 0 0,0 0-1,0-1 1,0 1 0,0 0 0,0 0 0,0-1 0,0 1 0,0 0 0,0 0 0,0-1 0,0 1 0,0 0 0,0-1 0,0 1 0,0 0 0,0 0 0,-1-1 0,1-1 1,0 1 1,0-1-1,0 1 0,0-1 0,0 1 1,0-1-1,1 1 0,-1-1 1,0 0-1,1 1 0,-1-1 1,1 1-1,0 0 0,-1-1 0,1 1 1,0 0-1,0-1 0,0 1 1,0 0-1,0 0 0,0 0 1,0-1-1,0 1 0,1 1 0,-1-1 1,0 0-1,1 0 0,-1 0 1,0 1-1,1-1 0,-1 0 1,1 1-1,-1 0 0,1-1 0,-1 1 1,1 0-1,0 0 0,-1 0 1,1 0-1,-1 0 0,4 0 1,-5 0-2,1 0 0,0 0 0,-1 0 1,1 0-1,0 0 0,0 0 0,-1 0 1,1 0-1,0 0 0,-1-1 0,1 1 1,0 0-1,-1 0 0,1-1 0,0 1 1,-1 0-1,1-1 0,-1 1 0,1-1 1,-1 1-1,1-1 0,-1 1 0,1-1 1,-1 1-1,1-2 0,132-130 201,-133 131-199,1 1 0,-1-1 0,1 1 0,0 0-1,-1-1 1,1 1 0,-1-1 0,1 0 0,-1 1 0,0-1 0,1 1 0,-1-1 0,0 0-1,1 1 1,-1-1 0,0 0 0,0 1 0,1-1 0,-1 0 0,0 1 0,0-1 0,0 0 0,0 0-1,0 1 1,0-2 0,0-48 530,0 17-310,0 25-11,0-1-42,0-41 53,0 1-134,0-2-52,0 2 31,0-2 59,0 50-124,0-1 1,0 1-1,0-1 1,0 1-1,0-1 1,0 1-1,0-1 0,-1 0 1,1 1-1,0 0 1,-1-1-1,1 1 1,-1-1-1,0 1 1,1-1-1,-1 1 0,0 0 1,0 0-1,0-1 1,0 1-1,0 0 1,0 0-1,0 0 1,-1 0-1,1 0 0,0 0 1,0 1-1,-1-1 1,1 0-1,-1 1 1,1-1-1,-1 1 1,1-1-1,0 1 0,-1-1 1,0 1-1,1 0 1,-1 0-1,1 0 1,-1 0-1,-2 0 1,4 1-4,0-1 1,-1 0 0,1 0-1,0 0 1,0 0 0,-1 0-1,1 0 1,0 0 0,-1 0-1,1 0 1,0 0 0,0 0-1,-1 0 1,1 0 0,0 0-1,0 0 1,-1 0 0,1 0 0,0 0-1,0 0 1,-1-1 0,1 1-1,0 0 1,0 0 0,-1 0-1,1 0 1,0 0 0,0-1-1,0 1 1,0 0 0,-1 0-1,1 0 1,0-1 0,0 1-1,0 0 1,0 0 0,0-1 0,-1 1-1,1 0 1,0 0 0,0-1-1,0 1 1,0 0 0,0 0-1,0-1 1,0 1 0,0 0-1,0 0 1,0-1 0,0 1-1,0 0 1,0-1 0,0 1-1,0 0 1,1 0 0,-1-1 0,0-33 88,0 34-89,0 0 1,0-1-1,0 1 0,0 0 0,0 0 0,1-1 1,-1 1-1,0 0 0,0 0 0,0-1 1,0 1-1,0 0 0,0-1 0,0 1 0,0 0 1,-1 0-1,1-1 0,0 1 0,0 0 1,0 0-1,0-1 0,0 1 0,0 0 0,0 0 1,-1-1-1,1 1 0,0 0 0,0 0 0,0 0 1,0-1-1,-1 1 0,1 0 0,0 0 1,0 0-1,-1 0 0,1 0 0,0-1 0,0 1 1,-1 0-1,1 0 0,0 0 0,0 0 1,-1 0-1,1 0 0,0 0 0,0 0 0,-1 0 1,1 0-1,0 0 0,-1 0 0,1 0 0,0 0 1,0 0-1,-1 0 0,1 0 0,-1 1 1,-132-1 115,124 0-186,9 0-102,0 0-144,0 0-165,0 0-256,0 0-186,0 0-214,0-41-2747,0 33 1526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05:48:45.55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200 0 1312,'0'0'1184,"0"0"-96,0 0-256,-50 100-224,1 0-224,-2-52-256,51 3-352,0-51-800,-49 0-96,49 0-448</inkml:trace>
  <inkml:trace contextRef="#ctx0" brushRef="#br0" timeOffset="1">101 200 448,'99'-100'768,"-50"49"-96,-49 51 32,0 0 192,0 0 0,0 0 0,0 51-128,-49-2-96,49 2-288,-50-3-256,1 52-64,-2-51-32,51 2-32,-49-51-224,49 49-352,0-49-928,0-49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05:48:45.94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1 399 672,'150'-148'672,"-150"97"0,49 51-64,2-49-32,-51 49-32,0 0 288,0 49-128,0-49-96,0 0-32,-51 0-224,51 51-320,0-51-512,-99 99-608,99-99-320,50 0-544</inkml:trace>
  <inkml:trace contextRef="#ctx0" brushRef="#br0" timeOffset="1">300 0 2720,'0'0'1504,"-49"0"-160,49 51-576,0-2-480,-51-49-288,51 51-1056,0-2-288,-49-49-320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05:48:46.35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0 384,'0'0'160,"0"0"0,0 49-128,49-49-160,-49 0-32</inkml:trace>
  <inkml:trace contextRef="#ctx0" brushRef="#br0" timeOffset="1">50 49 1728,'0'0'1088,"0"0"-160,0 0-384,0 0-224,0 0-224,0 0-128,0 0-64,0 0-160,0 0 32,-49 0-32,49 0 64,0 0 32,0 0 128,0 0-32,0 0-192,0 0-448,0 0 32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05:48:46.76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100 1 224,'-3'0'4,"1"-1"1,-1 1-1,0 0 1,0 1-1,1-1 1,-1 0 0,0 1-1,1 0 1,-1 0-1,1-1 1,-1 1-1,1 1 1,-5 1-1,6-2-1,0 1 1,0-1-1,0 1 1,0-1-1,0 0 1,1 1-1,-1-1 0,0 1 1,1 0-1,-1-1 1,1 1-1,-1 0 0,1-1 1,0 1-1,0 0 1,0-1-1,0 1 1,0 2-1,0-4-2,0 0 0,0 0 0,0 1 0,0-1 0,0 0 0,-1 0 0,1 1-1,0-1 1,0 0 0,0 0 0,0 1 0,0-1 0,0 0 0,0 0 0,1 1 0,-1-1 0,0 0 0,0 0 0,0 1 0,0-1 0,0 0 0,0 0 0,0 1-1,0-1 1,1 0 0,-1 0 0,0 1 0,0-1 0,0 0 0,1 0 0,-1 0 0,0 0 0,0 1 0,0-1 0,1 0 0,-1 0 0,0 0 0,0 0-1,1 0 1,-1 0 0,0 0 0,0 0 0,1 0 0,-1 0 0,0 1 0,1-1 0,-1 0 0,0-1 0,0 1 0,1 0 0,-1 0 0,0 0 0,0 0 0,1 0-1,-1 0 1,1 0 0,32 0 21,-24 0 58,-9 0 138,0 0 134,0 0 118,0 0 74,0 0 37,0 0-80,-9 0-143,-24 0-134,32 0-222,1-1 0,0 1 0,0 0 0,-1 0 0,1 0 0,0 0 0,0 0 0,-1 0 0,1 0 0,0 0 0,-1 0 0,1 0 0,0 0 0,0 0 0,-1 0 0,1 0 1,0 0-1,0 0 0,-1 0 0,1 0 0,0 1 0,0-1 0,-1 0 0,1 0 0,0 0 0,0 0 0,-1 0 0,1 1 0,0-1 0,0 0 0,0 0 0,0 0 0,-1 1 1,1-1-1,0 0 0,0 0 0,0 1 0,0-1 0,0 0 0,0 0 0,0 1 0,-1-1 0,1 0 0,0 0 0,0 1 0,0-1 0,0 0 0,0 1 0,0-1 0,0 0 1,0 0-1,1 1 0,-1-1 0,0 0 0,0 0 0,0 1 0,0 33 73,0-25-91,0-9-59,0 0-58,0 0 10,0 0-32,0 0 70,0 0 37,0-9 64,0-25 27,0 26 47,0 8 38,0 0 32,0 0 32,0 0 22,0 0-22,0 0-70,0 0-207,0 8-214,0 26-202,0-25-43,0-9 32,-8 8 133,-25 24 102,25-24 197,8-8 59,0 0 47,0 0 49,8 0 69,25 0 27,-33 1-168,0-1 1,1 0 0,-1 0 0,0 0 0,0 0 0,1 0-1,-1 0 1,0 0 0,0 0 0,1 0 0,-1 0 0,0 0-1,0 0 1,1 0 0,-1 0 0,0 0 0,1 0 0,-1 0-1,0 0 1,0 0 0,0 0 0,1-1 0,-1 1 0,0 0 0,0 0-1,1 0 1,-1 0 0,0 0 0,0-1 0,0 1 0,1 0-1,-1 0 1,0 0 0,0-1 0,0 1 0,0 0 0,0 0-1,0-1 1,1 1 0,-1 0 0,0 0 0,0-1 0,0 1-1,0 0 1,0 0 0,0-1 0,0 1 0,0 0 0,0 0-1,0-1 1,0 1 0,0 0 0,0 0 0,0-1 0,-1 1-1,1-1 1,0-31 268,0 31-265,0 1 0,0 0 0,0 0 0,0-1-1,0 1 1,-1 0 0,1 0 0,0-1 0,0 1 0,0 0-1,0 0 1,0-1 0,0 1 0,0 0 0,1 0 0,-1-1-1,0 1 1,0 0 0,0 0 0,0-1 0,0 1 0,0 0-1,0 0 1,0-1 0,1 1 0,-1 0 0,0 0-1,0 0 1,0-1 0,1 1 0,-1 0 0,0 0 0,0 0-1,0 0 1,1-1 0,-1 1 0,0 0 0,0 0 0,1 0-1,-1 0 1,0 0 0,0 0 0,1 0 0,-1 0 0,0 0-1,1 0 1,-1 0 0,0 0 0,0 0 0,1 0 0,-1 0-1,0 0 1,0 0 0,1 0 0,-1 0 0,1 1 0,32-1 526,-24 0 96,-9 0 27,0 0-58,0 0-129,0 0-251,0 0-484,0 0-374,0 0-389,8 0-182,25 0-90,-25 0-38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05:48:47.20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200 250 1024,'0'0'1248,"0"0"-256,0 0-96,0 0-416,0 0-224,0 0-224,0 0-448,0 0-288,-49 0-320,49 0-352</inkml:trace>
  <inkml:trace contextRef="#ctx0" brushRef="#br0" timeOffset="1">151 250 480,'0'0'624,"0"0"-75,0 0-79,8-8-113,33-33 112,-41 41-266,0 0-96,-8 0-166,-25 0-16,33 0 76,0 0 0,-1-1 0,1 1 0,0 0-1,0 0 1,-1 0 0,1 0 0,0 0 0,0 0 0,-1 0 0,1 0-1,0 0 1,0 0 0,-1 0 0,1 0 0,0 0 0,0 0-1,-1 0 1,1 0 0,0 1 0,0-1 0,-1 0 0,1 0-1,0 0 1,0 0 0,-1 0 0,1 1 0,0-1 0,0 0-1,0 0 1,0 0 0,-1 0 0,1 1 0,0-1 0,0 0 0,0 0-1,0 1 1,0-1 0,0 0 0,-1 0 0,1 1 0,0-1-1,0 0 1,0 0 0,0 1 0,0-1 0,0 0 0,0 0-1,0 1 1,0-1 0,0 0 0,0 0 0,0 1 0,1-1 0,-1 0-1,0 1 1,0 1 7,0-1 0,0 1 0,0 0 0,0-1 0,0 1 0,0 0 0,-1 0 0,1-1 0,0 1 0,-1-1 0,0 1 0,1 0 0,-1-1 0,0 1 0,0-1 0,0 1 0,-2 1 0,1-1 86,0-1 0,-1 0 0,1 0-1,-1 0 1,1 0 0,-1 0-1,0 0 1,1-1 0,-1 1-1,0-1 1,1 0 0,-1 0-1,-5 0 1,17-8-56,12-15-37,-1 0 0,0-1 0,19-33 1,-6 9-2,-28 41-9,1 0 0,-1 0 0,1 0 0,0 1 0,1 0 1,9-8-1,-12 12 74,0 0 0,0 1 0,0-1 0,0 1 1,0 0-1,0 0 0,1 0 0,-1 1 0,0-1 0,0 1 1,7 0-1,-20 8 457,-3 6-328,0 1-1,1 0 0,-16 28 0,15-24-57,0 0 0,-1-1 1,-28 30-1,26-31-124,0 1 1,1 0-1,1 1 1,1 0-1,-10 23 0,5-17-300,-16 9-688,33-34 921,0 1-1,-1 0 1,1-1-1,-1 1 1,1-1-1,-1 1 0,1-1 1,-1 1-1,1-1 1,-1 1-1,1-1 0,-1 0 1,0 1-1,1-1 1,-1 0-1,0 1 0,1-1 1,-1 0-1,0 0 1,1 0-1,-1 0 1,0 0-1,1 0 0,-1 0 1,-1 0-1,-41 0-1629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05:48:47.58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50 1440,'0'-8'1083,"0"-25"-198,0 33-874,0-1 0,0 1 0,0 0 0,0 0 0,0-1 0,0 1 0,-1 0-1,1 0 1,0-1 0,0 1 0,0 0 0,0 0 0,0-1 0,0 1 0,1 0 0,-1 0 0,0-1 0,0 1 0,0 0 0,0 0 0,0-1 0,0 1 0,0 0 0,0 0 0,1-1 0,-1 1-1,0 0 1,0 0 0,0 0 0,0 0 0,1-1 0,-1 1 0,0 0 0,0 0 0,1 0 0,-1 0 0,0 0 0,0-1 0,0 1 0,1 0 0,-1 0 0,0 0 0,1 0 0,-1 0 0,0 0-1,0 0 1,1 0 0,-1 0 0,0 0 0,0 0 0,1 0 0,-1 0 0,0 0 0,0 0 0,1 0 0,-1 1 0,33-1 394,-25 0-218,-8 0-134,0 0-170,0 0-230,9 0-101,24 0-42,-24 0 58,-9 0 176,0 0 277,0 0 107,0 0-48,0 0-101,0 0-363,0 0-187,0 0-85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05:48:48.73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300 101 832,'0'0'859,"0"0"-43,9 0-118,41 0 220,-46 0-906,-1-1 1,1 1 0,-1 0 0,1-1 0,-1 0 0,0 0 0,1 0 0,-1 0 0,0-1 0,0 1 0,0-1 0,0 0 0,3-2 0,77-62 67,-80 63-76,0 2 1,0-1 0,0 0-1,0 0 1,0 1-1,1 0 1,-1 0-1,0 0 1,1 0 0,-1 0-1,1 1 1,-1-1-1,4 1 1,-6 0-4,-1 0 0,0 0 1,0 0-1,1-1 0,-1 1 1,0 0-1,0 0 0,1 0 1,-1 0-1,0 0 0,1 0 1,-1 0-1,0 0 0,0 0 1,1 0-1,-1 0 0,0 1 0,0-1 1,1 0-1,-1 0 0,0 0 1,0 0-1,1 0 0,-1 0 1,0 0-1,0 1 0,0-1 1,1 0-1,-1 0 0,0 0 0,0 1 1,0-1-1,0 0 0,1 0 1,-1 1-1,0-1 0,0 0 1,0 0-1,0 1 0,0-1 1,0 0-1,0 0 0,0 1 1,0-1-1,0 0 0,0 0 0,0 1 1,0-1-1,0 0 0,0 0 1,0 1-1,0-1 0,0 0 1,0 0-1,0 1 0,0-1 1,0 51 222,0-49-215,0 0 0,0 0 0,0 0 0,0 1 1,-1-1-1,1 0 0,-1 0 0,1 0 1,-1 0-1,0 0 0,1 0 0,-1 0 1,0 0-1,-2 2 0,-29 12 98,15 18-38,16-33-181,-1 0-1,0 0 1,0 0 0,0 0-1,0 0 1,0 0 0,1-1-1,-2 1 1,1-1 0,0 0-1,0 1 1,0-1 0,0 0-1,-3 0 1,13-1-40,-4 0 86,-1 1 0,0-1 0,0 1 0,0 0 0,0 0 0,0 1 0,0-1-1,5 2 1,-8-11-62,0-25 75,0 26 122,2 8-17,1 0-1,-1 0 1,1 0-1,-1 0 1,1 0-1,-1-1 1,1 1 0,-1-1-1,0 0 1,1 1-1,-1-1 1,0 0-1,1 0 1,3-3-1,-5 2-25,0 1-1,0 0 1,0-1-1,0 0 0,-1 1 1,1-1-1,0 1 1,-1-1-1,1 0 1,-1 1-1,0-1 0,1 0 1,-1 0-1,0 1 1,0-1-1,0-3 1,0-3 448,0 8-143,0 0-240,-2-1-100,-1 1 1,1 0 0,0 0 0,0-1 0,0 1 0,0 1 0,0-1 0,0 0 0,0 0 0,0 1 0,0-1-1,0 1 1,-4 1 0,5-1 2,0 1 0,-1-1 0,1 0 0,0 0 0,0 0 0,0 0 0,1 1 0,-1-1 0,0 0 1,0 1-1,0 2 0,-12 16-55,12-19 64,0 0 0,-1 0 0,0 0 0,1-1-1,-1 1 1,1 0 0,-1-1 0,0 1 0,0-1 0,1 1-1,-1-1 1,0 0 0,0 1 0,0-1 0,1 0 0,-1 0-1,0-1 1,-2 1 0,-2 0 61,6 8 122,0 26 38,0-34-220,0 1 1,0-1-1,0 0 0,0 0 1,0 1-1,0-1 0,0 0 1,0 0-1,0 1 0,0-1 1,0 0-1,0 0 0,0 1 0,0-1 1,0 0-1,0 1 0,0-1 1,0 0-1,0 0 0,0 1 1,0-1-1,0 0 0,0 0 0,-1 1 1,1-1-1,0 0 0,0 0 1,0 0-1,0 1 0,-1-1 1,1 0-1,0 0 0,0 0 1,-1 0-1,1 1 0,0-1 0,0 0 1,-1 0-1,1 0 0,0 0 1,0 0-1,-1 0 0,1 0 1,0 0-1,0 0 0,-1 0 0,1 0 1,0 0-1,0 0 0,-1 0 1,1 0-1,0 0 0,-1 0 1,1 0-1,0 0 0,-1 0 1,-33 0 219,26 0-27,8 0 0,0 0 38,0 0 85,0 0 80,0 0 10,0 0-36,0 0-92,0 0-122,0 0-133,0 0-134,0 0-63,0 0-70,0 0-22,0 0 1,0 0 90,0 0 75,0 0 70,0 0 68,0 0 6,0 0 32,0 0 0,0 0 27,0 0-27,0 0 5,0-51 129,0 51-220,-8 8 17,-25 26-16,25-25 37,-1-9-48,-24 0-38,24 0-106,9 0-128,-8 0-106,-25 0-22,25 0 21,8-9 123,0-25 203,0 26 165,-42 8 250,33 0-154,9 0-42,0 0-65,0 0-5,0 0-32,0 0 5,0 0-15,9 0-6,25 0 1008,-68 0-1083,25 0 6,9 0 21,0 0 58,0 0 1,0 0 10,0 0-10,-8 0 10,-41 0 75,7 0-309,42 8-48,0 26-38,0-25-32,0-9 38,0 0 74,-3 0 195,0 1-1,-1-1 0,1 1 0,0-1 1,0 0-1,0 0 0,0 0 0,-5-1 0,0 0 35,0 1 161,8 0 21,0 0 0,0 0-16,0 0-75,0 0-53,0 0 0,0-51 59,0 51-107,0 0 0,0 0 0,0 0-11,0 0-32,0 0 22,0 0-22,0-8 22,0-25-22,0 33 12,0-1-1,0 1 0,0 0 0,0 0 0,0-1 0,0 1 0,0 0 0,0 0 0,0-1 0,0 1 0,0 0 1,0 0-1,0-1 0,0 1 0,0 0 0,0 0 0,0-1 0,0 1 0,0 0 0,0 0 0,0-1 0,0 1 1,-1 0-1,1 0 0,0-1 0,0 1 0,0 0 0,0 0 0,-1 0 0,1-1 0,0 1 0,0 0 1,0 0-1,-1 0 0,1 0 0,0 0 0,0-1 0,-1 1 0,1 0 0,0 0 0,0 0 0,-1 0 0,1 0 1,0 0-1,-1 0 0,1 0 0,0 0 0,0 0 0,-1 0 0,1 0 0,0 0 0,0 0 0,-1 0 0,1 0 1,0 0-1,-1 1 0,0-1-4,-1 0 0,0 0 1,1 0-1,-1 0 0,1 0 1,-1 0-1,0 0 0,1-1 1,-1 1-1,1 0 0,-1-1 1,1 0-1,-1 1 0,1-1 1,-1 0-1,1 0 0,0 1 0,0-1 1,-1 0-1,1 0 0,0-1 1,0 1-1,0 0 0,0 0 1,0 0-1,0-1 0,0 1 1,0-1-1,1 1 0,-1 0 1,0-1-1,1 1 0,-1-1 1,1 0-1,0 1 0,0-1 1,-1 1-1,1-1 0,0 0 0,0 1 1,1-4-1,-1-3-332,0 8-427,0 0-666,0 0-192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05:50:37.58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0 200 2432,'0'0'2139,"0"0"-412,0 0-356,0 0-966,0 0-314,0 0 10,0 0 59,0 0 64,0 0 70,0 0 68,0 0-15,0 0-54,0 0-42,0 0-54,0 0-31,0 0-1,0 0 27,0 0 37,0 0 49,0 0 10,0 0-11,0 0-53,0 0-64,0 0-64,0 0-48,9 8 5,33 33 6,-42-32-70,0-9 11,0 2 1,0 0 0,0 1 0,0-1-1,0 0 1,1 0 0,-1 1 0,1-1-1,-1 0 1,1 0 0,0 0 0,0 1-1,0-1 1,1 3 0,11 2-4,-8-5 2,-1 1 0,1-1-1,-1 1 1,0 0 0,0 0 0,7 7 0,9 14 7,20 29-1,-17-23 0,27 37 6,-33-17 5,-13-43-18,1 0 0,0-1 0,0 1-1,9 8 1,-14-15 2,0 0 1,1 1 0,-1-1-1,1 1 1,0-1-1,-1 1 1,1-1 0,-1 1-1,1-1 1,-1 1 0,0 0-1,1-1 1,-1 1 0,0-1-1,1 1 1,-1 0 0,0 0-1,0-1 1,1 1-1,-1 0 1,0-1 0,0 1-1,0 0 1,0 0 0,0 1-1,0-2 0,0 2 1,-1 0 0,1 0 0,1 0 1,-1 0-1,0 0 0,0 0 0,1 1 0,-1-1 0,1 0 0,0 0 0,0 0 0,0 0 0,0-1 0,1 3 0,31 12 53,-32-13-50,0-1 1,0 1 0,0-1-1,0 1 1,0-1 0,0 1-1,-1 0 1,1-1 0,-1 1-1,0 0 1,1 0 0,-1-1-1,-1 6 1,1-5-1,-1 0 0,1-1 0,0 1 0,0 0 0,1-1 1,-1 1-1,0 0 0,1-1 0,0 1 0,0 0 0,0-1 0,0 1 0,2 4 0,31 9 23,-33-14 84,0 0 1,0 0-1,0-1 0,0 1 0,0 0 1,0 0-1,-1 0 0,1 0 1,-1 0-1,0 0 0,1 0 0,-1 0 1,0 1-1,0 2 0,0-38-100,0 25 21,0 8 27,0-8-1,0-100-20,0-75-12,-1 160-21,0 16 1,1 0 1,-1 0-1,2 0 1,-1 1-1,1-1 1,0 0-1,0 0 1,1 0-1,3-8 1,-1 9 7,0-1 1,0 1 0,1 0 0,10-10 0,-15 16-15,1 0 4,0-1 0,-1 1 0,1 0 0,-1-1 0,1 1 0,-1-1-1,1 1 1,-1-1 0,1 0 0,-1 1 0,0-1 0,1 1 0,-1-1 0,0 0 0,1 1 0,-1-1-1,0 0 1,0 1 0,0-1 0,0 0 0,1 0 0,-1 1 0,0-1 0,0 0 0,-1 0 0,1-241 278,9 242-255,25 0 26,-26 0-10,-8 51-32,8-51-38,-6-1 28,0 1-1,0 0 1,-1 0 0,1 0-1,0 0 1,-1 0 0,1 1-1,0-1 1,-1 0 0,1 1-1,0-1 1,-1 1 0,1 0-1,-1-1 1,1 1 0,-1 0-1,2 1 1,-1 1 1,0 0 1,-1 0 0,0 0-1,0 1 1,0-1-1,0 0 1,0 0-1,-1 1 1,1-1 0,-1 0-1,0 1 1,0-1-1,-1 5 1,1-6 0,0 0 0,0 1-1,0-1 1,0 0 0,1 0 0,-1 0 0,0 1 0,1-1-1,0 0 1,-1 0 0,1 0 0,0 0 0,0 0 0,2 2 0,31 12-9,-9 34 17,41 33-32,-41-33-17,8-33-15,-32-15 50,0 1 0,1-1 0,-1 1 1,0-1-1,-1 1 0,1 0 0,0-1 0,-1 1 0,1 0 1,-1-1-1,0 1 0,0 0 0,0 0 0,0 3 1,-1-2 0,1 1 0,1 0 0,-1 0 0,1 0 0,-1 0 1,1-1-1,1 1 0,1 5 0,13 17 14,-12-22-7,-1-1 1,0 1 0,-1-1-1,1 1 1,-1 0 0,0 0 0,0-1-1,-1 2 1,1-1 0,-1 0-1,1 7 1,-3-11-4,1-1-1,0 1 0,0 0 1,0-1-1,1 1 1,-1 0-1,0 0 1,0-1-1,0 1 1,0 0-1,1-1 0,-1 1 1,0 0-1,1-1 1,-1 1-1,0 0 1,1-1-1,-1 1 0,1-1 1,-1 1-1,1-1 1,-1 1-1,1-1 1,-1 1-1,2 0 1,1 2 2,1 0 0,-1 0 1,0 1-1,0 0 0,0-1 1,0 1-1,0 0 0,-1 1 1,0-1-1,1 0 0,-2 1 0,1-1 1,0 1-1,-1-1 0,0 1 1,0 0-1,-1 0 0,1-1 1,-1 1-1,0 10 0,-1-14-3,1 1 0,0-1 0,0 1 0,0 0 0,0-1 0,0 1-1,0-1 1,1 1 0,-1-1 0,0 1 0,1-1 0,-1 1 0,1-1 0,0 1 0,-1-1-1,1 0 1,0 1 0,0-1 0,0 0 0,0 0 0,0 1 0,0-1 0,0 0 0,1 0-1,-1 0 1,0 0 0,0-1 0,1 1 0,-1 0 0,1 0 0,-1-1 0,1 1 0,-1-1-1,1 1 1,-1-1 0,1 0 0,-1 0 0,1 0 0,-1 0 0,1 0 0,2 0 0,4 0 31,-8 0 5,0 0 27,-8 0 21,7 0-81,-1 1-1,0-1 1,1 0 0,-1 0-1,0 0 1,1-1-1,-1 1 1,1 0 0,-1-1-1,0 1 1,1-1 0,-1 1-1,1-1 1,-1 0-1,1 1 1,-1-1 0,1 0-1,-2-1 1,1-2 10,1 1 0,-1 0 0,1-1 0,0 1 0,0 0 0,0-1 0,1 1 0,-1-1 0,1 0 0,0 1 0,0-1 0,1-5 0,-2-41 14,-1 32-32,2 0 0,0 0 0,1 0 1,1 0-1,6-23 0,11 1-10,-16 35 8,0 1 1,-1-1 0,1 1-1,-1-1 1,0 0-1,-1 0 1,1 0-1,-1-1 1,0 1-1,0 0 1,-1 0-1,1-1 1,-2-6 0,2 7-1,0 0 1,0 0 0,0 0 0,0 0 0,1 0 0,-1 0 0,1 1 0,1-1 0,-1 0 0,1 1 0,3-5 0,-3 4-6,1-1 1,-1 1-1,0-1 1,-1 1-1,1-1 1,-1 0-1,0 0 1,-1 0-1,1 0 1,-1-1-1,0-8 1,-1-85-91,0 97 98,0 0 1,0 1 0,0-1-1,0 0 1,0 1 0,0-1 0,1 0-1,-1 1 1,1-1 0,0 1-1,0-1 1,0 1 0,2-5 0,30-10-20,-32 15 24,0 0-1,0 0 1,0 0-1,0 0 1,0 0-1,0 0 1,-1-1-1,1 1 1,-1 0-1,0 0 1,0-1-1,0 1 1,0-4 0,0-2 35,0 8 16,0 0-15,0 0-17,0 0-48,0 0-26,0-8 21,0-25 21,0 25-15,0 8-6,0 8 10,0-7 23,0 1 1,0 0-1,0-1 0,0 1 1,0-1-1,0 1 0,1-1 0,-1 1 1,0-1-1,1 1 0,-1-1 0,1 1 1,0-1-1,-1 1 0,1-1 1,0 0-1,0 1 0,0-1 0,0 0 1,0 0-1,0 0 0,0 0 0,0 0 1,1 0-1,-1 0 0,0 0 0,1 0 1,-1 0-1,0-1 0,1 1 1,-1-1-1,1 1 0,-1-1 0,1 1 1,-1-1-1,1 0 0,0 0 0,-1 0 1,1 0-1,-1 0 0,4 0 1,-5 0-2,0-1 0,0 1 1,1 0-1,-1 0 1,0 0-1,0 0 1,1 0-1,-1 0 1,0 0-1,0 0 1,1 0-1,-1 0 1,0 0-1,1 0 1,-1 0-1,0 0 0,0 0 1,1 0-1,-1 0 1,0 0-1,0 1 1,1-1-1,-1 0 1,0 0-1,0 0 1,0 0-1,1 0 1,-1 1-1,0-1 1,0 0-1,0 0 0,1 0 1,-1 1-1,0-1 1,0 0-1,0 0 1,0 1-1,0-1 1,0 0-1,1 0 1,-1 1-1,0-1 1,0 0-1,0 1 1,0-1-1,0 0 1,0 0-1,0 1 0,0-1 1,0 0-1,0 0 1,0 1-1,0-1 1,-1 0-1,1 0 1,0 1-1,0 33 11,8-1 10,-8-33-21,7 21 3,0-1 0,1 0-1,11 18 1,-17-35-2,0-1 1,0 1-1,0-1 0,0 0 1,0 0-1,1 0 0,-1 0 1,0 0-1,1 0 0,0-1 1,3 3-1,5 3 10,-9-5-9,-1-1 0,0 1 1,0 0-1,0 1 1,-1-1-1,1 0 1,0 0-1,-1 0 1,0 0-1,1 0 1,-1 1-1,0-1 1,0 0-1,0 3 1,0-5-3,0 0 1,0 0 0,-1 0 0,1 1 0,0-1 0,0 0 0,0 0 0,0 1 0,0-1 0,0 0 0,0 0 0,0 1 0,0-1 0,0 0 0,0 0 0,0 1 0,0-1 0,0 0 0,0 0 0,0 1 0,0-1 0,1 0 0,-1 0 1,0 1-1,0-1 0,0 0 0,0 0 0,0 1 0,1-1 0,-1 0 0,0 0 0,0 0 0,0 1 0,1-1 0,-1 0 0,0 0 0,0 0 0,1 0 0,-1 0 0,0 0 0,0 0 0,1 1 0,-1-1 0,0 0 0,0 0 0,1 0 0,-1 0 0,0 0 0,0 0 0,1 0 0,-1 0 0,0 0 0,0 0 0,1 0 0,-1-1 0,0 1 0,1 0 1,0 0 0,1 0 1,0 0 0,-1 0 0,1 0 0,-1 0 0,1 0 0,-1 0 0,1 0 0,-1 1 0,1-1 0,-1 1 0,1-1-1,-1 1 1,0 0 0,1-1 0,-1 1 0,0 0 0,1 0 0,-1 0 0,0 0 0,0 0 0,0 0 0,0 0 0,0 0 0,0 1-1,0-1 1,0 0 0,-1 1 0,1-1 0,0 0 0,-1 1 0,1-1 0,-1 1 0,0-1 0,1 1 0,-1-1 0,0 1 0,0-1-1,0 1 1,0 0 0,0 2 0,0-4-2,0 0-1,-1 1 1,1-1 0,0 0-1,0 0 1,0 1 0,0-1-1,0 0 1,0 0 0,0 1-1,0-1 1,0 0 0,0 0-1,0 1 1,0-1 0,0 0-1,0 1 1,0-1 0,1 0-1,-1 0 1,0 1 0,0-1-1,0 0 1,0 0 0,0 0-1,0 1 1,1-1 0,-1 0-1,0 0 1,0 0-1,0 1 1,1-1 0,-1 0-1,0 0 1,0 0 0,1 0-1,-1 0 1,0 0 0,0 1-1,1-1 1,-1 0 0,0 0-1,0 0 1,1 0 0,-1 0-1,0 0 1,0 0 0,1 0-1,-1 0 1,0 0 0,0 0-1,1 0 1,-1 0 0,0-1-1,1 1 1,-1 0 0,2 0 0,-1 0 0,1-1 0,0 1 1,-1 1-1,1-1 0,-1 0 0,1 0 1,0 0-1,-1 1 0,1-1 0,-1 1 1,1-1-1,-1 1 0,0 0 1,1-1-1,-1 1 0,1 0 0,-1 0 1,0 0-1,0 0 0,0 0 0,1 0 1,-1 1-1,0-1 0,0 0 1,-1 1-1,1-1 0,0 0 0,0 1 1,-1-1-1,1 1 0,-1-1 0,1 1 1,-1-1-1,1 1 0,-1-1 0,0 1 1,0 0-1,0-1 0,0 1 1,0 2-1,0 5-28,24-9 207,-13-1-1491,3 2-2747,-14-1 1125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05:49:10.25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2442 300 5504,'0'0'1738,"0"0"-84,0 0-1014,0 0-416,0 0-155,0 0-10,0 0 26,0 0 91,0 0 64,0 0 91,0 0 21,0 0-16,0 0-80,0 0-96,0 0-86,0 0-36,0 0 4,0 0 49,-8 0 37,-43 0 405,2 0-469,47 0-63,-1 0 0,1 0 0,0 0-1,-1 0 1,1 0 0,0-1 0,0 1-1,-1-1 1,1 0 0,0 1 0,0-1-1,0 0 1,-3-2 0,-8-17 14,12 19-13,1 0-1,-1 0 0,1 0 1,-1 0-1,1 0 0,-1 0 1,0 0-1,1 0 0,-1 0 1,0 0-1,0 0 1,0 0-1,0 1 0,0-1 1,-1 0-1,-1-1 3,-1 1-1,0 0 1,0 0-1,0 1 1,0-1 0,0 1-1,0 0 1,-5 0-1,-74 0 83,78 0-78,0 0 0,0 0-1,0 0 1,0-1 0,0 1 0,0-1 0,0-1 0,1 1 0,-1-1 0,0 1 0,1-1 0,-1-1 0,1 1 0,-1-1 0,1 0 0,0 0 0,0 0 0,1 0 0,-7-6 0,8 6-2,1 2-3,1 0 1,-1 1-1,1-1 1,-1 1-1,1-1 1,-1 1-1,1-1 1,-1 1-1,1-1 1,-1 1-1,0-1 1,1 1-1,-1 0 1,1-1-1,-1 1 1,0 0-1,0 0 1,1 0-1,-1-1 1,0 1-1,1 0 1,-1 0-1,0 0 1,0 0-1,0 0 1,-140 0 246,-207 0-186,342 0-61,1 0-1,0-1 0,0 0 1,-1 0-1,1 0 0,0 0 1,0-1-1,0 0 1,0 0-1,0 0 0,1-1 1,-1 0-1,1 0 0,0 0 1,-1 0-1,1-1 1,-5-5-1,9 9 0,0-1 0,-1 1 1,1-1-1,-1 1 0,1-1 0,-1 1 1,1-1-1,-1 1 0,1-1 0,-1 1 1,0-1-1,1 1 0,-1 0 1,1-1-1,-1 1 0,0 0 0,1 0 1,-1 0-1,0-1 0,0 1 0,1 0 1,-1 0-1,0 0 0,1 0 0,-2 0 1,-140 0 375,139 1-371,1-1-1,-1 0 0,1 0 1,-1 0-1,0 0 1,1-1-1,-1 1 0,1-1 1,-1 1-1,1-1 1,-1 0-1,1 0 0,0 0 1,-4-2-1,-11-31 58,15 32-61,-1 1-1,0-1 1,0 1 0,0 0-1,-1 0 1,1 0-1,0 0 1,0 0 0,-1 1-1,1 0 1,0-1-1,-5 2 1,-57 0 11,34 0 2,10 0-11,16 0-5,-1-1 0,1 1 0,0-1 0,-1 0 0,1-1 0,0 1 0,-1-1 0,1 0 0,0 0 0,0-1 1,-8-3-1,-4-27 0,13 30 0,-1 0 0,0 0 0,0 1 0,0 0 0,0 0 0,0 0 0,0 0 0,0 1 0,-1 0 0,1 0 0,-10 2 0,-5-1 0,-130-1-6,145-1 3,-1 1 0,1-1-1,0 0 1,-1 0 0,1 0 0,0-1 0,0 1-1,-1-1 1,1-1 0,1 1 0,-1-1-1,-7-5 1,7 5-1,1 0 1,-1 0-1,0 1 0,0-1 0,0 1 1,0 0-1,0 0 0,0 1 0,-1 0 1,1-1-1,0 2 0,-10-1 1,-532 1-429,538 8 69,6-5 289,0 0 0,0 0 0,0 0 0,0-1 0,0 1 0,-8 3 0,11-6 59,-1 0 1,1 0 0,0 1-1,-1-1 1,1 0 0,0 0-1,-1 0 1,1 0 0,0 0-1,-1 0 1,1 0 0,0 0-1,-1 0 1,1 0 0,0-1-1,-1 1 1,1 0 0,0 0-1,0 0 1,-1 0 0,1 0-1,0-1 1,-1 1 0,1 0-1,0 0 1,0 0 0,-1-1-1,1 1 1,0 0 0,-1-1-1,-2-19-755,3 12-1572,0 8-84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05:49:12.72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1298 0 4800,'0'0'1680,"0"8"-144,0 16-1068,0-7 2664,-9-17-3106,-25 0-10,26 0 43,8 0 37,0 0 21,-8 0-15,6 0-96,-1 0 0,1 0 0,0 0 0,0 0 0,0 1 0,0-1 0,0 0 0,0 1 0,0 0 0,0-1 0,0 1 0,0 0 0,1 0 0,-4 2 0,-12 31 58,-41-9-26,-50 41-6,108-66-32,-1 2 2,-1-1 0,0 1 1,1-1-1,-1 1 0,0-1 1,0 0-1,0 0 0,0 0 1,0 0-1,0 0 0,0 0 1,0-1-1,0 1 0,0-1 1,-3 1-1,1-1 3,1 0 0,-1 0 0,0 0 0,1 1 0,-1 0 0,1-1 0,-1 1 0,1 0 0,-1 1 0,1-1 0,-4 3 0,-4 3 27,1 1-1,0 0 1,-13 15 0,23-23-32,-6 6 11,0 0 1,0-1 0,0 0 0,-12 7-1,-31 5 27,-1 15-6,0-15-6,42-12-24,0 1-1,1 0 0,-1 0 1,-10 12-1,12-11-1,-1 0-1,0-1 1,-1 0 0,-14 10 0,-28 0 0,33-4 7,1 0 0,0 0 0,1 2 0,0 0 1,-18 23-1,-5 3 14,-20 19 69,58-59-90,-5 5 6,-1 1 1,1-1-1,0 1 0,1 0 0,-5 7 1,-1 10 7,10-22-13,0 0-1,-1 1 1,1-1 0,-1 1-1,1-1 1,-1 0 0,1 1-1,-1-1 1,0 0-1,0 0 1,0 0 0,1 0-1,-1 1 1,0-1 0,0 0-1,-1 0 1,1-1 0,0 1-1,0 0 1,0 0-1,-1 0 1,1-1 0,0 1-1,-1-1 1,1 1 0,0-1-1,-1 0 1,1 1 0,-1-1-1,1 0 1,0 0-1,-1 0 1,1 0 0,-1 0-1,-1 0 1,2 0 0,1-1 0,-1 1 0,0 0-1,0 1 1,1-1 0,-1 0 0,0 0 0,1 0 0,-1 0-1,0 1 1,0-1 0,1 0 0,-1 0 0,0 1 0,1-1 0,-1 1-1,1-1 1,-1 1 0,1-1 0,-1 1 0,0-1 0,1 1 0,0-1-1,-1 2 1,-15 14 4,4-4-4,0 1 1,0-2-1,-28 20 1,19-23 7,1 1 3,4 23-6,14-31-6,0 0 0,0 0 1,0 0-1,0 0 1,-1 0-1,1 0 0,0-1 1,0 1-1,0-1 0,-1 0 1,1 1-1,0-1 1,-4-1-1,6 1 0,0 0 0,-1 0 1,1 0-1,0 0 0,0 0 1,-1 0-1,1 0 1,0 0-1,0 0 0,-1 0 1,1 0-1,0 0 0,0 0 1,-1 0-1,1 0 1,0 0-1,-1 0 0,1 0 1,0 0-1,0 0 0,-1 0 1,1 0-1,0 0 1,0 0-1,-1 1 0,1-1 1,0 0-1,0 0 0,0 0 1,-1 0-1,1 1 1,0-1-1,0 0 0,0 0 1,0 1-1,-1-1 0,1 0 1,0 0-1,0 1 1,0-1-1,0 0 0,0 0 1,0 1-1,0-1 0,0 0 1,0 0-1,0 1 1,0-1-1,0 0 0,0 0 1,0 1-1,0-1 0,0 0 1,0 1-1,0-1 1,0 0-1,0 1 0,0 49 32,1-48-31,-1 1-1,0-1 0,0 0 1,-1 0-1,1 0 0,0 0 1,-1 0-1,1 0 0,-1 0 1,0 0-1,0 0 1,1 0-1,-1 0 0,-2 2 1,-29 12-1,31-15-1,0 0 0,0 1 0,0-1 0,0 0 0,0 0 0,1 0 0,-1 1 0,0-1 0,1 0 1,-1 1-1,1-1 0,0 1 0,-1-1 0,1 1 0,0-1 0,0 0 0,0 1 0,0-1 0,0 1 0,0-1 0,1 1 1,-1 1-1,1 13-5,-1 18-5,0-25-21,0-9-21,24-1 19,-15 0 38,0 1-1,0 0 1,0 1-1,-1-1 1,1 2-1,0-1 1,12 5 0,13 8 9,-25-10-7,1 1-1,0-2 1,0 1-1,1-1 1,-1-1 0,1 0-1,-1 0 1,16 0 0,-21-2 0,1-1 0,0 0 0,-1 1 0,1-2 0,-1 1 1,1-1-1,-1 0 0,1 0 0,-1 0 0,0-1 1,0 1-1,4-5 0,-4 4 2,0 0 1,0 0 0,0 1-1,0-1 1,0 1-1,1 0 1,-1 1 0,1-1-1,-1 1 1,1 0-1,0 0 1,5 1 0,-6 0-4,0-1 1,0 1 0,0-1-1,0 0 1,-1 0-1,1-1 1,0 1 0,-1-1-1,1 0 1,-1 0 0,1-1-1,4-3 1,33-15 22,49 5 20,1-17-37,-25 17-6,-36 3 5,31-17 1,26-10 5,-21 23 32,-47 10-36,-1-2 1,19-11-1,-25 12 1,0 1 1,0 0-1,1 1 0,0 0 1,0 1-1,0 1 1,0 0-1,1 1 1,25-2-1,-34 4-2,-1 1 1,1-1-1,0 0 0,-1 0 1,1-1-1,-1 1 0,1-1 1,-1 0-1,0-1 0,0 1 0,9-7 1,-9 6-3,0 0 1,0 0 0,0 0-1,0 1 1,0 0-1,1 0 1,-1 0-1,1 1 1,0 0-1,-1 0 1,12 0 0,-12 0-6,0 1 1,0-1-1,0 1 1,1-1-1,-1-1 1,0 1 0,-1-1-1,1 0 1,0 0-1,0 0 1,-1-1-1,1 0 1,5-4 0,16-9 0,32 0 16,25-17-15,-55 24-2,-21 7 5,0 0 1,-1 0-1,1-1 0,9-5 1,30-33 72,-14 8 51,-31 33-126,-1-1 0,1 0 0,-1 1 0,0-1 0,1 1 0,-1-1 0,1 1 0,0-1 0,-1 1 0,1 0 0,-1-1 0,1 1 0,0-1 0,-1 1 0,1 0 0,0 0 0,-1-1 0,1 1 0,0 0 0,-1 0 0,1 0 0,0 0 0,0 0 0,-1 0 0,2 0 0,32 0 185,-33 0-185,-1 0 0,1 0 1,0 0-1,-1 0 0,1 0 1,0 0-1,0 0 1,-1 0-1,1 0 0,0-1 1,-1 1-1,1 0 1,0-1-1,-1 1 0,1 0 1,-1-1-1,1 1 0,-1-1 1,1 1-1,0 0 1,-1-1-1,1 1 0,-1-1 1,0 0-1,1 0 1,40-42 306,-32 43-212,-8 0-98,1 1 0,-1-1 1,1 0-1,0 0 1,-1 0-1,1 0 1,-1-1-1,1 1 1,-1 0-1,1-1 0,-1 1 1,1-1-1,-1 1 1,1-1-1,-1 0 1,0 1-1,1-1 1,-1 0-1,0 0 0,0 0 1,1 0-1,-1 0 1,0-1-1,0 1 1,0 0-1,0 0 1,-1-1-1,1 1 0,0 0 1,0-1-1,-1 1 1,1-1-1,-1 1 1,1-1-1,-1 1 1,0-1-1,0 1 0,0-1 1,1 0-1,-2 1 1,1-4-1,0-3 71,0 8 10,0 0-21,0 0-21,0 0 16,0 0-1,0 0-20,0-8-6,0-24 0,0 31-31,0 0 0,0 0 0,0 1 0,0-1 0,0 0 0,0 0 0,0 1 0,1-1 0,-1 0 0,0 1 0,0-1 0,1 0 0,-1 0 0,0 1 1,1-1-1,-1 1 0,1-1 0,-1 0 0,1 1 0,-1-1 0,1 1 0,-1-1 0,1 1 0,0-1 0,32-33 10,-32 34-10,-1-1 0,1 1-1,-1-1 1,1 1 0,-1-1 0,1 1 0,-1-1 0,1 1 0,-1-1-1,1 0 1,-1 1 0,0-1 0,1 0 0,-1 1 0,0-1 0,0 0-1,1 1 1,-1-1 0,0 0 0,0 0 0,0 1 0,0-1-1,0 0 1,0-1 0,1-3-1,0-1 0,0 0 0,1 0 0,-1 1 0,1-1 0,1 0 0,-1 1 0,1 0 0,0 0 0,0 0 0,0 0 0,1 0 0,8-8 0,-4 5-16,-8 8 27,0-8-22,0-25 33,0 33-22,0-1 1,0 1-1,0 0 1,-1 0 0,1-1-1,0 1 1,0 0 0,0 0-1,0-1 1,0 1 0,0 0-1,0 0 1,0-1 0,0 1-1,0 0 1,0 0 0,1-1-1,-1 1 1,0 0 0,0 0-1,0-1 1,0 1 0,0 0-1,0 0 1,1-1 0,-1 1-1,0 0 1,0 0 0,0 0-1,0-1 1,1 1-1,-1 0 1,0 0 0,0 0-1,1 0 1,-1 0 0,0-1-1,0 1 1,1 0 0,-1 0-1,0 0 1,0 0 0,1 0-1,-1 0 1,0 0 0,0 0-1,1 0 1,-1 0 0,0 0-1,0 0 1,1 0 0,-1 0-1,0 0 1,0 0 0,1 0-1,-1 1 1,34-1 63,-25 0 27,-9 0 5,0 0-11,0 0-42,0-43-43,0 35-32,0 8 0,0 0-11,0 0-42,0 0-38,0 0-117,0 0-117,0 0-230,0 0-202,0 0-235,0 0-406,0 0-1103,0 0 48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05:48:02.11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200 92 3168,'0'0'1803,"0"0"-209,0-8-570,0-35 709,-8 43-1525,6 0-192,1 1-1,-1-1 1,1 0-1,-1 0 1,0 0-1,1 0 1,-1-1-1,1 1 1,-1 0-1,1-1 1,-1 1-1,1-1 1,-1 1-1,1-1 1,0 0-1,-1 0 1,1 1-1,0-1 1,-1 0-1,1 0 1,0 0-1,0 0 1,0-1-1,0 1 1,0 0-1,0 0 1,0-1-1,0 1 1,1-1-1,-1 1 1,0 0-1,1-1 1,-1 1-1,1-1 1,0 1-1,-1-1 1,1 0-1,0 1 1,0-1-1,0 1 1,1-4-1,-1 55 737,0-41-740,1 4 5,-1 0 0,0 0-1,-1 0 1,-1-1-1,-5 23 1,-25 82 52,28-102-19,1 0 0,1 0 0,0 0 0,1 1 0,1-1 0,2 18 0,0 8 134,-1-1-1,1-28-132,-2 1 1,1-1 0,-2 1 0,0-1 0,0 0-1,-1 1 1,-6 17 0,-5 4-5,8-25-35,1 1 1,0 1 0,1-1-1,0 1 1,0-1-1,1 1 1,0 0-1,1 14 1,1-2-4,1-16-6,0-1 1,-1 1-1,0 0 0,-1 0 1,0-1-1,0 1 0,0 0 1,0-1-1,-5 11 1,-10 9 11,13-22-13,0 0-1,0 1 0,1-1 0,-1 1 0,1-1 0,0 1 1,0 0-1,1 0 0,-1 0 0,1 0 0,0 0 0,1 0 0,-1 8 1,1 36-4477,0-49 2358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05:49:15.16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101 399 4224,'-41'83'1850,"33"-66"-175,8-9-736,0 25-619,0-33-318,1 0 0,-1 0 0,0 1 1,0-1-1,0 0 0,0 0 0,0 1 1,0-1-1,0 0 0,0 0 0,0 1 1,0-1-1,0 0 0,0 0 0,0 1 1,0-1-1,0 0 0,0 1 0,0-1 1,-1 0-1,1 0 0,0 1 0,0-1 1,0 0-1,0 0 0,0 0 0,-1 1 1,1-1-1,0 0 0,0 0 0,0 0 1,-1 0-1,1 1 0,0-1 0,0 0 1,0 0-1,-1 0 0,1 0 0,0 0 1,0 0-1,-1 0 0,1 0 0,0 1 1,-1-1-1,1 0 0,0 0 0,0 0 1,-1 0-1,1 0 0,0-1 0,0 1 1,-1 0-1,1 0 0,0 0 0,0 0 1,-1 0-1,-33 0 51,26 0 11,8 0 37,0 0 54,0 0 37,0 0 21,0 0-21,0 0-32,0 0-32,0 0-26,0 0-12,0 0-26,0 8-26,0 26-17,-1-34-21,1 1-1,0-1 1,0 0 0,0 0 0,0 1-1,0-1 1,0 0 0,0 0-1,0 1 1,0-1 0,0 0 0,0 1-1,0-1 1,0 0 0,0 0 0,0 1-1,0-1 1,0 0 0,0 0-1,0 1 1,0-1 0,1 0 0,-1 0-1,0 1 1,0-1 0,0 0-1,0 0 1,0 0 0,1 1 0,-1-1-1,0 0 1,0 0 0,1 0-1,-1 0 1,0 1 0,0-1 0,0 0-1,1 0 1,-1 0 0,0 0 0,1 0-1,-1 0 1,0 0 0,0 0-1,1 0 1,-1 0 0,0 0 0,0 0-1,1 0 1,-1 0 0,0 0-1,0 0 1,1 0 0,-1 0 0,0 0-1,1 0 1,33 0 0,-34-1 0,0 1 1,1 0-1,-1 0 1,0 0-1,0 0 1,1 0-1,-1 0 1,0 0-1,0 0 1,1 0-1,-1 0 1,0 0-1,0 0 1,1 0-1,-1 0 0,0 0 1,1 0-1,-1 0 1,0 0-1,0 0 1,1 0-1,-1 0 1,0 1-1,0-1 1,0 0-1,1 0 1,-1 0-1,0 0 1,0 1-1,0-1 1,1 0-1,-1 0 0,0 0 1,0 1-1,0-1 1,0 0-1,0 0 1,1 1-1,-1-1 1,0 0-1,0 0 1,0 1-1,0-1 1,0 0-1,0 0 1,0 1-1,0-1 0,0 0 1,0 0-1,0 1 1,0-1-1,0 0 1,0 1-1,0-1 1,0 0-1,-1 1 1,1 0 1,0 1 0,0-1 0,-1 0 0,1 1 0,0-1 0,1 1-1,-1-1 1,0 0 0,0 1 0,0-1 0,1 1 0,-1-1 0,1 0 0,-1 1 0,1-1 0,-1 0 0,1 0 0,0 0 0,0 1 0,0-1 0,1 1 0,6 2 16,0-1 0,0 0 0,0 0 0,17 3 0,1 1 9,-10-2-2,1-1 1,-1 0-1,26 1 0,-38-5-16,0 0 0,0-1 0,0 1 0,0-1 0,0 0 0,0 0 0,0-1 0,-1 1 0,1-1 0,0 0 0,-1 0 0,5-3 0,4-2 29,-6 5-14,1 0 0,0 0 1,-1 0-1,1 1 1,0 0-1,-1 1 0,1-1 1,0 1-1,10 2 1,6-1 45,11-1 16,-20 1-57,1-1 1,0 0-1,-1-2 0,1 1 0,18-6 1,-26 5-15,0-1-1,0-1 1,-1 1 0,0-1 0,8-7 0,6-3 18,2 2 5,0 2-1,1 0 0,26-7 1,-25 9-4,-1-1 1,0-1 0,23-13-1,-35 15-16,-1 0 0,17-18 0,-22 20-13,0 1 1,1-1-1,-1 1 0,1 1 1,0-1-1,0 1 0,1 0 0,-1 1 1,11-5-1,21 0 20,-28 7-12,0-1-1,0-1 1,13-4 0,-19 5-8,-1 1 1,-1 0 0,1-1-1,0 0 1,0 0-1,-1 0 1,1 0 0,-1 0-1,1-1 1,-1 1-1,0-1 1,0 1 0,0-1-1,3-5 1,2-13 45,3 0 31,10 13 18,2 0-8,-16 4-43,0 0 0,0 0 0,0-1 1,11-10-1,-17 15-49,0-1 9,0 0 1,1 1 0,-1-1 0,1 1 0,-1-1 0,1 1 0,-1-1-1,1 1 1,-1-1 0,1 1 0,0-1 0,-1 1 0,1 0-1,0-1 1,-1 1 0,1 0 0,0 0 0,-1 0 0,1-1 0,0 1-1,-1 0 1,1 0 0,0 0 0,0 0 0,0 0 0,1 1 1,-1-1 0,1 0 0,0 0 0,-1 0 0,1 0 1,-1 0-1,1-1 0,0 1 0,-1 0 0,1-1 1,-1 1-1,1-1 0,-1 0 0,1 1 0,-1-1 0,0 0 1,1 0-1,-1 0 0,0 0 0,0 0 0,1 0 0,-1 0 1,0 0-1,0-1 0,0 1 0,0 0 0,-1-1 0,1 1 1,0 0-1,-1-1 0,1 1 0,0-1 0,-1 1 1,0-1-1,1 0 0,-1 1 0,0-1 0,0 1 0,0-1 1,0 0-1,0-2 0,0-4 149,0 8-59,0 0-37,3-1-62,1 1 1,0 0-1,0-1 0,0 0 0,-1 0 0,1 0 1,-1 0-1,8-4 0,-10 4-1,0 0 0,-1 0 0,1-1 0,0 1-1,0 0 1,0-1 0,-1 1 0,1 0 0,-1-1 0,1 1 0,-1-1 0,1 1-1,-1-1 1,0 1 0,0-1 0,0 1 0,0-1 0,0 1 0,0-3 0,0-4 31,0 8 5,0 0 22,42 0 69,-42 0-127,0 0 0,1 0 0,-1 0 0,0 0 0,0 0 0,1 0 0,-1 0 1,0 0-1,1 0 0,-1 0 0,0 0 0,0 0 0,1 0 0,-1 0 0,0 0 1,0 0-1,1 0 0,-1 0 0,0 0 0,0 0 0,1 0 0,-1 0 0,0-1 1,0 1-1,1 0 0,-1 0 0,0 0 0,0 0 0,0-1 0,1 1 0,-1 0 1,0 0-1,0 0 0,0-1 0,0 1 0,1 0 0,-1 0 0,0-1 0,0 1 0,0 0 1,0 0-1,0-1 0,0 1 0,0 0 0,0 0 0,0-1 0,0 1 0,0 0 1,0-1-1,0 1 0,0 0 0,0 0 0,0-1 0,0 1 0,0 0 0,-1-1 1,1-33 56,0 26-36,0 8-76,0 0-42,3-1 68,0 0 0,0 1 0,1 0 0,-1-1 0,0 1 0,0 0 0,0 1 0,5 0 0,0 0-29,-8-1 54,1 0 0,-1 0 0,0 0 1,0 0-1,1 0 0,-1 0 0,0 0 0,0 0 1,1 0-1,-1 1 0,0-1 0,0-1 0,1 1 1,-1 0-1,0 0 0,0 0 0,1 0 0,-1 0 1,0 0-1,0 0 0,1 0 0,-1 0 0,0 0 1,0-1-1,1 1 0,-1 0 0,0 0 0,0 0 1,0 0-1,1-1 0,-1 1 0,0 0 0,0 0 0,0 0 1,0-1-1,0 1 0,1 0 0,-1 0 0,0-1 1,0 1-1,0 0 0,0 0 0,0-1 0,0 1 1,0 0-1,0 0 0,0-1 0,0 1 0,0 0 1,0 0-1,0-1 0,0 1 0,0 0 0,0 0 1,0-1-1,-1 1 0,1-33-125,0 25 37,3 9 87,1-1 0,-1 1-1,0-1 1,0 0-1,0 0 1,1 0 0,-1 0-1,5-1 1,1 0 6,-1 1 30,-8 0 27,0 0 5,0 0-6,0 0-20,0 0-17,0 0-48,0 0-37,0 0-26,8 0-12,1 1 64,-6-1 13,0 1 1,0-1 0,0 0 0,0 0 0,0 0 0,1 0 0,-1-1-1,4 0 1,-7-8-136,0-25-48,0 26-101,0 8-112,0 0-166,0 0-240,0 0-1231,0 0 42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05:49:17.86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797 149 4640,'69'0'1757,"-56"0"-217,-38 0-773,25 0-758,-1 0 1,0 0 0,0 0-1,1 0 1,-1 0 0,0 0-1,1 0 1,-1 0 0,0 0-1,0-1 1,1 1-1,-1 0 1,0 0 0,1-1-1,-1 1 1,1 0 0,-1-1-1,0 1 1,1-1 0,-1 1-1,1-1 1,-1 1-1,1-1 1,0 0 0,-1 0-1,-32-32 23,25 25-48,-1 8 48,-41 0 214,17 0-70,25 0 58,0 0-4,-43 0 148,18 0-255,33 0-120,-1 0 0,0 0 0,1 0 0,-1 0-1,0 0 1,1 0 0,-1 0 0,0 0 0,1 0 0,-1-1 0,0 1-1,1 0 1,-1 0 0,0-1 0,1 1 0,-1 0 0,1-1 0,-1 1 0,1-1-1,-1 1 1,1-1 0,-1 1 0,1-1 0,-1 1 0,0-2 0,-31-32 55,23 25-20,1 9-1,-26 0 27,26 0 27,8 0 10,0 0 22,0 0-1,0 0-20,-9 0-6,1 1-65,5 0-12,0-1 0,0 1 0,-1-1 0,1 0 0,0 0 0,0-1 0,0 1 0,-4-2 0,7 11 125,0-7-137,0-1 0,0 1 0,0 0 0,0 0 0,0 0 0,0-1 0,0 1 0,-1 0 0,1 0 0,-1-1 0,1 1 0,-1 0 0,0-1 0,1 1 0,-1-1 0,0 1 0,-1 1 0,-1-1 9,0-1 0,-1 1 0,1-1 0,0 0 1,0 0-1,-1 0 0,1 0 0,0-1 0,-1 1 1,1-1-1,-1 0 0,1 0 0,-5-1 0,8 1-16,-4 0 4,1 1 1,-1-1-1,1 0 0,-1 1 0,1 0 0,-1 0 1,1 0-1,0 0 0,0 1 0,-1-1 0,1 1 1,0 0-1,-3 2 0,-21 17 3,1 2 0,-23 26 0,10-10 9,-102 102 22,140-141-37,1 0 0,-1 1 0,0-1 1,1 1-1,-1-1 0,1 1 0,-1-1 0,1 1 1,-1-1-1,1 1 0,0 0 0,-1-1 1,1 1-1,0-1 0,-1 1 0,1 0 1,0 0-1,0-1 0,0 1 0,0 0 0,-1-1 1,1 1-1,0 0 0,0 0 0,1 0 1,-1 33 35,0-33-35,0-1 0,0 1 0,0 0 0,0 0 0,0-1 0,0 1 0,-1 0 0,1-1 0,0 1 0,0 0 1,0-1-1,-1 1 0,1 0 0,0-1 0,-1 1 0,1 0 0,-1-1 0,1 1 0,0-1 0,-1 1 0,1-1 0,-1 1 0,0-1 0,1 1 0,-2 0 0,-28 34 29,29-33-31,0-1 0,0 0 1,0 0-1,0 1 0,0-1 0,0 1 1,0-1-1,1 0 0,-1 1 0,1 0 0,-1-1 1,1 1-1,0-1 0,0 1 0,-1 0 1,1-1-1,0 1 0,0-1 0,0 1 0,1 0 1,-1-1-1,0 1 0,1-1 0,-1 1 1,1-1-1,-1 1 0,1-1 0,0 1 0,1 2 1,32 12-1,-32-12-1,-1-1 0,1 0 0,-1 0 0,0 1 0,0-1 0,0 1 0,0-1 0,0 1 0,-1-1 0,0 1 0,1-1 0,-2 5 0,0 56-14,0-44 16,1 30 95,0-41-5,0-9 10,0 0 22,0 0-1,0 0-26,8 8-32,4 5-49,4 4-9,0-1-1,2-1 1,19 14 0,47 21-12,-60-33-1,-20-13 8,0-1 0,0 0 0,1 0 1,-1 0-1,1-1 0,0 1 0,-1-1 0,1 0 0,0 0 0,1-1 0,-1 1 0,0-1 1,0-1-1,1 1 0,6-1 0,45 0 154,-43 1-118,-4 0-14,-1-1 0,1 0-1,-1-1 1,1 0-1,-1 0 1,1-1 0,9-3-1,56-27 80,-74 31-95,1 0 0,-1 0 0,1 0-1,0 0 1,-1 0 0,1 1 0,0-1 0,-1 1 0,1-1 0,0 1 0,0 0 0,2 0 0,17 0 36,42 2 41,-59-2-73,0 0-1,-1 0 0,1 0 1,-1 0-1,1-1 0,-1 0 1,1 1-1,-1-1 0,1-1 1,-1 1-1,0 0 0,4-3 1,10-30 127,-16 33-126,1 0 0,0 0 1,0 0-1,0 0 0,0 0 0,1 1 0,-1-1 0,0 0 0,0 1 0,0 0 0,0 0 0,1-1 0,-1 1 0,2 1 1,-4-1-13,9 0 202,-1-8 33,-8 8-235,6-6 40,-1 0 1,0 1-1,0-1 1,7-12 0,-5-3 40,2 1 14,12 11-29,0 1-26,-17 7-36,-1-1-1,0-1 1,0 1 0,0 0-1,-1-1 1,1 1-1,-1-1 1,1 0-1,-1 0 1,0 0 0,0 0-1,0 0 1,0 0-1,-1-1 1,1 1-1,-1-1 1,2-5 0,12-26 1,-10 27-5,1 0 0,0 0 0,0 1 0,11-10 0,-9 10 0,-2 0 0,1 0 0,-1 0 0,10-17 0,1-26 0,-13 43 2,0 1 1,1 0 0,0 0-1,0 0 1,6-4 0,-11 10-3,0-1 3,1 1 0,0 0 0,-1-1 0,1 1 0,-1-1 0,1 1 0,-1-1 0,1 1 0,-1-1 0,0 1 0,1-1 0,-1 0 1,1 1-1,-1-1 0,0 0 0,0 1 0,1-1 0,-1 0 0,0 1 0,0-1 0,0 0 0,0 1 0,0-1 0,0 0 0,0-1 1,0-48 284,0 0 149,0 16-240,0 34-194,0 0 0,1 0-1,-1-1 1,0 1 0,0 0-1,0 0 1,0-1 0,0 1 0,0 0-1,0 0 1,0-1 0,0 1-1,0 0 1,0-1 0,0 1 0,0 0-1,0 0 1,0-1 0,0 1-1,-1 0 1,1 0 0,0-1 0,0 1-1,0 0 1,0 0 0,0 0-1,-1-1 1,1 1 0,0 0 0,0 0-1,0 0 1,-1-1 0,1 1-1,0 0 1,0 0 0,-1 0 0,1 0-1,0 0 1,0 0 0,-1-1-1,1 1 1,0 0 0,0 0 0,-1 0-1,1 0 1,0 0 0,0 0-1,-1 0 1,1 0 0,0 0 0,-1 0-1,1 0 1,0 0 0,0 1-1,-1-1 1,1 0 0,-2 0 2,0 0 0,0 0 1,0 0-1,0 0 0,0 0 0,1 0 1,-1-1-1,0 1 0,0-1 0,0 1 1,1-1-1,-1 0 0,0 0 0,1 0 1,-1 0-1,-1-1 0,2 0-4,-1 0 0,1 0-1,0 0 1,0 0 0,0 0 0,0-1-1,0 1 1,1 0 0,-1-1 0,1 1-1,-1 0 1,1-1 0,0 1 0,0-1-1,0-3 1,0-43-161,-8 41 6,-24-26-6,31 33 153,1 0 1,-1 1 0,1-1 0,0 1 0,-1-1 0,1 1-1,-1-1 1,1 1 0,-1-1 0,0 1 0,1 0 0,-1-1 0,1 1-1,-1 0 1,0-1 0,1 1 0,-1 0 0,0 0 0,1-1-1,-1 1 1,0 0 0,0 0 0,1 0 0,-1 0 0,-1 0 0,0 0-5,-1 1 0,1-2 1,0 1-1,0 0 0,-1 0 1,1-1-1,0 1 0,0-1 1,-1 1-1,1-1 0,0 0 1,0 0-1,-3-2 0,-12-30-95,13 31 94,-1 1 1,-1-1 0,1 0 0,0 1 0,0 0 0,0 1 0,-1-1 0,1 1 0,0 0 0,-1 0-1,-8 2 1,-6-2-15,-171 0-417,141 0 219,50 0 222,0 1 0,0-1 1,0 0-1,-1 0 0,1 0 0,0 0 0,-1 0 1,1 0-1,0 0 0,0 0 0,-1 0 1,1 0-1,0 0 0,0 0 0,-1 0 0,1 0 1,0 0-1,0 0 0,-1 0 0,1-1 1,0 1-1,0 0 0,-1 0 0,1 0 0,0 0 1,0 0-1,0-1 0,-1 1 0,1 0 1,0 0-1,0 0 0,0-1 0,-1 1 0,1 0 1,0 0-1,0-1 0,0 1 0,0 0 1,0 0-1,0-1 0,0 1 0,0 0 0,0 0 1,0-1-1,0 1 0,0 0 0,0 0 1,0-1-1,0 1 0,0 0 0,0 0 0,0-1 1,0 1-1,0 0 0,0 0 0,0-1 1,1-1-5,-1 0 1,0 0 0,0 1 0,0-1 0,0 0 0,0 0 0,-1 0 0,1 0 0,-1 1 0,1-1 0,-1 0 0,1 0 0,-1 1 0,0-1-1,0 1 1,-1-3 0,-1 2-15,0 1 1,1-1-1,-1 1 0,0 0 0,0 0 0,-1 0 0,1 0 0,0 1 1,0-1-1,0 1 0,0 0 0,-1 0 0,1 0 0,-4 0 1,-44 0-477,2 0-667,15 0-10,34 1 1131,0-1 1,0 0 0,-1 0 0,1 0 0,0 0 0,0 0-1,-1 0 1,1 0 0,0 0 0,-1 0 0,1 0 0,0 0-1,0 0 1,-1 0 0,1 0 0,0 0 0,0 0 0,-1 0-1,1 0 1,0 0 0,0 0 0,-1 0 0,1-1 0,0 1-1,0 0 1,-1 0 0,1 0 0,0 0 0,0-1 0,0 1-1,0 0 1,-1 0 0,1 0 0,0-1 0,0 1 0,0 0-1,0 0 1,0-1 0,-1 1 0,1 0 0,0 0 0,0-1-1,0 1 1,0 0 0,0 0 0,0-1 0,0 1 0,0 0-1,0 0 1,0-1 0,0 1 0,0 0 0,0 0 0,0-1-1,0 1 1,1-1 0,-1-39-2332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05:49:19.58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2442 1 3296,'0'0'1589,"0"0"-144,0 0-522,0 0-528,0 0-123,0 0-43,0 0 64,0 0 17,0 0 47,0 0-21,-8 0-5,-35 0 319,43 8-522,1-6-122,-1 0-1,0 0 0,0-1 0,0 1 0,0 0 1,-1 0-1,1 0 0,0 0 0,-1-1 0,1 1 1,-1 0-1,1 0 0,-1-1 0,0 1 0,0-1 1,-1 3-1,-1-2 5,0-1-1,0 1 1,1-1 0,-1 0 0,-1 0-1,1 0 1,0 0 0,0-1 0,0 1-1,0-1 1,0 0 0,-1 0 0,1 0-1,-4 0 1,-11 0 76,0 0 1,0 2-1,-29 6 0,40-6-70,0 0-1,1 0 0,-1 1 0,1-1 0,0 1 0,0 1 0,0-1 1,0 1-1,1 0 0,-7 6 0,9-7 7,0 1-1,-1 0 1,1 0-1,1 0 1,-5 8-1,-5 3 91,9-14-101,0 0 0,1-1 0,-1 1 1,0 0-1,0-1 0,0 0 0,0 1 0,-5-2 0,-192 1 283,194 1-286,0-1 0,0 1 0,1 0 0,-1 0 0,0 1 0,0-1 0,1 1 0,-1 1 0,1-1 0,0 1 0,-8 5 0,8-5 12,0 0-1,0 0 1,0 0-1,-1-1 1,1 0-1,-1 0 1,0 0-1,1-1 1,-1 0-1,0 0 1,-9 0-1,-43-1 419,-82 0 42,137 0-478,0 0-1,1 0 1,-1 0 0,0 0 0,0 0 0,1 0 0,-1 1 0,0-1 0,1 1 0,-1 0 0,0 0-1,1 0 1,-5 3 0,-10 30 4,15-33-6,1 0 0,-1 0 0,0 0 0,0 0 0,0 0 0,0-1 0,0 1 0,0 0 0,0-1 0,0 0 0,0 1 0,0-1 0,-3 0 0,-37 0 0,23-1 0,-230 1 128,246 0-128,0-1 0,0 1 0,0 0 0,1 1 0,-1-1 0,0 0 0,0 1 0,0-1 0,1 1 0,-1 0 0,0 0 0,1 0 0,-4 2 0,-11 30 0,14-31 1,0-1 0,-1 1 1,1-1-1,-1 0 0,1 0 1,-1 0-1,1 0 0,-1-1 1,1 1-1,-1-1 1,-6 0-1,-54-2 32,44 1-18,-80 1 113,94 0-127,0 0 1,0 1 0,0-1 0,0 1 0,0 1 0,0-1 0,0 1 0,0 0 0,0 0 0,1 1-1,-1 0 1,-9 6 0,11-6-1,0 0-1,-1-1 1,0 1-1,1-1 1,-1 0 0,0 0-1,0-1 1,0 1-1,0-1 1,0 0-1,0-1 1,-9 1 0,-19-2 15,21-1 1,0 2-1,0-1 1,0 1-1,1 1 1,-1 0-1,0 1 1,1 0-1,-12 4 1,-3 10 25,22-13-32,0 0 1,-1 0-1,1 0 0,-1-1 1,0 0-1,1 0 0,-1 0 1,0 0-1,0-1 0,0 0 1,0 0-1,-1 0 0,-6 0 1,6-1-1,0 0 1,1 1 0,-1 0-1,0 0 1,1 1 0,-1 0-1,1-1 1,-1 2 0,1-1-1,0 1 1,-9 5 0,9-4-5,1-1-1,-1-1 1,-1 1 0,1-1 0,0 0-1,0 0 1,-1 0 0,1-1 0,-1 1-1,0-2 1,-10 2 0,11-2-1,0 0 1,0 1-1,0 0 0,-1 0 1,1 0-1,0 1 1,0-1-1,1 1 0,-1 0 1,0 1-1,1-1 0,-1 1 1,-5 5-1,-15 7 11,3-7-2,2 1 9,4 23 30,-18-15-5,33-15-42,0 0-1,0 0 0,0 0 1,0 0-1,0 0 0,0 0 1,1 0-1,-1 0 0,1 0 1,0 1-1,-1-1 0,1 0 1,0 0-1,0 3 0,1-5-3,-1 0-1,0 1 0,0-1 0,0 0 1,0 0-1,0 1 0,0-1 1,0 0-1,0 0 0,0 1 1,0-1-1,0 0 0,0 0 1,0 1-1,0-1 0,0 0 0,0 0 1,0 1-1,0-1 0,0 0 1,0 0-1,0 1 0,-1-1 1,1 0-1,0 0 0,0 1 1,0-1-1,0 0 0,-1 0 1,1 0-1,0 1 0,0-1 0,0 0 1,-1 0-1,1 0 0,0 0 1,0 0-1,-1 1 0,1-1 1,0 0-1,0 0 0,-1 0 1,1 0-1,0 0 0,0 0 0,-1 0 1,1 0-1,0 0 0,0 0 1,-1 0-1,1 0 0,0 0 1,0 0-1,-1 0 0,1 0 1,-1-1-1,0 1 3,-1 0 1,0 0-1,1 0 1,-1 0-1,0 0 1,0 0-1,1 0 1,-1 1-1,0-1 1,1 0-1,-1 1 1,1 0-1,-1-1 1,0 1-1,1 0 1,0 0-1,-3 1 1,3 1 10,-1 0 0,1 0 0,0 0 1,-1 0-1,2 1 0,-1-1 0,0 0 0,0 0 0,1 1 1,0-1-1,0 0 0,0 1 0,1 4 0,-1 26 129,0-26-10,0 0-12,0 25-31,0-25-59,-51-8-7237,51 0 5173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05:49:21.80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51 1 4000,'0'0'1680,"0"0"-102,0 0-687,0 0-368,0 0-166,0 0-16,0 0-15,0 0-6,0 0 0,0 0 0,-8 0 0,-17 0-145,7 0 2540,18 8-2507,0 25-64,0-25-90,0 0-28,0-8-26,1 10 2,-1-1 1,1 1-1,1-1 0,3 12 0,29 95 25,-28-87-16,-6-26-9,1-1 1,-1 1 0,1-1-1,-1 1 1,1-1-1,0 1 1,0-1 0,0 1-1,3 4 1,29 9 61,-24 4-17,-1 1-9,25 30 37,-25-30-37,1-1 9,24-4 23,-17 18-12,18-17-26,-17 15-26,15-15-1,-31-16-4,0 0 0,0 1 1,0-1-1,0 0 0,0 0 1,0 1-1,-1-1 0,1 1 0,-1-1 1,1 1-1,-1-1 0,0 1 0,1-1 1,-1 1-1,0-1 0,0 1 0,0-1 1,0 1-1,0-1 0,0 1 1,-1 2-1,1 13 24,0 15-25,-1-32 0,1 1-1,0-1 1,0 0 0,0 0-1,0 1 1,0-1 0,0 0-1,0 0 1,0 1-1,0-1 1,0 0 0,0 0-1,0 1 1,0-1 0,0 0-1,0 1 1,0-1-1,0 0 1,0 0 0,0 1-1,1-1 1,-1 0 0,0 0-1,0 0 1,0 1-1,0-1 1,0 0 0,1 0-1,-1 0 1,0 1 0,0-1-1,0 0 1,1 0-1,-1 0 1,0 0 0,0 1-1,1-1 1,-1 0 0,0 0-1,0 0 1,1 0 0,-1 0-1,0 0 1,0 0-1,1 0 1,-1 0 0,0 0-1,1 0 1,-1 0 0,0 0-1,0 0 1,1 0-1,-1 0 1,0 0 0,0 0-1,1-1 1,1 1 0,-1 0-1,1 0 1,-1 0 0,1 0 0,-1 0-1,1 0 1,0 0 0,-1 0 0,1 1-1,-1-1 1,1 1 0,-1-1 0,1 1-1,-1-1 1,0 1 0,1 0 0,-1 0-1,0 0 1,1 0 0,-1 0 0,0 0-1,0 0 1,0 0 0,0 0 0,0 1-1,0-1 1,0 0 0,-1 1 0,1-1-1,0 0 1,-1 1 0,1-1 0,-1 1-1,1-1 1,-1 1 0,0-1-1,1 1 1,-1 0 0,0-1 0,0 1-1,-1 2 1,1 4-26,0-8-17,9 0-80,23 0-197,-24 0-245,-8 0-304,0 0-486,0 0-1152,0 0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05:49:24.25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399 1 3968,'-2'0'97,"-1"0"0,0 0 0,1 0 0,-1 0 0,0 0 1,0 1-1,1-1 0,-1 1 0,1 0 0,-1 0 0,0 0 0,1 0 0,-4 2 0,4-1-28,1-1 0,0 0 0,0 1 0,1-1-1,-1 1 1,0-1 0,0 1 0,1-1 0,-1 1-1,1-1 1,-1 1 0,1 0 0,0-1-1,-1 1 1,1 0 0,0-1 0,0 1 0,1 2-1,-1 4 487,0-8-368,0 0-97,0 0 33,-41 42 330,33-33-106,8-9 21,0 0-48,0 0-75,0 0-111,0 8-108,0 25-116,0-25-113,0-8-293,0 0-763,0-8-405,0-25-303,0 25-364,0 8 1291,2 0 1118,0 0-1,1 0 1,-1 0 0,1 0 0,-1 0-1,0-1 1,1 1 0,-1-1-1,0 1 1,1-1 0,-1 0 0,0 0-1,0 0 1,0 0 0,4-3-1,-5 3 38,0-1 0,0 0-1,0 1 1,0-1 0,0 0-1,-1 1 1,1-1-1,-1 0 1,1 0 0,-1 0-1,1 0 1,-1 0-1,0 0 1,0 1 0,0-5-1,0-2 1630,0 8-213,0 0-246,0-8-405,0-25-165,0 25-150,0 8-101,0 0-128,0 0-91,0 0-101,0 0-37,0 0 21,0 0 27,0 0 10,0 0 22,0 0-1,0 0-31,0 0-54,0 0-31,42 0 58,-42 0-127,0 0 0,1 0 0,-1 0 0,0-1 1,0 1-1,1 0 0,-1 0 0,0 0 1,0 0-1,1 0 0,-1 0 0,0 0 0,0 0 1,1 0-1,-1 0 0,0 0 0,1 0 1,-1 0-1,0 1 0,0-1 0,1 0 0,-1 0 1,0 0-1,0 0 0,0 0 0,1 0 0,-1 1 1,0-1-1,0 0 0,0 0 0,1 0 1,-1 1-1,0-1 0,0 0 0,0 0 0,0 1 1,0-1-1,1 0 0,-1 0 0,0 0 0,0 1 1,0-1-1,0 0 0,0 1 0,0-1 1,0 0-1,0 0 0,0 1 0,0-1 0,0 0 1,0 0-1,0 1 0,0-1 0,0 0 1,0 0-1,-1 1 0,1 1 5,0 0 1,0 1-1,0-1 1,0 0-1,1 0 0,-1 0 1,1 0-1,-1 0 1,1 0-1,-1 0 0,1 0 1,0 0-1,0 0 1,1 2-1,11 3 36,-9-5-32,1 0 0,-1 1 0,0 0 0,0 0 0,0 0 1,0 0-1,4 4 0,75 93 118,-80-96-119,0-1 1,1 0-1,0-1 1,-1 1-1,1 0 1,0-1-1,0 0 1,0 0-1,8 2 1,2 2 28,35 26 111,-29-24-90,1 1 10,-13 11-12,0 2-18,-6-19-34,-1 0 0,1 0 0,0 0 0,0 0 0,0-1 0,0 1 0,0 0-1,5 3 1,22 23 74,-23-23-77,-1 0 0,0 0 0,0 0 0,6 12 1,6 31-3,-1-24 3,-13-21-2,0 0 1,0 0-1,0 1 1,-1-1-1,0 1 1,0-1-1,0 1 1,0 0-1,-1 0 0,0 0 1,0 0-1,0 0 1,-1 0-1,1 0 1,-2 8-1,1 128-27,0 17 84,0-149-58,-1 1 0,0-1 0,0 0 0,-4 12 0,3-14-5,-1 8-12,-1 0 0,0-1-1,-1 0 1,-1 0 0,0 0-1,-1-1 1,0 1-1,-1-2 1,-1 1 0,0-1-1,-13 13 1,5-9-109,-2-1 0,0 0 0,0-2-1,-1 0 1,-40 17 0,-26 18-370,42-19 150,11-6 4,-48 24 0,31-22 146,-92 50-232,116-56 350,22-15-59,0-1 0,0 0 1,0 0-1,0-1 0,0 1 0,-1-1 1,1 0-1,-1 0 0,1 0 0,-1-1 1,0 0-1,0 0 0,0 0 0,0 0 1,-8 0-1,-38-1-1479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05:50:52.91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241 49 3936,'0'0'1189,"0"0"-42,0 0-779,0 0-416,-9 0-171,8 1 212,-1-1-1,0 0 1,1 0 0,-1 0-1,1 0 1,-1 0 0,1 0-1,-1-1 1,1 1-1,-1 0 1,1-1 0,-1 1-1,1-1 1,-1 0 0,1 1-1,-1-1 1,1 0 0,0 0-1,0 0 1,-1 0-1,1 0 1,0 0 0,0 0-1,0-1 1,0 1 0,0 0-1,0 0 1,1-1 0,-1 1-1,0-1 1,1 1-1,-1-1 1,1 1 0,-1-1-1,1 1 1,0-1 0,0 1-1,-1-1 1,1 1 0,0-1-1,1-2 1,-1-4 156,0 8 240,0 0 203,0 0 22,0 0-60,-8 0-218,-25 0-112,25 0-149,8 0-22,0 0 6,0 0 80,0 0 47,0 0 108,0 0 42,0 0 48,0 0-48,0 0-48,8 0-123,41 0 32,2 0-74,-2 0-16,-37 1-85,1 1 1,-1 0-1,0 1 1,0 1 0,0 0-1,0 0 1,21 13-1,-26-14-5,-5-2-5,-1 0 0,1 0 0,0 0 0,-1 0-1,1 0 1,0-1 0,-1 1 0,1-1 0,0 1 0,0-1 0,-1 0 0,4 0 0,45 0 313,-49 0-317,1 0 1,-1 0-1,1 0 0,-1 0 1,1 0-1,-1 0 1,1 0-1,0 1 0,-1-1 1,1 0-1,-1 1 1,1-1-1,-1 1 0,0 0 1,1-1-1,-1 1 0,1 0 1,-1 0-1,0 0 1,0 0-1,0 0 0,0 0 1,1 0-1,-1 1 0,-1-1 1,1 0-1,0 0 1,0 1-1,0-1 0,-1 1 1,1-1-1,-1 1 1,1-1-1,-1 1 0,1-1 1,-1 1-1,0-1 0,0 1 1,0-1-1,0 1 1,0 2-1,0-4-5,0 1-1,0-1 1,-1 0-1,1 0 1,0 1 0,0-1-1,0 0 1,0 0 0,0 1-1,0-1 1,0 0-1,0 1 1,0-1 0,0 0-1,0 0 1,0 1-1,0-1 1,0 0 0,1 0-1,-1 1 1,0-1 0,0 0-1,0 0 1,0 0-1,0 1 1,0-1 0,1 0-1,-1 0 1,0 0 0,0 1-1,0-1 1,1 0-1,-1 0 1,0 0 0,0 0-1,0 1 1,1-1 0,-1 0-1,0 0 1,0 0-1,1 0 1,-1 0 0,0 0-1,0 0 1,1 0-1,-1 0 1,0 0 0,1 0-1,-1 0 1,0 0 0,0 0-1,1 0 1,-1 0-1,0 0 1,0 0 0,1-1-1,32 1 158,-33 0-158,0 0 0,0 0-1,1 0 1,-1 0 0,0 0-1,0 0 1,1 0 0,-1 0-1,0 0 1,0 0 0,1 0-1,-1 0 1,0 0 0,1 0 0,-1 0-1,0 0 1,0 0 0,1 0-1,-1 0 1,0 0 0,0 0-1,1 1 1,-1-1 0,0 0-1,0 0 1,0 0 0,1 0-1,-1 0 1,0 1 0,0-1-1,0 0 1,1 0 0,-1 1 0,0-1-1,0 0 1,0 0 0,0 0-1,0 1 1,0-1 0,0 0-1,0 0 1,1 1 0,-1-1-1,0 0 1,0 1 0,0-1-1,0 0 1,0 0 0,0 1-1,0-1 1,-1 0 0,1 0 0,0 1-1,0-1 1,0 0 0,0 1-1,0 0 2,-1 1 0,1 0 0,0-1 0,0 1 1,0-1-1,0 1 0,1-1 0,-1 1 0,0-1 0,1 1 0,-1-1 0,1 1 0,-1-1 0,1 1 0,0-1 0,0 1 0,-1-1 0,1 0 0,0 0 0,0 1 0,0-1 0,0 0 0,1 0 0,-1 0 0,0 0 1,0 0-1,1 0 0,-1-1 0,0 1 0,1 0 0,-1-1 0,1 1 0,-1-1 0,1 1 0,-1-1 0,1 0 0,0 0 0,-1 1 0,1-1 0,-1 0 0,4-1 0,-5 1-2,0 0 0,0 0-1,1 0 1,-1 0 0,0 0-1,0 0 1,1 0 0,-1 0-1,0 0 1,0-1-1,1 1 1,-1 1 0,0-1-1,0 0 1,1 0 0,-1 0-1,0 0 1,0 0 0,1 0-1,-1 0 1,0 0 0,0 0-1,1 0 1,-1 1 0,0-1-1,0 0 1,0 0 0,1 0-1,-1 0 1,0 1 0,0-1-1,0 0 1,0 0 0,1 0-1,-1 1 1,0-1 0,0 0-1,0 0 1,0 1-1,0-1 1,0 0 0,0 0-1,0 1 1,0-1 0,0 0-1,0 0 1,0 1 0,0-1-1,0 0 1,0 0 0,0 1-1,0-1 1,0 0 0,0 0-1,0 1 1,0-1 0,0 50 15,0-49-16,-1 1 1,1-1 0,0 1 0,0 0 0,0-1 0,1 1 0,-1-1 0,0 1 0,1 0-1,-1-1 1,0 1 0,1-1 0,0 0 0,-1 1 0,1-1 0,0 1 0,0-1 0,0 0-1,0 1 1,0-1 0,0 0 0,0 0 0,0 0 0,1 0 0,-1 0 0,0 0 0,1 0-1,-1-1 1,1 1 0,-1 0 0,0-1 0,1 1 0,0-1 0,-1 1 0,1-1 0,-1 0-1,1 0 1,-1 1 0,1-1 0,0-1 0,2 1 0,-4 0-1,1 0 1,-1 0-1,0 0 0,0-1 1,1 1-1,-1 0 1,0 0-1,0 0 0,1 0 1,-1 0-1,0 0 0,0 0 1,1 0-1,-1 0 1,0 0-1,0 0 0,1 0 1,-1 0-1,0 1 0,1-1 1,-1 0-1,0 0 1,0 0-1,0 0 0,1 0 1,-1 0-1,0 1 0,0-1 1,0 0-1,1 0 1,-1 0-1,0 1 0,0-1 1,0 0-1,0 0 0,1 1 1,-1-1-1,0 0 1,0 0-1,0 0 0,0 1 1,0-1-1,0 0 0,0 1 1,0-1-1,0 0 1,0 0-1,0 1 0,0-1 1,0 0-1,0 0 0,0 1 1,0-1-1,0 0 1,0 0-1,0 1 0,0 48 38,-1-38-28,1 29 26,0-38-33,0 1 0,0-1 0,0 1 0,1-1 0,-1 0 0,1 1 0,-1-1 0,1 0 0,0 1 0,0-1 0,0 0 0,2 3 0,-1-4-1,-1 0-1,1 0 1,0 0 0,0 0 0,0-1 0,0 1-1,0 0 1,0-1 0,0 0 0,1 1-1,-1-1 1,0 0 0,0 0 0,2 0 0,-3 0-1,-1-1 0,0 1 0,0 0 0,1 0 1,-1 0-1,0 0 0,0 0 0,1 0 1,-1 0-1,0 0 0,0 0 0,1 0 0,-1 0 1,0 0-1,1 0 0,-1 0 0,0 0 0,0 0 1,1 0-1,-1 1 0,0-1 0,0 0 1,0 0-1,1 0 0,-1 0 0,0 0 0,0 1 1,1-1-1,-1 0 0,0 0 0,0 0 1,0 1-1,0-1 0,0 0 0,1 0 0,-1 1 1,0-1-1,0 0 0,0 0 0,0 1 0,0-1 1,0 0-1,0 0 0,0 1 0,0-1 1,0 0-1,0 0 0,0 1 0,0-1 0,0 0 1,0 0-1,0 1 0,0-1 0,0 0 1,0 0-1,0 1 0,0 33 52,0-25 22,0-1-27,0 41 32,0-15-91,0-26 22,0-8-22,0 0 22,0 8-22,0-5 12,0-1 0,0 0 0,0 0 1,-1 0-1,1 0 0,0 0 0,-1 0 0,1 1 0,-1-1 0,0 0 0,1 0 0,-1-1 0,0 1 0,-2 2 0,-29 13 5,30-14-8,0 1 1,0 0 0,1-1 0,0 1 0,-1 0 0,2 0 0,-1 0 0,0 0-1,1 0 1,-1 0 0,1 0 0,0 0 0,1 0 0,1 8 0,-2-2-2,1-1 1,-1 1 0,-1-1 0,1 1 0,-2 0 0,-3 14 0,-29 60 2,11-21-11,20-58 9,1 0 1,-1-1-1,0 0 1,0 1-1,0-1 1,-6 5-1,8-8 3,1-1-1,-1 1 0,1-1 1,-1 0-1,1 1 1,-1-1-1,1 1 1,-1 0-1,1-1 0,-1 1 1,1-1-1,0 1 1,-1 0-1,1-1 0,0 1 1,-1 0-1,1-1 1,0 1-1,0 0 0,0-1 1,0 1-1,0 0 1,0 0-1,0-1 1,0 2-1,0 48 0,0-48 0,0 0-1,0 0 1,0 0 0,0-1-1,0 1 1,0 0 0,-1-1-1,1 1 1,-1 0 0,1 0-1,-1-1 1,0 1 0,1-1 0,-1 1-1,0-1 1,-2 3 0,1-2-1,0-1 1,0 0 0,-1 0-1,1 0 1,0 0-1,-1 0 1,1 0 0,-1-1-1,1 1 1,0-1 0,-1 1-1,1-1 1,-1 0 0,-4-1-1,7 10 17,-1-4-15,0 1 0,0-1-1,0 1 1,-1-1 0,0 0 0,0 1-1,0-1 1,-1 0 0,0 0-1,0-1 1,0 1 0,0 0-1,-1-1 1,-7 8 0,2-4 15,9-8-27,0 0 22,0 0-22,0 0 22,0 0-22,-1 2 12,1 0-1,-1 0 1,1 1 0,-1-1-1,1 0 1,0 0-1,0 0 1,0 1-1,0-1 1,1 3 0,1 27 3,-2 149 12,0-173 0,0-8-27,0 0 22,0 0-22,0 0 22,0 0-22,0 0 22,0 0-22,0 2 12,-1 0-1,1 0 0,-1-1 1,1 1-1,0 0 1,0 0-1,0-1 1,0 1-1,0 0 0,1 0 1,-1-1-1,1 4 1,0-3-1,-1-1 0,0 1 1,1 0-1,-1 0 1,0-1-1,0 1 0,0 0 1,0 0-1,0-1 1,0 1-1,-1 0 1,0 2-1,-7-4-11,-25 0 22,25 0-32,8 0-1,0 0 33,0 41-64,0-33 21,0-8 0,0 0 10,49 0 65,-49-8-54,0-41 27,0 44-15,1 1-1,0-1 1,0 0-1,0 1 1,0-1-1,1 1 1,-1 0-1,1 0 1,0-1-1,1 1 1,-1 0-1,5-4 1,20-39-2,-16 22 1,-1 0 0,10-41 0,-17 51-3,0-1 0,-1 0 0,0 0 0,-1 0 0,-3-31 0,1 7-1,1-118-17,0 108 53,0 17-11,0 25 27,-49 8 64,49-9-101,0-25-22,0 26 22,0 0-22,0-41 54,0 0-38,0 46-4,0 1 0,0 0 0,0 0 1,0 0-1,0-1 0,-1 1 0,1 0 0,-1 0 0,0 0 0,1 0 0,-1 0 0,0 0 0,0 0 0,-2-2 0,-30-13 42,31 15-41,1 1-1,0-1 1,0 0 0,0 0 0,1 0 0,-1 0-1,0 0 1,1 0 0,0 0 0,-1 0-1,1 0 1,0 0 0,0 0 0,0-4 0,0-2 72,0 8 6,0-8 16,0-26-64,0 34-31,0-1 0,0 1-1,0 0 1,1 0 0,-1-1-1,0 1 1,0 0-1,0 0 1,0-1 0,0 1-1,0 0 1,0 0 0,0-1-1,0 1 1,0 0 0,0 0-1,0-1 1,0 1 0,-1 0-1,1 0 1,0-1 0,0 1-1,0 0 1,0 0 0,0-1-1,0 1 1,-1 0 0,1 0-1,0 0 1,0-1 0,0 1-1,-1 0 1,1 0 0,0 0-1,0 0 1,0-1-1,-1 1 1,1 0 0,0 0-1,0 0 1,-1 0 0,1 0-1,0 0 1,0 0 0,-1 0-1,1 0 1,0 0 0,-1 0-1,1 0 1,0 0 0,0 0-1,-1 0 1,1 0 0,0 0-1,0 0 1,-1 0 0,-1 1-3,0-1 1,-1 0 0,1 0 0,0-1 0,0 1 0,0 0 0,0-1 0,0 1 0,0-1 0,0 0 0,0 1 0,0-1 0,0 0 0,-2-2 0,-12-29-21,-18 15 44,33 15-20,-1 0 1,1 0-1,0 0 1,1 0-1,-1 0 0,0 0 1,1 0-1,-1 0 1,1 0-1,-1-1 1,1 1-1,0 0 1,0 0-1,0-3 1,0 5-3,0 0 1,1 0 0,-1-1 0,0 1 0,0 0 0,0 0 0,0-1 0,0 1 0,0 0 0,0 0 0,0-1 0,0 1 0,0 0 0,0 0 0,0-1 0,0 1 0,0 0 0,0 0 0,0-1 0,0 1 0,0 0 1,0 0-1,-1-1 0,1 1 0,0 0 0,0 0 0,0-1 0,0 1 0,-1 0 0,1 0 0,0 0 0,0-1 0,0 1 0,-1 0 0,1 0 0,0 0 0,0 0 0,0 0 0,-1-1 0,1 1 0,0 0 0,0 0 0,-1 0 0,1 0 0,0 0 0,-1 0 0,1 0 0,0 0 0,0 0 0,-1 0 0,1 0 0,0 0 0,0 0 0,-1 0 0,1 0 1,0 0-1,-1 1 0,-1-1 2,0 0 0,0 0 0,0 0 0,-1 0 1,1-1-1,0 1 0,0 0 0,0-1 0,0 0 1,0 1-1,0-1 0,0 0 0,0 0 0,-2-1 1,-12-31-26,-18 16-26,26 3 39,7 11 7,-1 0 1,1 0-1,-1 0 1,1 0-1,-1 0 1,0 0-1,-4-4 1,-1 1-5,-1 1 0,0 0 0,0 0 0,0 0 0,0 1 0,-1 0 0,-10-3 0,-5 1-10,22 5 14,0 1 0,0-1 0,-1 1 0,1-1 0,0 0 0,0 1 0,0-1 0,0 0 0,0-1 1,-2 0-1,-13-32-20,16 33 22,0 0 0,0 0 0,0 0 0,-1 0 1,1 0-1,0 0 0,-1 1 0,1-1 0,-1 1 0,1-1 0,-1 1 0,1-1 0,-1 1 0,1 0 0,-1 0 0,1 0 0,-1 0 0,1 0 0,-1 0 0,1 0 0,-1 0 0,-1 1 1,-13-1 3,-17 0 44,33 0-48,0 0 1,-1 1 0,1-1 0,0 0 0,0 0 0,-1 0 0,1 0 0,0 0 0,0 0 0,-1 0 0,1 0 0,0 0 0,0 0 0,-1 0 0,1 0 0,0 0-1,0 0 1,-1 0 0,1 0 0,0-1 0,0 1 0,-1 0 0,1 0 0,0 0 0,0 0 0,0 0 0,-1-1 0,1 1 0,0 0 0,0 0 0,0 0-1,-1-1 1,1 1 0,0 0 0,0 0 0,0 0 0,0-1 0,0 1 0,0 0 0,0 0 0,-1-1 0,1 1 0,0 0 0,0 0 0,0-1 0,0 1 0,0 0-1,0 0 1,0-1 0,0 1 0,0 0 0,0-1 0,1 1 0,-1 0 0,0 0 0,0-1 0,0-32 15,0 33-16,0 0 1,0 0-1,0-1 0,1 1 1,-1 0-1,0 0 1,0-1-1,0 1 0,0 0 1,0 0-1,0-1 0,0 1 1,0 0-1,0 0 1,0-1-1,0 1 0,0 0 1,-1 0-1,1-1 0,0 1 1,0 0-1,0 0 0,0-1 1,0 1-1,0 0 1,-1 0-1,1 0 0,0-1 1,0 1-1,0 0 0,0 0 1,-1 0-1,1 0 1,0-1-1,0 1 0,-1 0 1,1 0-1,0 0 0,0 0 1,-1 0-1,1 0 1,0 0-1,0 0 0,-1 0 1,1 0-1,0-1 0,0 1 1,-1 1-1,1-1 1,0 0-1,0 0 0,-1 0 1,1 0-1,0 0 0,0 0 1,-1 0-1,-32 0-170,66 0 175,-25 0-16,0 0 27,6 0-9,-4-1-4,0 1 0,0 0 0,0 1-1,-1 0 1,1 0 0,17 5 0,48 27-14,-74-32 12,1 0 1,0 0-1,-1 0 0,1 0 0,-1-1 1,1 1-1,0-1 0,0 1 0,-1-1 1,1 1-1,0-1 0,3 0 0,20-1 3,-14-1-1,-1 2 1,1-1-1,0 1 0,0 1 0,0 0 0,0 0 0,0 1 0,18 6 0,-4 7 2,-21-12-3,0 0 0,0 0 0,1 0 0,0-1 0,-1 1 0,1-1 0,0-1 0,0 1-1,0-1 1,0 1 0,0-2 0,0 1 0,8 0 0,79-1 25,-92 0-28,1 0 1,0 0 0,-1 0-1,1 0 1,0 0-1,0 0 1,-1 0 0,1 0-1,0 1 1,-1-1-1,1 0 1,0 0 0,-1 1-1,1-1 1,0 0-1,-1 1 1,1-1 0,-1 1-1,1-1 1,-1 1-1,1-1 1,-1 1-1,1-1 1,-1 1 0,1 0-1,32 32 12,-33-33-12,1 1 1,-1-1 0,1 0-1,-1 1 1,1-1-1,0 1 1,-1-1 0,0 1-1,1 0 1,-1-1-1,1 1 1,-1-1 0,0 1-1,1 0 1,-1-1-1,0 1 1,0 0 0,0-1-1,1 1 1,-1 0-1,0 0 1,0-1-1,0 1 1,0 0 0,0 0-1,0 2 2,-1-1 0,1 0 0,1 0 0,-1 1 1,0-1-1,0 0 0,1 0 0,0 0 0,-1 0 0,1 0 0,0 0 0,0 0 0,0 0 0,1 2 0,32 13 10,-33-15-10,0-1 0,0 1 0,0 0 0,0 0 0,0 0 0,0 0 0,-1 0 0,1 0 0,-1 0 1,0 0-1,1 0 0,-1 0 0,0 0 0,0 4 0,-1-6-2,1 1 1,0 0 0,0 0-1,1-1 1,-1 1-1,0 0 1,0-1-1,0 1 1,0 0 0,1 0-1,-1-1 1,0 1-1,0 0 1,1-1-1,-1 1 1,1-1 0,-1 1-1,0 0 1,1-1-1,0 1 1,-1-1 0,1 1-1,-1-1 1,2 1-1,30 33 12,-31-34-12,0 1 0,-1-1 0,1 1 0,-1-1 1,1 1-1,-1-1 0,1 1 0,-1-1 0,1 1 0,-1 0 1,0-1-1,1 1 0,-1 0 0,0-1 0,1 1 0,-1 0 0,0-1 1,0 1-1,0 0 0,1 0 0,-1-1 0,0 1 0,0 0 0,0 1 1,0 47 0,0-15 32,0-26 5,0-8 22,0 8-1,0 42 12,1-26-50,0-13-18,0 1 0,-1-1 0,0 1-1,0-1 1,-1 0 0,-1 1 0,0-1 0,-5 14 0,3-18 1,0 0 0,-1 0 0,0-1 1,-9 9-1,14-15-3,-1 1-1,0-1 1,1 1 0,-1-1-1,1 1 1,-1-1-1,1 1 1,-1-1-1,1 1 1,-1-1 0,1 1-1,0 0 1,-1-1-1,1 1 1,0 0-1,-1-1 1,1 1 0,0 0-1,0-1 1,0 1-1,0 0 1,-1 0-1,1-1 1,0 1 0,1 1-1,-1 20 1,2-10 0,-1 1 0,-1 0 0,-1 0 0,1-1 0,-2 1 0,0 0 0,-5 17 0,-9-4 9,13-21-6,0-1 0,0 0 0,0 1 0,1 0-1,0 0 1,-1 0 0,2 0 0,-1 0 0,1 0-1,-1 0 1,1 7 0,1-12-3,0 1 0,0-1-1,0 0 1,0 0 0,0 1 0,0-1 0,0 0-1,0 0 1,0 1 0,0-1 0,0 0 0,0 0-1,0 1 1,0-1 0,0 0 0,0 0 0,0 1 0,0-1-1,0 0 1,0 0 0,0 1 0,0-1 0,0 0-1,-1 0 1,1 1 0,0-1 0,0 0 0,0 0-1,0 0 1,-1 0 0,1 1 0,0-1 0,0 0 0,0 0-1,-1 0 1,1 0 0,0 0 0,0 1 0,-1-1-1,1 0 1,0 0 0,0 0 0,-1 0 0,1 0-1,0 0 1,0 0 0,-1 0 0,1 0 0,0 0 0,0 0-1,-1 0 1,1 0 0,0 0 0,0 0 0,-1 0-1,1-1 1,-2 1 1,0 0 0,1 0 0,-1 0 0,0 0 0,1 0 0,-1 0 0,0 0 0,1 1-1,-1-1 1,1 0 0,-1 1 0,1-1 0,-1 1 0,1 0 0,-1 0 0,1 0 0,-1-1 0,-1 3 0,2 0 2,-1 0 0,1 0 0,-1 1 0,1-1 0,0 1 1,1-1-1,-1 1 0,1-1 0,-1 1 0,1-1 1,0 1-1,1 5 0,-1-7 0,0 0 1,0 1 0,0-1-1,0 0 1,-1 0-1,1 0 1,0 0-1,-1 0 1,0 0-1,1 0 1,-1 0 0,0 0-1,0 0 1,-1 2-1,-31 12 24,32-14-28,0 0 0,0 0 1,0 1-1,0-1 0,0 0 0,0 0 1,1 0-1,-1 0 0,1 1 0,0-1 1,0 0-1,0 1 0,0 2 0,0-5 1,0 9 11,0-1-22,0-6 12,0-1-1,0 1 1,0-1 0,0 1-1,0-1 1,0 1 0,0-1-1,-1 1 1,1 0 0,-1-1-1,1 1 1,-1-1-1,1 0 1,-1 1 0,0-1-1,0 0 1,0 1 0,0-1-1,0 0 1,0 0 0,0 0-1,0 1 1,0-1-1,0-1 1,-1 1 0,1 0-1,0 0 1,-1 0 0,1-1-1,-1 1 1,1 0 0,-1-1-1,1 0 1,-1 1-1,1-1 1,-1 0 0,1 0-1,-1 0 1,0 0 0,1 0-1,-3 0 1,-5 0 15,9 0-27,0 0 22,0 0-32,0 0-1,0 0 33,0 1-11,-1 1 0,1 0 0,-1-1 0,1 1 0,0 0 0,0 0 0,0-1 0,0 1 0,0 0 0,1-1 0,-1 1 0,1 2 0,0-2 0,-1 0 0,0-1 0,1 1 0,-1 0 0,0-1 0,0 1 0,0 0 0,0-1 0,0 1 0,-1 0 0,1-1 0,-1 4 0,-7 3-11,-25 26 22,25-25-22,8-9 33,0 0-1,0 0-26,0 0 37,0 0-38,0 0 17,0 0-32,0 0-17,0 0-4,0 0 47,2 0-5,0 0 1,0 0-1,1 0 1,-1 0-1,0 0 1,0 0-1,0-1 0,0 1 1,0-1-1,0 1 1,0-1-1,0 0 1,0 1-1,0-1 1,0 0-1,0-1 1,0 1-1,2-2 0,-3 1 2,0 0 0,0-1-1,0 1 1,-1-1 0,1 1-1,0-1 1,-1 1 0,0-1-1,1 1 1,-1-1 0,-1-4-1,2-2 3,-1 0 1,1 1-1,1-1 0,-1 0 0,5-10 0,27-64 39,-16 26-22,-2 31 1,-12 22-15,0 0 1,0-1 0,0 0 0,-1 1 0,0-1-1,0 0 1,0-1 0,-1 1 0,1 0 0,-1 0-1,0-1 1,0-9 0,-1-185 371,0 195-373,-1-1 1,0 0-1,0 1 1,0-1 0,0 1-1,-1-1 1,0 1-1,0 0 1,0-1 0,-1 1-1,-6-8 1,6 8-4,0 0 1,0 0 0,1 0-1,-1-1 1,1 1-1,0 0 1,1-1 0,-1 0-1,1 1 1,0-1 0,0-10-1,2-6 1,-1 15 2,1 0-1,-1 1 1,0-1-1,0 0 1,-1 0-1,0 1 0,0-1 1,-1 1-1,-4-12 1,2 11-3,-1 0 0,0 1 0,0-1 1,-9-8-1,14 15-3,-1 0 1,0-1-1,1 1 1,-1-1 0,1 1 0,-1-1 0,0 1 0,1-1-1,0 1 1,-1-1 0,1 1 0,-1-1 0,1 0 0,0 1-1,-1-1 1,1 0 0,0 1 0,0-1 0,-1 0-1,1 1 1,0-1 0,0 0 0,0 0 0,0 1 0,0-1-1,0-1 1,-1-4 3,0 1 0,0-1 0,-1 0-1,1 0 1,-1 1 0,-1-1 0,1 1 0,-1 0-1,0 0 1,0 0 0,0 0 0,-1 0 0,-8-8 0,12 13-5,-1-1 0,0 1 0,1-1 0,-1 1 0,1-1 0,-1 1 1,1-1-1,-1 1 0,1-1 0,0 1 0,-1-1 0,1 0 0,-1 1 1,1-1-1,0 0 0,0 1 0,-1-1 0,1 0 0,0 0 0,0 1 1,0-1-1,0 0 0,0 0 0,0 0 0,0-49-479,0 0-1856,0 46 2025,0 0 0,0 0 0,1 0 0,0 0 0,-1 0 0,1 0 0,0 1-1,3-7 1,2 1-305,-1 1-1,1 0 1,1 0-1,10-10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05:48:03.09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549 100 2048,'0'-32'1503,"0"5"3490,0-5-4849,0 24 58,0 8 1,0 0 10,0 0-15,0 0-12,0 0-10,0 0 38,0 0 20,0 8 38,-1-2-240,0-1 0,0 1 0,0 0-1,-1-1 1,0 1 0,0-1 0,-1 1-1,1-1 1,-1 0 0,0 0 0,-1 0-1,-5 7 1,-6 10 30,-35 69 107,0 1-13,8-34-17,25-1 16,2-18-49,-3 0 1,-40 66 0,48-92-57,0 0 0,-20 19 1,23-26-29,1 1 0,-1 0 0,1 0 0,1 0-1,-6 9 1,-5 35 74,11-43-83,0 0-1,-1-1 0,0 1 1,0-1-1,-10 10 1,12-14-5,0 0 1,0 1 0,0 0 0,1 0 0,-1 0-1,1 1 1,0-1 0,0 1 0,1-1 0,-1 1-1,1 0 1,0 0 0,0 0 0,1 0 0,-1 1-1,0 8 1,2-13-6,0 0 0,0 0 0,0-1 0,0 1 0,0 0 0,0-1-1,0 1 1,0 0 0,-1-1 0,1 1 0,0 0 0,0-1 0,-1 1-1,1 0 1,0-1 0,-1 1 0,1-1 0,-1 1 0,1 0 0,-1-1 0,1 1-1,-1-1 1,1 0 0,-1 1 0,0 0 0,-32 31 82,33-31-82,-1-1-1,0 1 1,1-1-1,-1 0 1,1 1-1,-1-1 1,1 1-1,-1 0 0,1-1 1,0 1-1,-1-1 1,1 1-1,-1 0 1,1-1-1,0 1 1,0 0-1,-1-1 1,1 1-1,0 0 1,0-1-1,0 1 0,0 0 1,0 0-1,0-1 1,0 2-1,0 32 36,0-26-22,0-8-80,0 0-134,0 0-255,0 0-480,0 0-1254,0 0-106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05:48:03.70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3264,'0'0'1744,"0"0"-160,0 0-507,0 0-544,0 0-207,0 0-86,0 0-32,0 0-59,0 0 0,0 0-10,9 8 10,-4-2-120,1 0 0,0 0 0,-1 1 0,6 10-1,14 49 148,42 51-16,-42-59-26,-6-49-63,3-2-14,-12 1-37,1-1 1,-1 1 0,-1 1 0,1-1-1,-1 2 1,-1-1 0,0 1 0,8 13-1,0 26 18,17 1-12,-16 0-15,-5-31-3,-8-14-6,0 1 1,-1 0 0,0 0 0,5 10-1,-5-2-1,-1 0 0,0-1 0,0 1-1,-2 0 1,0 23 0,-1-2-6,1 24-203,0-26-464,0-33 604,0 1 0,0 0-1,0 0 1,0-1 0,0 1 0,0 0-1,0-1 1,0 1 0,-1 0-1,1-1 1,0 1 0,0 0-1,-1-1 1,1 1 0,0 0-1,-1-1 1,1 1 0,-1-1 0,1 1-1,-1 0 1,1-1 0,-1 1-1,1-1 1,-1 0 0,0 1-1,-42 42-1749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05:48:04.49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699 1 2944,'0'0'1579,"0"0"-209,0 0-549,0 0-325,0 0-250,0 0-65,0 0-42,8 0-11,16 0-76,-15 0 2530,-50 0-2326,41 8-85,0-6-161,0 0-1,0 0 1,0 0-1,0 0 1,0 0 0,-1 0-1,1 0 1,-1 0-1,1 0 1,-1 0 0,0 0-1,0 0 1,0 0-1,-2 2 1,-9 4 43,7-6-41,1 0-1,-1 0 0,1 1 1,0 0-1,0 0 0,0 0 1,-4 4-1,-13 17 31,-21 32 0,22-28-14,17-23-18,-1 0-1,0 0 1,1 0 0,-1-1-1,-1 1 1,1-1 0,-1 0 0,0 0-1,1-1 1,-2 1 0,1-1-1,0 0 1,-1-1 0,-8 4-1,-17 7 43,15-2-11,0 0 0,1 2 0,0-1 0,1 2 0,-20 24 0,-6 4 87,6-9-38,15-16 11,1 0 1,0 1-1,2 1 1,-19 27-1,34-42-93,-1-1-1,1 1 1,0 0 0,0 0-1,0 0 1,1-1 0,-1 1 0,1 7-1,0-10-5,0 0-1,0-1 0,0 1 0,0 0 0,0-1 1,0 1-1,0 0 0,0 0 0,-1-1 1,1 1-1,0 0 0,0-1 0,-1 1 1,1 0-1,0-1 0,-1 1 0,1-1 0,-1 1 1,1 0-1,-1-1 0,1 1 0,-1-1 1,1 0-1,-1 1 0,0 0 0,-4 3-1,1 0 0,1 0-1,-1 1 1,1-1 0,-1 1-1,1 0 1,1 0-1,-1 0 1,1 1 0,0-1-1,0 1 1,0-1 0,1 1-1,-2 8 1,3-14-1,1 0-1,-1 1 1,0-1 0,0 0-1,0 0 1,0 1 0,0-1-1,0 0 1,0 0 0,0 1 0,0-1-1,0 0 1,0 0 0,0 1-1,0-1 1,0 0 0,0 0-1,0 1 1,0-1 0,0 0-1,-1 0 1,1 1 0,0-1 0,0 0-1,0 0 1,0 0 0,0 1-1,-1-1 1,1 0 0,0 0-1,0 0 1,0 1 0,-1-1-1,1 0 1,0 0 0,0 0-1,-1 0 1,1 0 0,0 0 0,0 1-1,-1-1 1,1 0 0,0 0-1,0 0 1,-1 0 0,1 0-1,0 0 1,0 0 0,-1 0-1,1 0 1,0 0 0,0 0 0,-1-1-1,1 1 1,0 0 0,-1 0-1,-32 0-184,33 0 181,0 0 0,0 0 0,0 0 0,-1 0 0,1-1 0,0 1 0,-1 0 0,1 0 0,0 0 0,0 0 0,-1 0 0,1 0 0,0 0 0,0 0 0,-1 0 0,1 1 0,0-1 0,0 0 0,-1 0 0,1 0 0,0 0 1,0 0-1,-1 0 0,1 0 0,0 1 0,0-1 0,0 0 0,-1 0 0,1 0 0,0 0 0,0 1 0,0-1 0,-1 0 0,1 0 0,0 1 0,0-1 0,0 0 0,0 0 0,0 1 0,0-1 0,0 0 0,0 0 0,0 1 0,0-1 0,0 0 1,0 0-1,0 1 0,0-1 0,0 0 0,0 0 0,0 1 0,0-1 0,0 0 0,0 1 0,0-1 0,0 0 0,0 51-731,0-2-101,0-16 426,0-25-128,-8-8-1146,-34 0 80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05:48:05.38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50 1 1312,'-49'0'-192,"49"0"-384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05:48:06.39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43 449 1312,'0'0'1819,"0"0"-315,-9 0-267,-25 0 1781,77 0-2468,-43 0-268,0 0-31,0 0-48,0 0-22,8 0-42,41 0 111,-47 0-243,0 0-1,0 0 1,0 0-1,0 0 0,1-1 1,-1 1-1,0 0 1,0-1-1,0 0 0,0 1 1,0-1-1,0 0 1,0 0-1,1-1 0,4-9 19,-6 8-21,1 1 1,-1-1-1,1 0 0,0 1 0,0 0 0,0-1 0,0 1 0,0 0 1,0 0-1,0 0 0,5-3 0,13-5 26,1 0 0,38-12 1,-56 22-24,-1-1 0,1 1 1,-1-1-1,0 0 1,1 0-1,-1 0 0,0 0 1,1 0-1,-1-1 1,0 1-1,0-1 0,3-2 1,28-29 88,-33 33-93,1-1 1,-1 0-1,1 1 1,-1-1-1,0 1 1,1-1-1,0 1 1,-1-1-1,1 1 1,-1-1-1,1 1 1,0 0-1,-1-1 0,1 1 1,-1 0-1,1 0 1,0-1-1,0 1 1,-1 0-1,1 0 1,0 0-1,-1 0 1,1 0-1,0 0 1,1 0-1,48 0 125,-1 0-26,-15 0-70,-25 0 0,-9 0 0,0 0 0,0 0 5,0 0 16,0 0-10,0 0 16,0 0-1,0 0-20,8 0-12,41 0 230,-15 0-218,-26 0-6,-8 0 0,9 0-6,39 0 12,-15 0 4,-32 0-38,0 0-1,-1 0 0,1 0 0,0 0 1,-1 0-1,1 0 0,0 0 1,0 0-1,-1-1 0,1 1 0,0 0 1,-1-1-1,1 1 0,0 0 1,-1-1-1,1 1 0,-1 0 0,1-1 1,0 1-1,-1-1 0,1 1 0,-1-1 1,0 0-1,1 1 0,0-1 1,33-33 92,-34 33-92,0 0-1,1 1 1,-1-1 0,1 1 0,-1-1 0,1 1 0,-1-1 0,1 1 0,-1-1 0,1 1-1,0-1 1,-1 1 0,1 0 0,0-1 0,-1 1 0,1 0 0,0 0 0,-1 0 0,1-1 0,0 1-1,0 0 1,-1 0 0,1 0 0,0 0 0,0 0 0,49 0 204,0 0-107,-48 0-100,0 0-1,0 0 0,1 0 1,-1 0-1,0 0 0,0-1 1,0 1-1,0-1 0,0 1 1,0-1-1,0 0 1,0 0-1,0 0 0,2-1 1,12-31-1,-13 32 0,0-1 1,0 1 0,0-1 0,0 1 0,1 0-1,-1 0 1,0 1 0,1-1 0,-1 1 0,0-1-1,1 1 1,3 0 0,57 2 16,-32-1-12,-29 0-5,-1-1 0,1 0 0,-1 0 0,1 0 0,0 0 0,-1-1 0,1 1 0,-1-1 0,1 1 0,-1-1 0,1 0 0,-1 0 0,1 0 0,2-2 0,12-31 0,-16 33-1,0 0 0,0 0 0,1 0 0,-1 0 0,0 0 0,1 1 0,-1-1 0,0 0 0,1 1 0,-1-1 1,1 1-1,-1 0 0,1-1 0,-1 1 0,1 0 0,-1 0 0,1 0 0,-1 0 0,1 0 0,-1 0 0,1 0 0,1 1 1,13-1-6,-16 0 6,2 1 0,1-1-1,-1 0 1,0 0 0,0-1-1,0 1 1,0 0-1,0-1 1,0 1 0,0-1-1,0 0 1,0 0 0,0 1-1,0-1 1,2-2 0,13-29 0,-15 30 0,0 1 0,0 0 1,0 0-1,0 1 1,0-1-1,0 0 0,0 1 1,1-1-1,-1 1 0,0-1 1,0 1-1,1 0 1,2 0-1,4 0 16,-1 0-32,25 0 5,-25 0-5,-8 0 27,0 0-38,0 0-37,0 0-32,0 0-26,0 0 4,0 0 44,0 0 15,0 0 22,0 0-6,0 0-53,8 0-64,25 0-53,-25 0-27,-8-2 193,-1 0 0,1-1 0,0 1 0,1-1 0,-1 1 0,0 0 0,1-1 0,-1 1 0,1 0 0,0-1 0,-1 1 0,1 0 0,0 0 0,1 0 0,1-4 0,-1 5-5,0 0 1,-1 0 0,1 0-1,0 0 1,-1 0 0,1 1-1,0-1 1,0 1 0,0-1-1,-1 1 1,1 0 0,0-1-1,0 1 1,0 0 0,3 1-1,-3-1-85,0-1 0,-1 1 0,1 0 0,0 0 0,0-1 0,-1 1-1,1-1 1,0 1 0,-1-1 0,1 0 0,0 0 0,-1 0 0,2-1-1,80-40-1760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05:48:42.57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100 42 192,'0'0'608,"0"0"5,0 0 54,0-8 112,0-16-308,0 15 3095,0 58-2788,0 2-762,0-2 27,0 0-43,0 1-11,0-17 33,0-32-21,0-1 1,0 1-1,0 0 1,0 0-1,0-1 1,0 1-1,0 0 1,-1 0-1,1-1 1,0 1-1,0 0 1,-1-1-1,1 1 1,0 0-1,-1-1 1,1 1-1,-1 0 1,1-1-1,-1 1 1,1-1-1,-1 1 1,1-1-1,-1 1 1,0 0-1,-32 33 52,32-34-51,1 0-1,-1 1 0,1-1 1,-1 1-1,1-1 0,-1 1 0,1-1 1,-1 1-1,1 0 0,-1-1 1,1 1-1,0-1 0,-1 1 0,1 0 1,0-1-1,0 1 0,-1 0 0,1 0 1,0-1-1,0 1 0,0 0 1,0 0-1,0-1 0,0 2 0,0 47 10,0-15-22,0-25-5,0-1 32,0 25-5,0-33-10,0 1-1,0 0 1,0-1 0,0 1-1,0 0 1,0 0-1,0-1 1,-1 1 0,1 0-1,0-1 1,0 1-1,-1 0 1,1-1 0,0 1-1,-1 0 1,1-1 0,0 1-1,-1-1 1,1 1-1,-1-1 1,1 1 0,-1-1-1,0 1 1,1-1-1,-2 1 1,-31 33-22,24-25-11,10 16 37,-2 7 11,1 2-37,0-26-1,0-8 33,0 0-22,0 0 22,0 0-22,0 8 22,0 25-22,0-25 22,0-8-22,0 0 22,0 0-22,0 0 22,3 0-11,-1 0-1,1-1 1,0 1 0,-1 0-1,1 0 1,-1 1 0,1-1-1,0 1 1,-1-1 0,1 1-1,-1 0 1,1 0-1,-1 0 1,3 2 0,-3-1-1,-1 1 1,1 0 0,-1 0-1,0 0 1,0 0 0,0 0-1,0 0 1,-1 0 0,1 1-1,-1-1 1,0 0-1,0 0 1,0 0 0,-1 5-1,1 42 1,0-1 48,0 2-21,0-10-107,8-41 53,-6 0 27,-1 0 0,1 0 0,-1 0 0,1 0 0,-1 0 0,1 0 0,-1 0 0,1-1 0,-1 1 0,1 0 0,-1-1 0,1 0 0,-1 1 0,1-1 0,-1 0 0,0 1 0,0-1 0,1 0 0,-1 0 0,0 0 0,0 0 0,0 0 0,0-1 0,0 1 0,0 0 0,0 0 0,0-1 0,-1 1 0,1 0 0,0-1 0,-1 1 0,1-1 0,-1 1 0,1-1 0,-1 1 0,0-1 0,0 1 0,0-1 0,0 1 0,0-1 0,0-2 0,0 4 1,0-1-1,0 1 0,-1 0 0,1 0 0,0-1 1,0 1-1,0 0 0,0 0 0,0-1 0,0 1 0,0 0 1,0 0-1,0-1 0,0 1 0,0 0 0,0 0 1,0-1-1,0 1 0,1 0 0,-1 0 0,0-1 1,0 1-1,0 0 0,0 0 0,0-1 0,0 1 0,1 0 1,-1 0-1,0 0 0,0 0 0,0-1 0,1 1 1,-1 0-1,0 0 0,0 0 0,0 0 0,1 0 1,-1-1-1,0 1 0,0 0 0,1 0 0,-1 0 0,0 0 1,0 0-1,1 0 0,-1 0 0,0 0 0,1 0 1,-1 0-1,0 0 0,0 0 0,1 0 0,-1 0 1,0 0-1,0 0 0,1 1 0,1-1-1,0 0 1,0 0-1,0 0 0,0 0 1,0-1-1,1 1 0,-1 0 0,0-1 1,0 0-1,-1 1 0,1-1 1,0 0-1,0 0 0,3-2 0,2-11 5,-6 11-3,1 0 0,-1 0 0,1 0 0,-1 0 0,1 0-1,0 1 1,4-6 0,1 3-3,-1 0 1,1 0-1,0 0 0,0 1 1,1 0-1,-1 0 0,1 1 1,0 0-1,0 0 0,0 1 1,0 0-1,0 1 0,0-1 1,1 2-1,11-1 0,21 1-14,-40 0 17,0 0-1,-1 0 1,1 0-1,0 0 0,0 0 1,-1 0-1,1 0 1,0 0-1,-1-1 1,1 1-1,0 0 0,-1-1 1,1 1-1,0 0 1,-1-1-1,1 1 0,-1 0 1,1-1-1,0 1 1,-1-1-1,1 1 0,-1-1 1,1 0-1,-1 1 1,1-1-1,3-3 0,-1 0-1,0 0 1,1 1-1,0 0 1,0 0-1,0 0 1,0 0-1,0 1 1,0 0-1,1 0 1,-1 0-1,1 0 1,-1 0-1,1 1 1,0 0-1,0 0 1,0 0-1,-1 1 0,1 0 1,10 0-1,35 0 1,-17 0 11,-25 0-32,0 0-1,26 0 33,-25 0-22,-9 0 22,0 0-22,0 0 22,8 0-27,24 0 0,-23 0-32,-9 0 11,8 0 10,24 0 16,-23 0-5,-9 0 38,0 0-1,-1 3-21,1-1 1,0 1-1,0 0 0,0-1 0,1 1 1,-1-1-1,1 1 0,-1-1 1,1 1-1,0-1 0,0 1 0,0-1 1,0 1-1,3 3 0,-3-5 1,1 0 0,-1 0-1,1 0 1,-1 0 0,1 0-1,0-1 1,0 1 0,-1 0-1,1-1 1,0 0 0,0 1 0,-1-1-1,1 0 1,0 0 0,0 0-1,3 0 1,3 0 26,-8 0 5,0 0 0,0 0-11,0 0-42,0 0-11,0 0 10,0 0 33,0 0-22,0 0 33,0 0 10,0 0 0,0 0-11,0 0-32,0 0 33,0 0-1,0 0-32,0 0 22,0 0-22,0 0 22,0 0-22,0 0 33,0 0-1,0 0-32,0-8 22,0-26-22,0 25 22,0 9-22,0 0 22,-8 0-22,6 0 12,1 1-1,0-1 1,-1 0-1,1 0 1,-1 0-1,1 0 1,-1 0 0,1-1-1,-1 1 1,1 0-1,0-1 1,-1 1-1,1-1 1,0 1-1,-1-1 1,1 0-1,0 1 1,0-1-1,-1 0 1,1 0-1,0 0 1,0 0-1,0 0 1,0 0-1,0 0 1,0-1-1,1 1 1,-1 0-1,-1-2 1,0-7 4,1 1 0,0-1 0,0 0 0,1 1 0,0-12 0,1-6 3,-1-156 2,0 164-5,1 13-1,0 1-1,-1 0 1,0-1-1,0 1 1,0 0 0,-1 0-1,0-1 1,0 1 0,0 0-1,0 0 1,-5-9-1,-26-2 8,31 14-9,-1 0 0,1 0 0,1-1 0,-1 1 0,0 0 0,0 0-1,1 0 1,-1 0 0,1-1 0,0 1 0,-1 0 0,1-1 0,1-2 0,-1 5-2,0-9 42,0 9 33,0 0-22,-9 0 22,-31 0 26,40-8-74,0-25-38,0 25 22,0 8-32,0 0-11,0 0-27,0 0-138,0 0-315,0 0-726,0 0-436,0 0-310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05:48:45.18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49 128,'0'0'288,"0"0"-96,0 0 0,0 0-64,0 0-96,0 0-224,0-49 64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chivo Regular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chivo Regular" charset="0"/>
              </a:defRPr>
            </a:lvl1pPr>
          </a:lstStyle>
          <a:p>
            <a:fld id="{E7E03F2D-4C40-8A47-B131-FA84CE0A3C0A}" type="datetimeFigureOut">
              <a:rPr lang="ru-RU" smtClean="0"/>
              <a:pPr/>
              <a:t>26.01.2021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chivo Regular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chivo Regular" charset="0"/>
              </a:defRPr>
            </a:lvl1pPr>
          </a:lstStyle>
          <a:p>
            <a:fld id="{013FC40D-6FB9-1648-B027-EAD4E7DC4F2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07415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9047" rtl="0" eaLnBrk="1" latinLnBrk="0" hangingPunct="1">
      <a:defRPr sz="3200" b="0" i="0" kern="1200">
        <a:solidFill>
          <a:schemeClr val="tx1"/>
        </a:solidFill>
        <a:latin typeface="Archivo Regular" charset="0"/>
        <a:ea typeface="+mn-ea"/>
        <a:cs typeface="+mn-cs"/>
      </a:defRPr>
    </a:lvl1pPr>
    <a:lvl2pPr marL="1219047" algn="l" defTabSz="1219047" rtl="0" eaLnBrk="1" latinLnBrk="0" hangingPunct="1">
      <a:defRPr sz="3200" b="0" i="0" kern="1200">
        <a:solidFill>
          <a:schemeClr val="tx1"/>
        </a:solidFill>
        <a:latin typeface="Archivo Regular" charset="0"/>
        <a:ea typeface="+mn-ea"/>
        <a:cs typeface="+mn-cs"/>
      </a:defRPr>
    </a:lvl2pPr>
    <a:lvl3pPr marL="2438092" algn="l" defTabSz="1219047" rtl="0" eaLnBrk="1" latinLnBrk="0" hangingPunct="1">
      <a:defRPr sz="3200" b="0" i="0" kern="1200">
        <a:solidFill>
          <a:schemeClr val="tx1"/>
        </a:solidFill>
        <a:latin typeface="Archivo Regular" charset="0"/>
        <a:ea typeface="+mn-ea"/>
        <a:cs typeface="+mn-cs"/>
      </a:defRPr>
    </a:lvl3pPr>
    <a:lvl4pPr marL="3657139" algn="l" defTabSz="1219047" rtl="0" eaLnBrk="1" latinLnBrk="0" hangingPunct="1">
      <a:defRPr sz="3200" b="0" i="0" kern="1200">
        <a:solidFill>
          <a:schemeClr val="tx1"/>
        </a:solidFill>
        <a:latin typeface="Archivo Regular" charset="0"/>
        <a:ea typeface="+mn-ea"/>
        <a:cs typeface="+mn-cs"/>
      </a:defRPr>
    </a:lvl4pPr>
    <a:lvl5pPr marL="4876186" algn="l" defTabSz="1219047" rtl="0" eaLnBrk="1" latinLnBrk="0" hangingPunct="1">
      <a:defRPr sz="3200" b="0" i="0" kern="1200">
        <a:solidFill>
          <a:schemeClr val="tx1"/>
        </a:solidFill>
        <a:latin typeface="Archivo Regular" charset="0"/>
        <a:ea typeface="+mn-ea"/>
        <a:cs typeface="+mn-cs"/>
      </a:defRPr>
    </a:lvl5pPr>
    <a:lvl6pPr marL="6095230" algn="l" defTabSz="121904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7314277" algn="l" defTabSz="121904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8533324" algn="l" defTabSz="121904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9752371" algn="l" defTabSz="121904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Black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2120786" y="4572794"/>
            <a:ext cx="10297144" cy="2693045"/>
          </a:xfrm>
        </p:spPr>
        <p:txBody>
          <a:bodyPr anchor="b" anchorCtr="0"/>
          <a:lstStyle>
            <a:lvl1pPr>
              <a:defRPr b="1" cap="all" baseline="0">
                <a:solidFill>
                  <a:srgbClr val="84754E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2113939" y="7553871"/>
            <a:ext cx="10303991" cy="1800200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1" name="Title 2"/>
          <p:cNvSpPr txBox="1">
            <a:spLocks/>
          </p:cNvSpPr>
          <p:nvPr userDrawn="1"/>
        </p:nvSpPr>
        <p:spPr>
          <a:xfrm>
            <a:off x="20880388" y="-380206"/>
            <a:ext cx="3505200" cy="1346522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914400" rtl="0" eaLnBrk="1" latinLnBrk="0" hangingPunct="1">
              <a:lnSpc>
                <a:spcPts val="10500"/>
              </a:lnSpc>
              <a:spcBef>
                <a:spcPct val="0"/>
              </a:spcBef>
              <a:buNone/>
              <a:defRPr lang="en-US" sz="9600" b="1" i="0" kern="1200" cap="all" baseline="0">
                <a:solidFill>
                  <a:srgbClr val="84754E"/>
                </a:solidFill>
                <a:latin typeface="Franklin Gothic Demi" panose="020B0603020102020204" pitchFamily="34" charset="0"/>
                <a:ea typeface="Franklin Gothic Demi" panose="020B0603020102020204" pitchFamily="34" charset="0"/>
                <a:cs typeface="Franklin Gothic Demi" panose="020B0603020102020204" pitchFamily="34" charset="0"/>
              </a:defRPr>
            </a:lvl1pPr>
          </a:lstStyle>
          <a:p>
            <a:r>
              <a:rPr lang="en-US" sz="4400" dirty="0"/>
              <a:t>ME 201/401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0"/>
            <a:ext cx="11127100" cy="13717588"/>
            <a:chOff x="0" y="0"/>
            <a:chExt cx="11127100" cy="13717588"/>
          </a:xfrm>
        </p:grpSpPr>
        <p:grpSp>
          <p:nvGrpSpPr>
            <p:cNvPr id="2" name="Group 1"/>
            <p:cNvGrpSpPr/>
            <p:nvPr userDrawn="1"/>
          </p:nvGrpSpPr>
          <p:grpSpPr>
            <a:xfrm>
              <a:off x="0" y="0"/>
              <a:ext cx="11127100" cy="13717588"/>
              <a:chOff x="0" y="0"/>
              <a:chExt cx="11127100" cy="13717588"/>
            </a:xfrm>
          </p:grpSpPr>
          <p:sp>
            <p:nvSpPr>
              <p:cNvPr id="16" name="Freeform 15"/>
              <p:cNvSpPr/>
              <p:nvPr userDrawn="1"/>
            </p:nvSpPr>
            <p:spPr>
              <a:xfrm>
                <a:off x="0" y="0"/>
                <a:ext cx="11127100" cy="13717588"/>
              </a:xfrm>
              <a:custGeom>
                <a:avLst/>
                <a:gdLst>
                  <a:gd name="connsiteX0" fmla="*/ 0 w 11127100"/>
                  <a:gd name="connsiteY0" fmla="*/ 0 h 13717588"/>
                  <a:gd name="connsiteX1" fmla="*/ 11127100 w 11127100"/>
                  <a:gd name="connsiteY1" fmla="*/ 0 h 13717588"/>
                  <a:gd name="connsiteX2" fmla="*/ 8708318 w 11127100"/>
                  <a:gd name="connsiteY2" fmla="*/ 13717588 h 13717588"/>
                  <a:gd name="connsiteX3" fmla="*/ 0 w 11127100"/>
                  <a:gd name="connsiteY3" fmla="*/ 13717588 h 13717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27100" h="13717588">
                    <a:moveTo>
                      <a:pt x="0" y="0"/>
                    </a:moveTo>
                    <a:lnTo>
                      <a:pt x="11127100" y="0"/>
                    </a:lnTo>
                    <a:lnTo>
                      <a:pt x="8708318" y="13717588"/>
                    </a:lnTo>
                    <a:lnTo>
                      <a:pt x="0" y="1371758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11"/>
              <p:cNvGrpSpPr/>
              <p:nvPr userDrawn="1"/>
            </p:nvGrpSpPr>
            <p:grpSpPr>
              <a:xfrm>
                <a:off x="3118833" y="1775693"/>
                <a:ext cx="3365121" cy="4169817"/>
                <a:chOff x="4572794" y="1393678"/>
                <a:chExt cx="3365121" cy="4169817"/>
              </a:xfrm>
            </p:grpSpPr>
            <p:pic>
              <p:nvPicPr>
                <p:cNvPr id="6" name="Picture 5"/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559" b="98883" l="4854" r="100000">
                              <a14:foregroundMark x1="14563" y1="12849" x2="14563" y2="12849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63550" y="1393678"/>
                  <a:ext cx="1371600" cy="2383654"/>
                </a:xfrm>
                <a:prstGeom prst="rect">
                  <a:avLst/>
                </a:prstGeom>
              </p:spPr>
            </p:pic>
            <p:pic>
              <p:nvPicPr>
                <p:cNvPr id="7" name="Picture 6"/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72794" y="4115594"/>
                  <a:ext cx="3365121" cy="1447901"/>
                </a:xfrm>
                <a:prstGeom prst="rect">
                  <a:avLst/>
                </a:prstGeom>
              </p:spPr>
            </p:pic>
          </p:grpSp>
          <p:pic>
            <p:nvPicPr>
              <p:cNvPr id="13" name="Picture 12"/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57972" y="7553871"/>
                <a:ext cx="4074834" cy="5294266"/>
              </a:xfrm>
              <a:prstGeom prst="rect">
                <a:avLst/>
              </a:prstGeom>
            </p:spPr>
          </p:pic>
        </p:grpSp>
        <p:sp>
          <p:nvSpPr>
            <p:cNvPr id="4" name="Rectangle 3"/>
            <p:cNvSpPr/>
            <p:nvPr userDrawn="1"/>
          </p:nvSpPr>
          <p:spPr>
            <a:xfrm>
              <a:off x="2757972" y="12695737"/>
              <a:ext cx="4253222" cy="182857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Intr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 rot="660000">
            <a:off x="-1256206" y="-419358"/>
            <a:ext cx="3042063" cy="14056875"/>
          </a:xfrm>
          <a:custGeom>
            <a:avLst/>
            <a:gdLst>
              <a:gd name="connsiteX0" fmla="*/ 0 w 3042063"/>
              <a:gd name="connsiteY0" fmla="*/ 591318 h 14056875"/>
              <a:gd name="connsiteX1" fmla="*/ 3042063 w 3042063"/>
              <a:gd name="connsiteY1" fmla="*/ 0 h 14056875"/>
              <a:gd name="connsiteX2" fmla="*/ 3042063 w 3042063"/>
              <a:gd name="connsiteY2" fmla="*/ 13974336 h 14056875"/>
              <a:gd name="connsiteX3" fmla="*/ 2617439 w 3042063"/>
              <a:gd name="connsiteY3" fmla="*/ 14056875 h 14056875"/>
              <a:gd name="connsiteX4" fmla="*/ 0 w 3042063"/>
              <a:gd name="connsiteY4" fmla="*/ 591318 h 1405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063" h="14056875">
                <a:moveTo>
                  <a:pt x="0" y="591318"/>
                </a:moveTo>
                <a:lnTo>
                  <a:pt x="3042063" y="0"/>
                </a:lnTo>
                <a:lnTo>
                  <a:pt x="3042063" y="13974336"/>
                </a:lnTo>
                <a:lnTo>
                  <a:pt x="2617439" y="14056875"/>
                </a:lnTo>
                <a:lnTo>
                  <a:pt x="0" y="591318"/>
                </a:lnTo>
                <a:close/>
              </a:path>
            </a:pathLst>
          </a:custGeom>
          <a:solidFill>
            <a:srgbClr val="FBC7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242" y="0"/>
            <a:ext cx="901048" cy="18902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11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4847978" y="6786786"/>
            <a:ext cx="14545616" cy="1107996"/>
          </a:xfrm>
        </p:spPr>
        <p:txBody>
          <a:bodyPr>
            <a:spAutoFit/>
          </a:bodyPr>
          <a:lstStyle>
            <a:lvl1pPr>
              <a:defRPr baseline="0"/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Intro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 rot="660000">
            <a:off x="-1256206" y="-419358"/>
            <a:ext cx="3042063" cy="14056875"/>
          </a:xfrm>
          <a:custGeom>
            <a:avLst/>
            <a:gdLst>
              <a:gd name="connsiteX0" fmla="*/ 0 w 3042063"/>
              <a:gd name="connsiteY0" fmla="*/ 591318 h 14056875"/>
              <a:gd name="connsiteX1" fmla="*/ 3042063 w 3042063"/>
              <a:gd name="connsiteY1" fmla="*/ 0 h 14056875"/>
              <a:gd name="connsiteX2" fmla="*/ 3042063 w 3042063"/>
              <a:gd name="connsiteY2" fmla="*/ 13974336 h 14056875"/>
              <a:gd name="connsiteX3" fmla="*/ 2617439 w 3042063"/>
              <a:gd name="connsiteY3" fmla="*/ 14056875 h 14056875"/>
              <a:gd name="connsiteX4" fmla="*/ 0 w 3042063"/>
              <a:gd name="connsiteY4" fmla="*/ 591318 h 1405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063" h="14056875">
                <a:moveTo>
                  <a:pt x="0" y="591318"/>
                </a:moveTo>
                <a:lnTo>
                  <a:pt x="3042063" y="0"/>
                </a:lnTo>
                <a:lnTo>
                  <a:pt x="3042063" y="13974336"/>
                </a:lnTo>
                <a:lnTo>
                  <a:pt x="2617439" y="14056875"/>
                </a:lnTo>
                <a:lnTo>
                  <a:pt x="0" y="591318"/>
                </a:lnTo>
                <a:close/>
              </a:path>
            </a:pathLst>
          </a:custGeom>
          <a:solidFill>
            <a:srgbClr val="FBC7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242" y="0"/>
            <a:ext cx="901048" cy="1890242"/>
          </a:xfrm>
          <a:prstGeom prst="rect">
            <a:avLst/>
          </a:prstGeom>
        </p:spPr>
      </p:pic>
      <p:sp>
        <p:nvSpPr>
          <p:cNvPr id="6" name="Title Placeholder 7"/>
          <p:cNvSpPr txBox="1">
            <a:spLocks/>
          </p:cNvSpPr>
          <p:nvPr userDrawn="1"/>
        </p:nvSpPr>
        <p:spPr>
          <a:xfrm>
            <a:off x="4919986" y="6138714"/>
            <a:ext cx="18218024" cy="11079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2438462" rtl="0" eaLnBrk="1" latinLnBrk="0" hangingPunct="1">
              <a:spcBef>
                <a:spcPct val="0"/>
              </a:spcBef>
              <a:buNone/>
              <a:defRPr sz="11700" kern="1200">
                <a:solidFill>
                  <a:schemeClr val="tx1"/>
                </a:solidFill>
                <a:latin typeface="Archivo Black" charset="0"/>
                <a:ea typeface="Archivo Black" charset="0"/>
                <a:cs typeface="Archivo Black" charset="0"/>
              </a:defRPr>
            </a:lvl1pPr>
          </a:lstStyle>
          <a:p>
            <a:r>
              <a:rPr lang="en-US" sz="7200" dirty="0"/>
              <a:t>CLICK TO EDIT SUB HEADLINE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847978" y="5002842"/>
            <a:ext cx="18218024" cy="18004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0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4847978" y="6786786"/>
            <a:ext cx="14545616" cy="1107996"/>
          </a:xfrm>
        </p:spPr>
        <p:txBody>
          <a:bodyPr>
            <a:sp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 Dark I Patter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4847978" y="6786786"/>
            <a:ext cx="14545616" cy="1107996"/>
          </a:xfrm>
        </p:spPr>
        <p:txBody>
          <a:bodyPr>
            <a:sp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 Light I Pattern">
    <p:bg>
      <p:bgPr>
        <a:blipFill dpi="0" rotWithShape="1">
          <a:blip r:embed="rId2">
            <a:alphaModFix amt="5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4847978" y="6786786"/>
            <a:ext cx="14545616" cy="1107996"/>
          </a:xfrm>
        </p:spPr>
        <p:txBody>
          <a:bodyPr>
            <a:spAutoFit/>
          </a:bodyPr>
          <a:lstStyle>
            <a:lvl1pPr>
              <a:defRPr baseline="0"/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0"/>
            <a:ext cx="13716000" cy="13716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 Regular"/>
                <a:ea typeface="Franklin Gothic Book Regular"/>
                <a:cs typeface="Franklin Gothic Book Regular"/>
              </a:defRPr>
            </a:lvl1pPr>
          </a:lstStyle>
          <a:p>
            <a:r>
              <a:rPr lang="en-US" dirty="0"/>
              <a:t>Click icon to add photo. Or, drag a photo on to this box.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952490" y="3276547"/>
            <a:ext cx="8136904" cy="2049792"/>
          </a:xfrm>
        </p:spPr>
        <p:txBody>
          <a:bodyPr/>
          <a:lstStyle/>
          <a:p>
            <a:r>
              <a:rPr lang="en-US" dirty="0"/>
              <a:t>Click to edit Headline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4982341" y="6463061"/>
            <a:ext cx="8137525" cy="387798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text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4952490" y="5410994"/>
            <a:ext cx="8197229" cy="67710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400" b="1" cap="all" baseline="0"/>
            </a:lvl1pPr>
          </a:lstStyle>
          <a:p>
            <a:pPr lvl="0"/>
            <a:r>
              <a:rPr lang="en-US" dirty="0"/>
              <a:t>CLICK TO SUBHEADINE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4983135" y="10882058"/>
            <a:ext cx="6933406" cy="607795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  <p:extLst>
      <p:ext uri="{BB962C8B-B14F-4D97-AF65-F5344CB8AC3E}">
        <p14:creationId xmlns:p14="http://schemas.microsoft.com/office/powerpoint/2010/main" val="183801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rid 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0" y="0"/>
            <a:ext cx="6858000" cy="6858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 Regular"/>
                <a:ea typeface="Franklin Gothic Book Regular"/>
                <a:cs typeface="Franklin Gothic Book Regular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9" name="Picture Placeholder 5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0" y="6858000"/>
            <a:ext cx="6858000" cy="6858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 Regular"/>
                <a:ea typeface="Franklin Gothic Book Regular"/>
                <a:cs typeface="Franklin Gothic Book Regular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0" name="Picture Placeholder 5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6858000" y="0"/>
            <a:ext cx="6858000" cy="6858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 Regular"/>
                <a:ea typeface="Franklin Gothic Book Regular"/>
                <a:cs typeface="Franklin Gothic Book Regular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1" name="Picture Placeholder 5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6858000" y="6858000"/>
            <a:ext cx="6858000" cy="6858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 Regular"/>
                <a:ea typeface="Franklin Gothic Book Regular"/>
                <a:cs typeface="Franklin Gothic Book Regular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935994" y="3276547"/>
            <a:ext cx="8136904" cy="2049792"/>
          </a:xfrm>
        </p:spPr>
        <p:txBody>
          <a:bodyPr/>
          <a:lstStyle/>
          <a:p>
            <a:r>
              <a:rPr lang="en-US" dirty="0"/>
              <a:t>Click to </a:t>
            </a:r>
            <a:r>
              <a:rPr lang="en-US"/>
              <a:t>edit Headline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4982341" y="6463061"/>
            <a:ext cx="8137525" cy="379956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4952490" y="5410994"/>
            <a:ext cx="8197229" cy="67710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400" b="1" cap="all" baseline="0"/>
            </a:lvl1pPr>
          </a:lstStyle>
          <a:p>
            <a:pPr lvl="0"/>
            <a:r>
              <a:rPr lang="en-US" dirty="0"/>
              <a:t>CLICK TO SUBHEADINE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4982341" y="10897394"/>
            <a:ext cx="6933406" cy="607795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rid With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4" name="Picture Placeholder 5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572000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5" name="Picture Placeholder 5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9144000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6" name="Picture Placeholder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7" name="Picture Placeholder 5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572000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8" name="Picture Placeholder 5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144000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9" name="Picture Placeholder 5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0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0" name="Picture Placeholder 5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572000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1" name="Picture Placeholder 5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9144000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952490" y="3276547"/>
            <a:ext cx="8136904" cy="2049792"/>
          </a:xfrm>
        </p:spPr>
        <p:txBody>
          <a:bodyPr/>
          <a:lstStyle>
            <a:lvl1pPr>
              <a:defRPr b="1" baseline="0">
                <a:latin typeface="Franklin Gothic Demi" panose="020B0703020102020204" pitchFamily="34" charset="0"/>
              </a:defRPr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14982341" y="6463061"/>
            <a:ext cx="8137525" cy="379956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4952490" y="5410994"/>
            <a:ext cx="8197229" cy="67710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400" b="1" cap="all" baseline="0"/>
            </a:lvl1pPr>
          </a:lstStyle>
          <a:p>
            <a:pPr lvl="0"/>
            <a:r>
              <a:rPr lang="en-US" dirty="0"/>
              <a:t>CLICK TO SUBHEADINE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14982341" y="10844335"/>
            <a:ext cx="6933406" cy="607795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  <p:extLst>
      <p:ext uri="{BB962C8B-B14F-4D97-AF65-F5344CB8AC3E}">
        <p14:creationId xmlns:p14="http://schemas.microsoft.com/office/powerpoint/2010/main" val="171658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hoto Gri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743522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5" name="Picture Placeholder 5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5315522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6" name="Picture Placeholder 5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9887522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7" name="Picture Placeholder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4459522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8" name="Picture Placeholder 5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9031522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9" name="Picture Placeholder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743522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0" name="Picture Placeholder 5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315522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1" name="Picture Placeholder 5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887522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2" name="Picture Placeholder 5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14459522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3" name="Picture Placeholder 5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19031522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4" name="Picture Placeholder 5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743522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5" name="Picture Placeholder 5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5315522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6" name="Picture Placeholder 5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9887522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7" name="Picture Placeholder 5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4459522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8" name="Picture Placeholder 5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19031522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</p:spTree>
    <p:extLst>
      <p:ext uri="{BB962C8B-B14F-4D97-AF65-F5344CB8AC3E}">
        <p14:creationId xmlns:p14="http://schemas.microsoft.com/office/powerpoint/2010/main" val="55829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22" hasCustomPrompt="1"/>
          </p:nvPr>
        </p:nvSpPr>
        <p:spPr>
          <a:xfrm>
            <a:off x="0" y="0"/>
            <a:ext cx="24385588" cy="13717588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32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icon to add photo. Or, drag your photo on to this box.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</p:spTree>
    <p:extLst>
      <p:ext uri="{BB962C8B-B14F-4D97-AF65-F5344CB8AC3E}">
        <p14:creationId xmlns:p14="http://schemas.microsoft.com/office/powerpoint/2010/main" val="35560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/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24385588" cy="13717588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vert="horz" wrap="none" lIns="0" rIns="0" anchor="t" anchorCtr="0">
            <a:noAutofit/>
          </a:bodyPr>
          <a:lstStyle>
            <a:lvl1pPr marL="0" indent="0" algn="ctr">
              <a:buNone/>
              <a:defRPr sz="9600" b="0" baseline="0"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pPr marL="914424" marR="0" lvl="0" indent="-914424" algn="l" defTabSz="243846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Icon to add Video</a:t>
            </a:r>
          </a:p>
        </p:txBody>
      </p:sp>
    </p:spTree>
    <p:extLst>
      <p:ext uri="{BB962C8B-B14F-4D97-AF65-F5344CB8AC3E}">
        <p14:creationId xmlns:p14="http://schemas.microsoft.com/office/powerpoint/2010/main" val="167388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2454" y="1677194"/>
            <a:ext cx="21032788" cy="125290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Add Headline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292454" y="3290817"/>
            <a:ext cx="15554325" cy="83099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5400" b="1" cap="all" baseline="0"/>
            </a:lvl1pPr>
          </a:lstStyle>
          <a:p>
            <a:pPr lvl="0"/>
            <a:r>
              <a:rPr lang="en-US" dirty="0"/>
              <a:t>CLICK TO ADD SUBHEADINE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902054" y="4571430"/>
            <a:ext cx="19053740" cy="670696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242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9955138"/>
            <a:ext cx="24385588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ctr" defTabSz="243846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634" algn="l"/>
              </a:tabLst>
              <a:defRPr sz="9600" b="1" i="0" cap="all" baseline="0">
                <a:solidFill>
                  <a:schemeClr val="tx1"/>
                </a:solidFill>
                <a:latin typeface="Franklin Gothic Demi" panose="020B0703020102020204" pitchFamily="34" charset="0"/>
                <a:ea typeface="Franklin Gothic Demi" panose="020B0703020102020204" pitchFamily="34" charset="0"/>
                <a:cs typeface="Franklin Gothic Demi" panose="020B0703020102020204" pitchFamily="34" charset="0"/>
              </a:defRPr>
            </a:lvl1pPr>
          </a:lstStyle>
          <a:p>
            <a:r>
              <a:rPr lang="en-US" dirty="0"/>
              <a:t>Click to add text</a:t>
            </a:r>
            <a:endParaRPr lang="ru-RU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76570" y="2826346"/>
            <a:ext cx="4032448" cy="44385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791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2454" y="1677194"/>
            <a:ext cx="21032788" cy="125290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Add Headline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292454" y="3290817"/>
            <a:ext cx="15554325" cy="83099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5400" b="1" cap="all" baseline="0"/>
            </a:lvl1pPr>
          </a:lstStyle>
          <a:p>
            <a:pPr lvl="0"/>
            <a:r>
              <a:rPr lang="en-US" dirty="0"/>
              <a:t>CLICK TO ADD SUBHEADINE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902054" y="4571430"/>
            <a:ext cx="19053740" cy="670696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925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2454" y="1677194"/>
            <a:ext cx="21032788" cy="125290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Add Headline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292454" y="3290817"/>
            <a:ext cx="15554325" cy="83099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5400" b="1" cap="all" baseline="0"/>
            </a:lvl1pPr>
          </a:lstStyle>
          <a:p>
            <a:pPr lvl="0"/>
            <a:r>
              <a:rPr lang="en-US" dirty="0"/>
              <a:t>CLICK TO ADD SUBHEADINE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902054" y="4571430"/>
            <a:ext cx="19053740" cy="670696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717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2454" y="1677194"/>
            <a:ext cx="21032788" cy="121828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15794" y="5106194"/>
            <a:ext cx="15986025" cy="4078039"/>
          </a:xfrm>
        </p:spPr>
        <p:txBody>
          <a:bodyPr/>
          <a:lstStyle>
            <a:lvl1pPr marL="0" marR="0" indent="0" algn="l" defTabSz="2438462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300" b="0" i="0" baseline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 </a:t>
            </a:r>
            <a:r>
              <a:rPr lang="en-US" dirty="0" err="1"/>
              <a:t>volorit</a:t>
            </a:r>
            <a:r>
              <a:rPr lang="en-US" dirty="0"/>
              <a:t> </a:t>
            </a:r>
            <a:r>
              <a:rPr lang="en-US" dirty="0" err="1"/>
              <a:t>iorem</a:t>
            </a:r>
            <a:r>
              <a:rPr lang="en-US" dirty="0"/>
              <a:t>. Bea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eatis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accus</a:t>
            </a:r>
            <a:r>
              <a:rPr lang="en-US" dirty="0"/>
              <a:t>, ne </a:t>
            </a:r>
            <a:r>
              <a:rPr lang="en-US" dirty="0" err="1"/>
              <a:t>molenda</a:t>
            </a:r>
            <a:r>
              <a:rPr lang="en-US" dirty="0"/>
              <a:t> </a:t>
            </a:r>
            <a:r>
              <a:rPr lang="en-US" dirty="0" err="1"/>
              <a:t>invelit</a:t>
            </a:r>
            <a:r>
              <a:rPr lang="en-US" dirty="0"/>
              <a:t> </a:t>
            </a:r>
            <a:r>
              <a:rPr lang="en-US" dirty="0" err="1"/>
              <a:t>iurepudae</a:t>
            </a:r>
            <a:r>
              <a:rPr lang="en-US" dirty="0"/>
              <a:t> </a:t>
            </a:r>
            <a:r>
              <a:rPr lang="en-US" dirty="0" err="1"/>
              <a:t>maximin</a:t>
            </a:r>
            <a:r>
              <a:rPr lang="en-US" dirty="0"/>
              <a:t> </a:t>
            </a:r>
            <a:r>
              <a:rPr lang="en-US" dirty="0" err="1"/>
              <a:t>imagnate</a:t>
            </a:r>
            <a:r>
              <a:rPr lang="en-US" dirty="0"/>
              <a:t> </a:t>
            </a:r>
            <a:r>
              <a:rPr lang="en-US" dirty="0" err="1"/>
              <a:t>officima</a:t>
            </a:r>
            <a:r>
              <a:rPr lang="en-US" dirty="0"/>
              <a:t> </a:t>
            </a:r>
            <a:r>
              <a:rPr lang="en-US" dirty="0" err="1"/>
              <a:t>corruptas</a:t>
            </a:r>
            <a:r>
              <a:rPr lang="en-US" dirty="0"/>
              <a:t> </a:t>
            </a:r>
            <a:r>
              <a:rPr lang="en-US" dirty="0" err="1"/>
              <a:t>simoditam</a:t>
            </a:r>
            <a:r>
              <a:rPr lang="en-US" dirty="0"/>
              <a:t> </a:t>
            </a:r>
            <a:r>
              <a:rPr lang="en-US" dirty="0" err="1"/>
              <a:t>repersp</a:t>
            </a:r>
            <a:r>
              <a:rPr lang="en-US" dirty="0"/>
              <a:t> </a:t>
            </a:r>
            <a:r>
              <a:rPr lang="en-US" dirty="0" err="1"/>
              <a:t>erumenimi</a:t>
            </a:r>
            <a:r>
              <a:rPr lang="en-US" dirty="0"/>
              <a:t>, </a:t>
            </a:r>
            <a:r>
              <a:rPr lang="en-US" dirty="0" err="1"/>
              <a:t>sitate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maio</a:t>
            </a:r>
            <a:r>
              <a:rPr lang="en-US" dirty="0"/>
              <a:t>. </a:t>
            </a:r>
            <a:r>
              <a:rPr lang="en-US" dirty="0" err="1"/>
              <a:t>Incias</a:t>
            </a:r>
            <a:r>
              <a:rPr lang="en-US" dirty="0"/>
              <a:t> et </a:t>
            </a:r>
            <a:r>
              <a:rPr lang="en-US" dirty="0" err="1"/>
              <a:t>volupta</a:t>
            </a:r>
            <a:r>
              <a:rPr lang="en-US" dirty="0"/>
              <a:t> </a:t>
            </a:r>
            <a:r>
              <a:rPr lang="en-US" dirty="0" err="1"/>
              <a:t>ecestet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am </a:t>
            </a:r>
            <a:r>
              <a:rPr lang="en-US" dirty="0" err="1"/>
              <a:t>ipic</a:t>
            </a:r>
            <a:r>
              <a:rPr lang="en-US" dirty="0"/>
              <a:t> tempore </a:t>
            </a:r>
            <a:r>
              <a:rPr lang="en-US" dirty="0" err="1"/>
              <a:t>explandam</a:t>
            </a:r>
            <a:r>
              <a:rPr lang="en-US" dirty="0"/>
              <a:t>. 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292454" y="3290817"/>
            <a:ext cx="15554325" cy="83099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5400" b="1" cap="all" baseline="0"/>
            </a:lvl1pPr>
          </a:lstStyle>
          <a:p>
            <a:pPr lvl="0"/>
            <a:r>
              <a:rPr lang="en-US" dirty="0"/>
              <a:t>CLICK TO ADD SUBHEADINE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Grid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 flipH="1">
            <a:off x="17821142" y="0"/>
            <a:ext cx="6564449" cy="68587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 flipH="1">
            <a:off x="11256690" y="0"/>
            <a:ext cx="6564449" cy="68587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 flipH="1">
            <a:off x="11256690" y="6858794"/>
            <a:ext cx="6564449" cy="6858794"/>
          </a:xfrm>
          <a:prstGeom prst="rect">
            <a:avLst/>
          </a:prstGeom>
          <a:solidFill>
            <a:srgbClr val="847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2454" y="2521471"/>
            <a:ext cx="8812108" cy="2462213"/>
          </a:xfrm>
          <a:prstGeom prst="rect">
            <a:avLst/>
          </a:prstGeom>
        </p:spPr>
        <p:txBody>
          <a:bodyPr/>
          <a:lstStyle>
            <a:lvl1pPr>
              <a:defRPr sz="8000" b="1">
                <a:solidFill>
                  <a:srgbClr val="84754E"/>
                </a:solidFill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292455" y="5411004"/>
            <a:ext cx="7948011" cy="4757713"/>
          </a:xfrm>
        </p:spPr>
        <p:txBody>
          <a:bodyPr/>
          <a:lstStyle>
            <a:lvl1pPr marL="0" indent="0">
              <a:buNone/>
              <a:defRPr lang="en-US" sz="3300" b="0" i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2120786" y="7789861"/>
            <a:ext cx="4824536" cy="4962897"/>
          </a:xfrm>
        </p:spPr>
        <p:txBody>
          <a:bodyPr numCol="1" spcCol="914400"/>
          <a:lstStyle>
            <a:lvl1pPr marL="0" indent="0">
              <a:lnSpc>
                <a:spcPts val="4300"/>
              </a:lnSpc>
              <a:buNone/>
              <a:defRPr lang="en-US" sz="2500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8757243" y="7789861"/>
            <a:ext cx="4824536" cy="4962897"/>
          </a:xfrm>
        </p:spPr>
        <p:txBody>
          <a:bodyPr numCol="1" spcCol="914400"/>
          <a:lstStyle>
            <a:lvl1pPr marL="0" indent="0">
              <a:lnSpc>
                <a:spcPts val="4300"/>
              </a:lnSpc>
              <a:buNone/>
              <a:defRPr lang="en-US" sz="2500" b="0" i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2120786" y="947949"/>
            <a:ext cx="4824536" cy="4962897"/>
          </a:xfrm>
        </p:spPr>
        <p:txBody>
          <a:bodyPr numCol="1" spcCol="914400"/>
          <a:lstStyle>
            <a:lvl1pPr marL="0" indent="0">
              <a:lnSpc>
                <a:spcPts val="4300"/>
              </a:lnSpc>
              <a:buNone/>
              <a:defRPr lang="en-US" sz="2500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8757243" y="947949"/>
            <a:ext cx="4824536" cy="4962897"/>
          </a:xfrm>
        </p:spPr>
        <p:txBody>
          <a:bodyPr numCol="1" spcCol="914400"/>
          <a:lstStyle>
            <a:lvl1pPr marL="0" indent="0">
              <a:lnSpc>
                <a:spcPts val="4300"/>
              </a:lnSpc>
              <a:buNone/>
              <a:defRPr lang="en-US" sz="2500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Grid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419214" y="6996938"/>
            <a:ext cx="6268502" cy="5262457"/>
          </a:xfrm>
          <a:prstGeom prst="rect">
            <a:avLst/>
          </a:prstGeom>
        </p:spPr>
        <p:txBody>
          <a:bodyPr/>
          <a:lstStyle>
            <a:lvl1pPr>
              <a:defRPr lang="en-US" sz="2200" b="0" i="0" baseline="0" dirty="0">
                <a:solidFill>
                  <a:schemeClr val="tx2"/>
                </a:solidFill>
                <a:latin typeface="Archivo Regular" charset="0"/>
                <a:ea typeface="Archivo Regular" charset="0"/>
                <a:cs typeface="Archivo Regular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 rot="10800000" flipH="1">
            <a:off x="0" y="6858794"/>
            <a:ext cx="12192794" cy="68587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 rot="10800000" flipH="1">
            <a:off x="12192794" y="6858794"/>
            <a:ext cx="12192794" cy="68587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 rot="10800000" flipH="1">
            <a:off x="12192794" y="0"/>
            <a:ext cx="12192794" cy="6858794"/>
          </a:xfrm>
          <a:prstGeom prst="rect">
            <a:avLst/>
          </a:prstGeom>
          <a:solidFill>
            <a:srgbClr val="847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419210" y="8154938"/>
            <a:ext cx="8829368" cy="4078039"/>
          </a:xfrm>
        </p:spPr>
        <p:txBody>
          <a:bodyPr/>
          <a:lstStyle>
            <a:lvl1pPr marL="0" indent="0">
              <a:buNone/>
              <a:defRPr lang="en-US" sz="3300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3776970" y="8154938"/>
            <a:ext cx="8829368" cy="4078039"/>
          </a:xfrm>
        </p:spPr>
        <p:txBody>
          <a:bodyPr/>
          <a:lstStyle>
            <a:lvl1pPr marL="0" indent="0">
              <a:buNone/>
              <a:defRPr lang="en-US" sz="3300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3776970" y="1386186"/>
            <a:ext cx="8829368" cy="4078039"/>
          </a:xfrm>
        </p:spPr>
        <p:txBody>
          <a:bodyPr/>
          <a:lstStyle>
            <a:lvl1pPr marL="0" indent="0">
              <a:buNone/>
              <a:defRPr lang="en-US" sz="3300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319586" y="2521470"/>
            <a:ext cx="10180260" cy="2436564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rPr lang="en-US" dirty="0"/>
              <a:t>CLICK TO ADD HEADLINE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Grid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 rot="10800000">
            <a:off x="0" y="6858794"/>
            <a:ext cx="12192794" cy="6858794"/>
          </a:xfrm>
          <a:prstGeom prst="rect">
            <a:avLst/>
          </a:prstGeom>
          <a:solidFill>
            <a:srgbClr val="847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 rot="10800000" flipH="1">
            <a:off x="12192794" y="0"/>
            <a:ext cx="12192794" cy="137175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419210" y="8154938"/>
            <a:ext cx="8829368" cy="4078039"/>
          </a:xfrm>
        </p:spPr>
        <p:txBody>
          <a:bodyPr/>
          <a:lstStyle>
            <a:lvl1pPr marL="0" indent="0">
              <a:buNone/>
              <a:defRPr lang="en-US" sz="3300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3876825" y="1992287"/>
            <a:ext cx="8829368" cy="9515425"/>
          </a:xfrm>
        </p:spPr>
        <p:txBody>
          <a:bodyPr/>
          <a:lstStyle>
            <a:lvl1pPr marL="0" marR="0" indent="0" algn="l" defTabSz="2438462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300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r>
              <a:rPr lang="en-US" dirty="0">
                <a:effectLst/>
                <a:latin typeface="Helvetica" charset="0"/>
              </a:rPr>
              <a:t>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>
          <a:xfrm>
            <a:off x="1319586" y="2521470"/>
            <a:ext cx="10180260" cy="2436564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rPr lang="en-US" dirty="0"/>
              <a:t>CLICK TO ADD HEADLINE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24385588" cy="13717588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buNone/>
              <a:defRPr sz="180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3" name="Title 32"/>
          <p:cNvSpPr>
            <a:spLocks noGrp="1"/>
          </p:cNvSpPr>
          <p:nvPr>
            <p:ph type="title" hasCustomPrompt="1"/>
          </p:nvPr>
        </p:nvSpPr>
        <p:spPr>
          <a:xfrm>
            <a:off x="0" y="7650882"/>
            <a:ext cx="24385588" cy="1800493"/>
          </a:xfrm>
        </p:spPr>
        <p:txBody>
          <a:bodyPr anchor="b" anchorCtr="0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0" y="9434826"/>
            <a:ext cx="24385588" cy="1107996"/>
          </a:xfrm>
        </p:spPr>
        <p:txBody>
          <a:bodyPr wrap="square">
            <a:spAutoFit/>
          </a:bodyPr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6.xml"/><Relationship Id="rId10" Type="http://schemas.microsoft.com/office/2007/relationships/hdphoto" Target="../media/hdphoto2.wdp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12120786" y="4381773"/>
            <a:ext cx="8428162" cy="269304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0" name="Text Placeholder 5"/>
          <p:cNvSpPr txBox="1">
            <a:spLocks/>
          </p:cNvSpPr>
          <p:nvPr userDrawn="1"/>
        </p:nvSpPr>
        <p:spPr>
          <a:xfrm>
            <a:off x="12120786" y="7434858"/>
            <a:ext cx="8428162" cy="18002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6500"/>
              </a:lnSpc>
              <a:spcBef>
                <a:spcPts val="1000"/>
              </a:spcBef>
              <a:buFont typeface="Arial"/>
              <a:buNone/>
              <a:defRPr sz="6000" b="1" i="0" kern="1200" baseline="0">
                <a:solidFill>
                  <a:schemeClr val="tx1"/>
                </a:solidFill>
                <a:latin typeface="Archivo" charset="0"/>
                <a:ea typeface="Archivo" charset="0"/>
                <a:cs typeface="Archivo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 dirty="0">
                <a:latin typeface="+mn-lt"/>
              </a:rPr>
              <a:t>CLICK TO EDIT SUBTITLE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23548182" y="12932708"/>
            <a:ext cx="836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5BB2DF9-E68E-4AC3-B017-2CE170B5ED8F}" type="slidenum">
              <a:rPr lang="en-US" sz="4000" smtClean="0">
                <a:solidFill>
                  <a:srgbClr val="84754E"/>
                </a:solidFill>
              </a:rPr>
              <a:t>‹#›</a:t>
            </a:fld>
            <a:endParaRPr lang="en-US" dirty="0">
              <a:solidFill>
                <a:srgbClr val="8475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8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ts val="10500"/>
        </a:lnSpc>
        <a:spcBef>
          <a:spcPct val="0"/>
        </a:spcBef>
        <a:buNone/>
        <a:defRPr lang="en-US" sz="9600" b="1" i="0" kern="1200" dirty="0" smtClean="0">
          <a:solidFill>
            <a:schemeClr val="tx1"/>
          </a:solidFill>
          <a:latin typeface="Franklin Gothic Demi" panose="020B0603020102020204" pitchFamily="34" charset="0"/>
          <a:ea typeface="Franklin Gothic Demi" panose="020B0603020102020204" pitchFamily="34" charset="0"/>
          <a:cs typeface="Franklin Gothic Demi" panose="020B0603020102020204" pitchFamily="34" charset="0"/>
        </a:defRPr>
      </a:lvl1pPr>
    </p:titleStyle>
    <p:bodyStyle>
      <a:lvl1pPr marL="0" indent="0" algn="l" defTabSz="914400" rtl="0" eaLnBrk="1" latinLnBrk="0" hangingPunct="1">
        <a:lnSpc>
          <a:spcPts val="6500"/>
        </a:lnSpc>
        <a:spcBef>
          <a:spcPts val="1000"/>
        </a:spcBef>
        <a:buFont typeface="Arial"/>
        <a:buNone/>
        <a:defRPr sz="6000" b="1" kern="1200" baseline="0">
          <a:solidFill>
            <a:schemeClr val="tx1"/>
          </a:solidFill>
          <a:latin typeface="Archivo Black" charset="0"/>
          <a:ea typeface="Archivo Black" charset="0"/>
          <a:cs typeface="Archivo Black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>
          <a:xfrm>
            <a:off x="2834812" y="0"/>
            <a:ext cx="21550776" cy="13717588"/>
          </a:xfrm>
          <a:custGeom>
            <a:avLst/>
            <a:gdLst>
              <a:gd name="connsiteX0" fmla="*/ 2418781 w 21550776"/>
              <a:gd name="connsiteY0" fmla="*/ 0 h 13717588"/>
              <a:gd name="connsiteX1" fmla="*/ 21550776 w 21550776"/>
              <a:gd name="connsiteY1" fmla="*/ 0 h 13717588"/>
              <a:gd name="connsiteX2" fmla="*/ 21550776 w 21550776"/>
              <a:gd name="connsiteY2" fmla="*/ 13717588 h 13717588"/>
              <a:gd name="connsiteX3" fmla="*/ 0 w 21550776"/>
              <a:gd name="connsiteY3" fmla="*/ 13717588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50776" h="13717588">
                <a:moveTo>
                  <a:pt x="2418781" y="0"/>
                </a:moveTo>
                <a:lnTo>
                  <a:pt x="21550776" y="0"/>
                </a:lnTo>
                <a:lnTo>
                  <a:pt x="21550776" y="13717588"/>
                </a:lnTo>
                <a:lnTo>
                  <a:pt x="0" y="137175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292454" y="4482530"/>
            <a:ext cx="21032788" cy="46807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21940361" y="-75406"/>
            <a:ext cx="1102287" cy="2210594"/>
            <a:chOff x="21940361" y="10623"/>
            <a:chExt cx="1102287" cy="2210594"/>
          </a:xfrm>
        </p:grpSpPr>
        <p:sp>
          <p:nvSpPr>
            <p:cNvPr id="6" name="Rectangle 5"/>
            <p:cNvSpPr/>
            <p:nvPr userDrawn="1"/>
          </p:nvSpPr>
          <p:spPr>
            <a:xfrm>
              <a:off x="21940361" y="10623"/>
              <a:ext cx="1102287" cy="2210594"/>
            </a:xfrm>
            <a:prstGeom prst="rect">
              <a:avLst/>
            </a:prstGeom>
            <a:solidFill>
              <a:srgbClr val="84754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foregroundMark x1="7285" y1="21661" x2="7285" y2="21661"/>
                          <a14:foregroundMark x1="86755" y1="73285" x2="86755" y2="73285"/>
                          <a14:foregroundMark x1="92053" y1="83394" x2="92053" y2="83394"/>
                          <a14:foregroundMark x1="92053" y1="91697" x2="92053" y2="91697"/>
                          <a14:foregroundMark x1="92053" y1="79422" x2="92053" y2="79422"/>
                          <a14:foregroundMark x1="76159" y1="65343" x2="76159" y2="65343"/>
                          <a14:foregroundMark x1="77483" y1="40794" x2="77483" y2="40794"/>
                          <a14:foregroundMark x1="92053" y1="26715" x2="92053" y2="26715"/>
                          <a14:foregroundMark x1="92715" y1="17329" x2="92715" y2="17329"/>
                          <a14:foregroundMark x1="92715" y1="12635" x2="92715" y2="12635"/>
                          <a14:foregroundMark x1="83444" y1="26715" x2="83444" y2="26715"/>
                          <a14:foregroundMark x1="77483" y1="30325" x2="77483" y2="30325"/>
                          <a14:foregroundMark x1="92053" y1="22744" x2="92053" y2="22744"/>
                          <a14:foregroundMark x1="77483" y1="35379" x2="77483" y2="35379"/>
                          <a14:foregroundMark x1="74834" y1="51625" x2="74834" y2="51625"/>
                          <a14:foregroundMark x1="76821" y1="58484" x2="76821" y2="58484"/>
                          <a14:foregroundMark x1="78146" y1="48375" x2="78146" y2="48375"/>
                          <a14:foregroundMark x1="77483" y1="72202" x2="77483" y2="72202"/>
                          <a14:foregroundMark x1="91391" y1="74368" x2="91391" y2="74368"/>
                          <a14:foregroundMark x1="78146" y1="53791" x2="78146" y2="53791"/>
                          <a14:foregroundMark x1="92053" y1="8303" x2="92053" y2="830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098794" y="762794"/>
              <a:ext cx="753516" cy="1321914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 userDrawn="1"/>
        </p:nvSpPr>
        <p:spPr>
          <a:xfrm>
            <a:off x="23548182" y="12932708"/>
            <a:ext cx="836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5BB2DF9-E68E-4AC3-B017-2CE170B5ED8F}" type="slidenum">
              <a:rPr lang="en-US" sz="4000" smtClean="0">
                <a:solidFill>
                  <a:srgbClr val="84754E"/>
                </a:solidFill>
              </a:rPr>
              <a:t>‹#›</a:t>
            </a:fld>
            <a:endParaRPr lang="en-US" dirty="0">
              <a:solidFill>
                <a:srgbClr val="84754E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44120"/>
            <a:ext cx="1981994" cy="2573468"/>
          </a:xfrm>
          <a:prstGeom prst="rect">
            <a:avLst/>
          </a:prstGeom>
        </p:spPr>
      </p:pic>
      <p:sp>
        <p:nvSpPr>
          <p:cNvPr id="13" name="Title Placeholder 2"/>
          <p:cNvSpPr>
            <a:spLocks noGrp="1"/>
          </p:cNvSpPr>
          <p:nvPr>
            <p:ph type="title"/>
          </p:nvPr>
        </p:nvSpPr>
        <p:spPr>
          <a:xfrm>
            <a:off x="1292454" y="1677194"/>
            <a:ext cx="21032788" cy="121828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CLICK TO ADD HEADLINE</a:t>
            </a:r>
          </a:p>
        </p:txBody>
      </p:sp>
    </p:spTree>
    <p:extLst>
      <p:ext uri="{BB962C8B-B14F-4D97-AF65-F5344CB8AC3E}">
        <p14:creationId xmlns:p14="http://schemas.microsoft.com/office/powerpoint/2010/main" val="115339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6" r:id="rId1"/>
    <p:sldLayoutId id="2147484347" r:id="rId2"/>
    <p:sldLayoutId id="2147484348" r:id="rId3"/>
    <p:sldLayoutId id="2147484318" r:id="rId4"/>
    <p:sldLayoutId id="2147484322" r:id="rId5"/>
    <p:sldLayoutId id="2147484323" r:id="rId6"/>
    <p:sldLayoutId id="2147484324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2438462" rtl="0" eaLnBrk="1" latinLnBrk="0" hangingPunct="1">
        <a:lnSpc>
          <a:spcPts val="9500"/>
        </a:lnSpc>
        <a:spcBef>
          <a:spcPct val="0"/>
        </a:spcBef>
        <a:buNone/>
        <a:defRPr lang="en-US" sz="11500" b="1" i="0" kern="1200" cap="all" baseline="0" dirty="0">
          <a:solidFill>
            <a:srgbClr val="84754E"/>
          </a:solidFill>
          <a:latin typeface="Franklin Gothic Demi" panose="020B0603020102020204" pitchFamily="34" charset="0"/>
          <a:ea typeface="Franklin Gothic Demi" panose="020B0603020102020204" pitchFamily="34" charset="0"/>
          <a:cs typeface="Franklin Gothic Demi" panose="020B0603020102020204" pitchFamily="34" charset="0"/>
        </a:defRPr>
      </a:lvl1pPr>
    </p:titleStyle>
    <p:bodyStyle>
      <a:lvl1pPr marL="457200" indent="-4572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rgbClr val="84754E"/>
        </a:buClr>
        <a:buSzPct val="120000"/>
        <a:buFont typeface="Wingdings" charset="2"/>
        <a:buChar char="§"/>
        <a:defRPr sz="5400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1pPr>
      <a:lvl2pPr marL="914400" indent="-5715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rgbClr val="84754E"/>
        </a:buClr>
        <a:buSzPct val="120000"/>
        <a:buFont typeface="Wingdings" charset="2"/>
        <a:buChar char="§"/>
        <a:defRPr sz="4400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2pPr>
      <a:lvl3pPr marL="1463040" indent="-5715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rgbClr val="84754E"/>
        </a:buClr>
        <a:buSzPct val="120000"/>
        <a:buFont typeface="Wingdings" charset="2"/>
        <a:buChar char="§"/>
        <a:defRPr sz="4000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3pPr>
      <a:lvl4pPr marL="2103120" indent="-5715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rgbClr val="84754E"/>
        </a:buClr>
        <a:buSzPct val="120000"/>
        <a:buFont typeface="Wingdings" charset="2"/>
        <a:buChar char="§"/>
        <a:defRPr sz="4000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4pPr>
      <a:lvl5pPr marL="2651760" indent="-5715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rgbClr val="84754E"/>
        </a:buClr>
        <a:buSzPct val="120000"/>
        <a:buFont typeface="Wingdings" charset="2"/>
        <a:buChar char="§"/>
        <a:defRPr sz="4000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5pPr>
      <a:lvl6pPr marL="6705767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7924998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229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460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31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462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691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922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153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384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613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3844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847978" y="5002842"/>
            <a:ext cx="18218024" cy="180049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847978" y="6902926"/>
            <a:ext cx="16691561" cy="110799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1675112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7" r:id="rId1"/>
    <p:sldLayoutId id="2147484328" r:id="rId2"/>
    <p:sldLayoutId id="2147484329" r:id="rId3"/>
    <p:sldLayoutId id="2147484345" r:id="rId4"/>
    <p:sldLayoutId id="2147484344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2438462" rtl="0" eaLnBrk="1" latinLnBrk="0" hangingPunct="1">
        <a:spcBef>
          <a:spcPct val="0"/>
        </a:spcBef>
        <a:buNone/>
        <a:defRPr sz="11700" b="1" kern="1200" cap="all" baseline="0">
          <a:solidFill>
            <a:schemeClr val="tx1"/>
          </a:solidFill>
          <a:latin typeface="Franklin Gothic Demi" panose="020B0703020102020204" pitchFamily="34" charset="0"/>
          <a:ea typeface="Franklin Gothic Demi" panose="020B0703020102020204" pitchFamily="34" charset="0"/>
          <a:cs typeface="Franklin Gothic Demi" panose="020B0703020102020204" pitchFamily="34" charset="0"/>
        </a:defRPr>
      </a:lvl1pPr>
    </p:titleStyle>
    <p:bodyStyle>
      <a:lvl1pPr marL="0" indent="0" algn="l" defTabSz="2438462" rtl="0" eaLnBrk="1" latinLnBrk="0" hangingPunct="1">
        <a:spcBef>
          <a:spcPct val="20000"/>
        </a:spcBef>
        <a:buFont typeface="Arial" panose="020B0604020202020204" pitchFamily="34" charset="0"/>
        <a:buNone/>
        <a:defRPr sz="7200" b="1" i="0" kern="1200" cap="all" baseline="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1pPr>
      <a:lvl2pPr marL="1219229" indent="0" algn="l" defTabSz="2438462" rtl="0" eaLnBrk="1" latinLnBrk="0" hangingPunct="1">
        <a:spcBef>
          <a:spcPct val="20000"/>
        </a:spcBef>
        <a:buFont typeface="Arial" panose="020B0604020202020204" pitchFamily="34" charset="0"/>
        <a:buNone/>
        <a:defRPr sz="7500" b="1" i="0" kern="1200">
          <a:solidFill>
            <a:schemeClr val="tx1"/>
          </a:solidFill>
          <a:latin typeface="Archivo" charset="0"/>
          <a:ea typeface="Archivo" charset="0"/>
          <a:cs typeface="Archivo" charset="0"/>
        </a:defRPr>
      </a:lvl2pPr>
      <a:lvl3pPr marL="2438461" indent="0" algn="l" defTabSz="2438462" rtl="0" eaLnBrk="1" latinLnBrk="0" hangingPunct="1">
        <a:spcBef>
          <a:spcPct val="20000"/>
        </a:spcBef>
        <a:buFont typeface="Arial" panose="020B0604020202020204" pitchFamily="34" charset="0"/>
        <a:buNone/>
        <a:defRPr sz="6400" b="1" i="0" kern="1200">
          <a:solidFill>
            <a:schemeClr val="tx1"/>
          </a:solidFill>
          <a:latin typeface="Archivo" charset="0"/>
          <a:ea typeface="Archivo" charset="0"/>
          <a:cs typeface="Archivo" charset="0"/>
        </a:defRPr>
      </a:lvl3pPr>
      <a:lvl4pPr marL="3657692" indent="0" algn="l" defTabSz="2438462" rtl="0" eaLnBrk="1" latinLnBrk="0" hangingPunct="1">
        <a:spcBef>
          <a:spcPct val="20000"/>
        </a:spcBef>
        <a:buFont typeface="Arial" panose="020B0604020202020204" pitchFamily="34" charset="0"/>
        <a:buNone/>
        <a:defRPr sz="5300" b="1" i="0" kern="1200">
          <a:solidFill>
            <a:schemeClr val="tx1"/>
          </a:solidFill>
          <a:latin typeface="Archivo" charset="0"/>
          <a:ea typeface="Archivo" charset="0"/>
          <a:cs typeface="Archivo" charset="0"/>
        </a:defRPr>
      </a:lvl4pPr>
      <a:lvl5pPr marL="4876922" indent="0" algn="l" defTabSz="2438462" rtl="0" eaLnBrk="1" latinLnBrk="0" hangingPunct="1">
        <a:spcBef>
          <a:spcPct val="20000"/>
        </a:spcBef>
        <a:buFont typeface="Arial" panose="020B0604020202020204" pitchFamily="34" charset="0"/>
        <a:buNone/>
        <a:defRPr sz="5300" b="1" i="0" kern="1200">
          <a:solidFill>
            <a:schemeClr val="tx1"/>
          </a:solidFill>
          <a:latin typeface="Archivo" charset="0"/>
          <a:ea typeface="Archivo" charset="0"/>
          <a:cs typeface="Archivo" charset="0"/>
        </a:defRPr>
      </a:lvl5pPr>
      <a:lvl6pPr marL="6705767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7924998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229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460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31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462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691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922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153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384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613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3844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73114" y="2251651"/>
            <a:ext cx="8473480" cy="30746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242" y="0"/>
            <a:ext cx="901048" cy="189024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73114" y="5687748"/>
            <a:ext cx="8473480" cy="3488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3150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7" r:id="rId1"/>
    <p:sldLayoutId id="2147484307" r:id="rId2"/>
    <p:sldLayoutId id="2147484204" r:id="rId3"/>
    <p:sldLayoutId id="2147484330" r:id="rId4"/>
    <p:sldLayoutId id="2147484331" r:id="rId5"/>
    <p:sldLayoutId id="2147484306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7400" b="1" kern="1200" cap="all" baseline="0">
          <a:solidFill>
            <a:schemeClr val="tx1"/>
          </a:solidFill>
          <a:latin typeface="Franklin Gothic Demi" panose="020B0703020102020204" pitchFamily="34" charset="0"/>
          <a:ea typeface="Franklin Gothic Demi" panose="020B0703020102020204" pitchFamily="34" charset="0"/>
          <a:cs typeface="Franklin Gothic Demi" panose="020B0703020102020204" pitchFamily="34" charset="0"/>
        </a:defRPr>
      </a:lvl1pPr>
    </p:titleStyle>
    <p:bodyStyle>
      <a:lvl1pPr marL="457200" indent="-4572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SzPct val="120000"/>
        <a:buFont typeface="Wingdings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1pPr>
      <a:lvl2pPr marL="914400" indent="-4572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SzPct val="120000"/>
        <a:buFont typeface="Wingdings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2pPr>
      <a:lvl3pPr marL="1371600" indent="-4572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SzPct val="120000"/>
        <a:buFont typeface="Wingdings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3pPr>
      <a:lvl4pPr marL="1828800" indent="-4572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SzPct val="120000"/>
        <a:buFont typeface="Wingdings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4pPr>
      <a:lvl5pPr marL="2286000" indent="-4572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SzPct val="120000"/>
        <a:buFont typeface="Wingdings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2788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2788" cy="8704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949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3" r:id="rId1"/>
    <p:sldLayoutId id="2147484300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chivo Black" charset="0"/>
          <a:ea typeface="Archivo Black" charset="0"/>
          <a:cs typeface="Archivo Black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Franklin Gothic Book Regular"/>
          <a:ea typeface="Franklin Gothic Book Regular"/>
          <a:cs typeface="Franklin Gothic Book Regular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Franklin Gothic Book Regular"/>
          <a:ea typeface="Franklin Gothic Book Regular"/>
          <a:cs typeface="Franklin Gothic Book Regular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Franklin Gothic Book Regular"/>
          <a:ea typeface="Franklin Gothic Book Regular"/>
          <a:cs typeface="Franklin Gothic Book Regular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Franklin Gothic Book Regular"/>
          <a:ea typeface="Franklin Gothic Book Regular"/>
          <a:cs typeface="Franklin Gothic Book Regular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Franklin Gothic Book Regular"/>
          <a:ea typeface="Franklin Gothic Book Regular"/>
          <a:cs typeface="Franklin Gothic Book Regular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19.png"/><Relationship Id="rId26" Type="http://schemas.openxmlformats.org/officeDocument/2006/relationships/image" Target="../media/image23.png"/><Relationship Id="rId39" Type="http://schemas.openxmlformats.org/officeDocument/2006/relationships/customXml" Target="../ink/ink19.xml"/><Relationship Id="rId21" Type="http://schemas.openxmlformats.org/officeDocument/2006/relationships/customXml" Target="../ink/ink10.xml"/><Relationship Id="rId34" Type="http://schemas.openxmlformats.org/officeDocument/2006/relationships/image" Target="../media/image27.png"/><Relationship Id="rId42" Type="http://schemas.openxmlformats.org/officeDocument/2006/relationships/image" Target="../media/image31.png"/><Relationship Id="rId47" Type="http://schemas.openxmlformats.org/officeDocument/2006/relationships/customXml" Target="../ink/ink23.xml"/><Relationship Id="rId50" Type="http://schemas.openxmlformats.org/officeDocument/2006/relationships/image" Target="../media/image35.png"/><Relationship Id="rId7" Type="http://schemas.openxmlformats.org/officeDocument/2006/relationships/customXml" Target="../ink/ink3.xml"/><Relationship Id="rId2" Type="http://schemas.openxmlformats.org/officeDocument/2006/relationships/image" Target="../media/image11.png"/><Relationship Id="rId16" Type="http://schemas.openxmlformats.org/officeDocument/2006/relationships/image" Target="../media/image18.png"/><Relationship Id="rId29" Type="http://schemas.openxmlformats.org/officeDocument/2006/relationships/customXml" Target="../ink/ink14.xml"/><Relationship Id="rId11" Type="http://schemas.openxmlformats.org/officeDocument/2006/relationships/customXml" Target="../ink/ink5.xml"/><Relationship Id="rId24" Type="http://schemas.openxmlformats.org/officeDocument/2006/relationships/image" Target="../media/image22.png"/><Relationship Id="rId32" Type="http://schemas.openxmlformats.org/officeDocument/2006/relationships/image" Target="../media/image26.png"/><Relationship Id="rId37" Type="http://schemas.openxmlformats.org/officeDocument/2006/relationships/customXml" Target="../ink/ink18.xml"/><Relationship Id="rId40" Type="http://schemas.openxmlformats.org/officeDocument/2006/relationships/image" Target="../media/image30.png"/><Relationship Id="rId45" Type="http://schemas.openxmlformats.org/officeDocument/2006/relationships/customXml" Target="../ink/ink22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24.png"/><Relationship Id="rId36" Type="http://schemas.openxmlformats.org/officeDocument/2006/relationships/image" Target="../media/image28.png"/><Relationship Id="rId49" Type="http://schemas.openxmlformats.org/officeDocument/2006/relationships/customXml" Target="../ink/ink24.xml"/><Relationship Id="rId10" Type="http://schemas.openxmlformats.org/officeDocument/2006/relationships/image" Target="../media/image15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4" Type="http://schemas.openxmlformats.org/officeDocument/2006/relationships/image" Target="../media/image32.png"/><Relationship Id="rId52" Type="http://schemas.openxmlformats.org/officeDocument/2006/relationships/image" Target="../media/image36.png"/><Relationship Id="rId4" Type="http://schemas.openxmlformats.org/officeDocument/2006/relationships/image" Target="../media/image12.png"/><Relationship Id="rId9" Type="http://schemas.openxmlformats.org/officeDocument/2006/relationships/customXml" Target="../ink/ink4.xml"/><Relationship Id="rId14" Type="http://schemas.openxmlformats.org/officeDocument/2006/relationships/image" Target="../media/image17.png"/><Relationship Id="rId22" Type="http://schemas.openxmlformats.org/officeDocument/2006/relationships/image" Target="../media/image21.png"/><Relationship Id="rId27" Type="http://schemas.openxmlformats.org/officeDocument/2006/relationships/customXml" Target="../ink/ink13.xml"/><Relationship Id="rId30" Type="http://schemas.openxmlformats.org/officeDocument/2006/relationships/image" Target="../media/image25.png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48" Type="http://schemas.openxmlformats.org/officeDocument/2006/relationships/image" Target="../media/image34.png"/><Relationship Id="rId8" Type="http://schemas.openxmlformats.org/officeDocument/2006/relationships/image" Target="../media/image14.png"/><Relationship Id="rId51" Type="http://schemas.openxmlformats.org/officeDocument/2006/relationships/customXml" Target="../ink/ink25.xml"/><Relationship Id="rId3" Type="http://schemas.openxmlformats.org/officeDocument/2006/relationships/customXml" Target="../ink/ink1.xml"/><Relationship Id="rId12" Type="http://schemas.openxmlformats.org/officeDocument/2006/relationships/image" Target="../media/image16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29.png"/><Relationship Id="rId46" Type="http://schemas.openxmlformats.org/officeDocument/2006/relationships/image" Target="../media/image33.png"/><Relationship Id="rId20" Type="http://schemas.openxmlformats.org/officeDocument/2006/relationships/image" Target="../media/image20.png"/><Relationship Id="rId41" Type="http://schemas.openxmlformats.org/officeDocument/2006/relationships/customXml" Target="../ink/ink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120786" y="4572794"/>
            <a:ext cx="10297144" cy="2693045"/>
          </a:xfrm>
        </p:spPr>
        <p:txBody>
          <a:bodyPr/>
          <a:lstStyle/>
          <a:p>
            <a:r>
              <a:rPr lang="en-US" dirty="0"/>
              <a:t>	Testing methodology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By: Porter </a:t>
            </a:r>
            <a:r>
              <a:rPr lang="en-US" dirty="0" err="1"/>
              <a:t>dallenbach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41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902054" y="4571430"/>
            <a:ext cx="19053740" cy="4680769"/>
          </a:xfrm>
        </p:spPr>
        <p:txBody>
          <a:bodyPr/>
          <a:lstStyle/>
          <a:p>
            <a:r>
              <a:rPr lang="en-US" dirty="0"/>
              <a:t>Why do we test?</a:t>
            </a:r>
          </a:p>
          <a:p>
            <a:r>
              <a:rPr lang="en-US" dirty="0"/>
              <a:t>How can we test accurately?</a:t>
            </a:r>
          </a:p>
          <a:p>
            <a:r>
              <a:rPr lang="en-US" dirty="0"/>
              <a:t>Show examples of useful testing</a:t>
            </a:r>
          </a:p>
          <a:p>
            <a:r>
              <a:rPr lang="en-US" dirty="0"/>
              <a:t>How can we use test data?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97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00AD6-22B3-4BE1-AC29-49288158F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testing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C585CA-BF1A-4CB8-9F2E-7F001C2A35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02054" y="4571430"/>
            <a:ext cx="19053740" cy="4680769"/>
          </a:xfrm>
        </p:spPr>
        <p:txBody>
          <a:bodyPr/>
          <a:lstStyle/>
          <a:p>
            <a:r>
              <a:rPr lang="en-US" dirty="0"/>
              <a:t>To validate predictions of created parts or new modifications</a:t>
            </a:r>
          </a:p>
          <a:p>
            <a:r>
              <a:rPr lang="en-US" dirty="0"/>
              <a:t>To measure and generate data for comparison</a:t>
            </a:r>
          </a:p>
          <a:p>
            <a:r>
              <a:rPr lang="en-US" dirty="0"/>
              <a:t>To find limits and weaknesses in new designs and changes</a:t>
            </a:r>
          </a:p>
          <a:p>
            <a:r>
              <a:rPr lang="en-US" dirty="0"/>
              <a:t>To further findings from lab, bench, </a:t>
            </a:r>
            <a:r>
              <a:rPr lang="en-US"/>
              <a:t>or early prototype </a:t>
            </a:r>
            <a:r>
              <a:rPr lang="en-US" dirty="0"/>
              <a:t>testing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62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92388-6167-4236-A5A7-681508E45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ideology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06B7F6-7495-4E47-8538-AAA255D6DB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02054" y="4571430"/>
            <a:ext cx="19053740" cy="5681042"/>
          </a:xfrm>
        </p:spPr>
        <p:txBody>
          <a:bodyPr/>
          <a:lstStyle/>
          <a:p>
            <a:r>
              <a:rPr lang="en-US" dirty="0"/>
              <a:t>Limit variables</a:t>
            </a:r>
          </a:p>
          <a:p>
            <a:r>
              <a:rPr lang="en-US" dirty="0"/>
              <a:t>Take note of all variables</a:t>
            </a:r>
          </a:p>
          <a:p>
            <a:r>
              <a:rPr lang="en-US" dirty="0"/>
              <a:t>Create many control factors</a:t>
            </a:r>
          </a:p>
          <a:p>
            <a:r>
              <a:rPr lang="en-US" dirty="0"/>
              <a:t>Maintain consistency</a:t>
            </a:r>
          </a:p>
          <a:p>
            <a:r>
              <a:rPr lang="en-US" dirty="0"/>
              <a:t>Perform repeatable tests which should yield similar results</a:t>
            </a:r>
          </a:p>
          <a:p>
            <a:r>
              <a:rPr lang="en-US" dirty="0"/>
              <a:t>Keep detailed records</a:t>
            </a:r>
          </a:p>
        </p:txBody>
      </p:sp>
    </p:spTree>
    <p:extLst>
      <p:ext uri="{BB962C8B-B14F-4D97-AF65-F5344CB8AC3E}">
        <p14:creationId xmlns:p14="http://schemas.microsoft.com/office/powerpoint/2010/main" val="115565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EE0B6-2164-4D5E-8D3D-95D1AFC84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test procedure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DC9F06-F169-4E73-A85E-47F7E7B69B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02054" y="4571430"/>
            <a:ext cx="19053740" cy="7681590"/>
          </a:xfrm>
        </p:spPr>
        <p:txBody>
          <a:bodyPr/>
          <a:lstStyle/>
          <a:p>
            <a:r>
              <a:rPr lang="en-US" dirty="0"/>
              <a:t>Detailed plan made ahead of time to control test(s)</a:t>
            </a:r>
          </a:p>
          <a:p>
            <a:r>
              <a:rPr lang="en-US" dirty="0"/>
              <a:t>Specifications and step-by-step plan </a:t>
            </a:r>
          </a:p>
          <a:p>
            <a:r>
              <a:rPr lang="en-US" dirty="0"/>
              <a:t>Includes tools, supplies, and measurement devices needed</a:t>
            </a:r>
          </a:p>
          <a:p>
            <a:r>
              <a:rPr lang="en-US" dirty="0"/>
              <a:t>Keeps one dependent variable at all times</a:t>
            </a:r>
          </a:p>
          <a:p>
            <a:r>
              <a:rPr lang="en-US" dirty="0"/>
              <a:t>Tells what data is to be collected</a:t>
            </a:r>
          </a:p>
          <a:p>
            <a:r>
              <a:rPr lang="en-US" dirty="0"/>
              <a:t>Often SAE Standards or ASTM Standards</a:t>
            </a:r>
          </a:p>
          <a:p>
            <a:r>
              <a:rPr lang="en-US" dirty="0"/>
              <a:t>Record multiple sets of data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BE8B92A-C1B6-4129-B89F-A687D055C6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9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B9E70-40BA-4E88-8ABD-D7C6F1ED0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Sound testing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16DAF5-F93D-493F-B56B-C4F5144375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92454" y="3810794"/>
            <a:ext cx="7834320" cy="8438207"/>
          </a:xfrm>
        </p:spPr>
        <p:txBody>
          <a:bodyPr/>
          <a:lstStyle/>
          <a:p>
            <a:r>
              <a:rPr lang="en-US" dirty="0"/>
              <a:t>J1161: Steady 15mph speed</a:t>
            </a:r>
          </a:p>
          <a:p>
            <a:r>
              <a:rPr lang="en-US" dirty="0"/>
              <a:t>J192: Entering at 15mph then increasing to 100% throttle</a:t>
            </a:r>
          </a:p>
          <a:p>
            <a:r>
              <a:rPr lang="en-US" dirty="0"/>
              <a:t>Note: Also record snow depth, packing, weather conditions, air temp and background noises</a:t>
            </a:r>
          </a:p>
          <a:p>
            <a:r>
              <a:rPr lang="en-US" dirty="0"/>
              <a:t>SAE standard for snowmobiles only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62F94419-3F33-4934-AB12-9C781A6A64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13"/>
          <a:stretch/>
        </p:blipFill>
        <p:spPr>
          <a:xfrm>
            <a:off x="9736374" y="3217183"/>
            <a:ext cx="14220809" cy="9415093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65D13C74-3468-4E21-9E09-E640145D178D}"/>
              </a:ext>
            </a:extLst>
          </p:cNvPr>
          <p:cNvGrpSpPr/>
          <p:nvPr/>
        </p:nvGrpSpPr>
        <p:grpSpPr>
          <a:xfrm>
            <a:off x="15275562" y="8605489"/>
            <a:ext cx="807480" cy="879480"/>
            <a:chOff x="15275562" y="8605489"/>
            <a:chExt cx="807480" cy="87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FF1C820-8AA5-481E-9845-ED844628546A}"/>
                    </a:ext>
                  </a:extLst>
                </p14:cNvPr>
                <p14:cNvContentPartPr/>
                <p14:nvPr/>
              </p14:nvContentPartPr>
              <p14:xfrm>
                <a:off x="15471402" y="8605489"/>
                <a:ext cx="234720" cy="288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FF1C820-8AA5-481E-9845-ED844628546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5453762" y="8587849"/>
                  <a:ext cx="27036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94B86FC-BA0D-4403-9EF3-9E53C3EB9ACE}"/>
                    </a:ext>
                  </a:extLst>
                </p14:cNvPr>
                <p14:cNvContentPartPr/>
                <p14:nvPr/>
              </p14:nvContentPartPr>
              <p14:xfrm>
                <a:off x="15544482" y="8860009"/>
                <a:ext cx="72360" cy="3560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94B86FC-BA0D-4403-9EF3-9E53C3EB9AC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5526842" y="8842009"/>
                  <a:ext cx="10800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0A01E5E-A327-4E1E-AD29-B275F39AF9B9}"/>
                    </a:ext>
                  </a:extLst>
                </p14:cNvPr>
                <p14:cNvContentPartPr/>
                <p14:nvPr/>
              </p14:nvContentPartPr>
              <p14:xfrm>
                <a:off x="15347202" y="9126049"/>
                <a:ext cx="197640" cy="3589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0A01E5E-A327-4E1E-AD29-B275F39AF9B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5329562" y="9108409"/>
                  <a:ext cx="23328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2E81367-DD73-499F-9E81-0844166FE746}"/>
                    </a:ext>
                  </a:extLst>
                </p14:cNvPr>
                <p14:cNvContentPartPr/>
                <p14:nvPr/>
              </p14:nvContentPartPr>
              <p14:xfrm>
                <a:off x="15508842" y="9107689"/>
                <a:ext cx="144360" cy="3236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2E81367-DD73-499F-9E81-0844166FE74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5490842" y="9090049"/>
                  <a:ext cx="18000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BA28E27-C418-4821-BE12-75C30D3CC227}"/>
                    </a:ext>
                  </a:extLst>
                </p14:cNvPr>
                <p14:cNvContentPartPr/>
                <p14:nvPr/>
              </p14:nvContentPartPr>
              <p14:xfrm>
                <a:off x="15275562" y="8964769"/>
                <a:ext cx="266400" cy="304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BA28E27-C418-4821-BE12-75C30D3CC22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5257922" y="8947129"/>
                  <a:ext cx="30204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8A3BAF1-1484-4BCD-ADC3-EEABF28793B5}"/>
                    </a:ext>
                  </a:extLst>
                </p14:cNvPr>
                <p14:cNvContentPartPr/>
                <p14:nvPr/>
              </p14:nvContentPartPr>
              <p14:xfrm>
                <a:off x="15562842" y="8946409"/>
                <a:ext cx="18000" cy="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8A3BAF1-1484-4BCD-ADC3-EEABF28793B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5545202" y="8928769"/>
                  <a:ext cx="536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3587527-8703-4C88-8CC4-96496EAAA3D6}"/>
                    </a:ext>
                  </a:extLst>
                </p14:cNvPr>
                <p14:cNvContentPartPr/>
                <p14:nvPr/>
              </p14:nvContentPartPr>
              <p14:xfrm>
                <a:off x="15547722" y="8785129"/>
                <a:ext cx="535320" cy="1616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3587527-8703-4C88-8CC4-96496EAAA3D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5529722" y="8767489"/>
                  <a:ext cx="570960" cy="19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8F2BB7E-2058-41E0-8F2B-AFAD6C75C878}"/>
              </a:ext>
            </a:extLst>
          </p:cNvPr>
          <p:cNvGrpSpPr/>
          <p:nvPr/>
        </p:nvGrpSpPr>
        <p:grpSpPr>
          <a:xfrm>
            <a:off x="15975042" y="8770369"/>
            <a:ext cx="269280" cy="337680"/>
            <a:chOff x="15975042" y="8770369"/>
            <a:chExt cx="269280" cy="33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E8C1620-DB43-4B7E-8DE9-A149218F9D93}"/>
                    </a:ext>
                  </a:extLst>
                </p14:cNvPr>
                <p14:cNvContentPartPr/>
                <p14:nvPr/>
              </p14:nvContentPartPr>
              <p14:xfrm>
                <a:off x="15975042" y="8770369"/>
                <a:ext cx="269280" cy="3376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E8C1620-DB43-4B7E-8DE9-A149218F9D9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5957042" y="8752729"/>
                  <a:ext cx="30492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F2806D2-D96F-4EF6-B431-FB75A718213C}"/>
                    </a:ext>
                  </a:extLst>
                </p14:cNvPr>
                <p14:cNvContentPartPr/>
                <p14:nvPr/>
              </p14:nvContentPartPr>
              <p14:xfrm>
                <a:off x="16064322" y="8893129"/>
                <a:ext cx="360" cy="180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F2806D2-D96F-4EF6-B431-FB75A718213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6046682" y="8875129"/>
                  <a:ext cx="360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241664B-E355-49B0-B526-A0290B9D2747}"/>
                    </a:ext>
                  </a:extLst>
                </p14:cNvPr>
                <p14:cNvContentPartPr/>
                <p14:nvPr/>
              </p14:nvContentPartPr>
              <p14:xfrm>
                <a:off x="16010682" y="8893129"/>
                <a:ext cx="89640" cy="1792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241664B-E355-49B0-B526-A0290B9D274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5993042" y="8875129"/>
                  <a:ext cx="1252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AFC58F5-5E82-45EA-87B7-5E87BB46C9CC}"/>
                    </a:ext>
                  </a:extLst>
                </p14:cNvPr>
                <p14:cNvContentPartPr/>
                <p14:nvPr/>
              </p14:nvContentPartPr>
              <p14:xfrm>
                <a:off x="16028322" y="8874769"/>
                <a:ext cx="108000" cy="144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AFC58F5-5E82-45EA-87B7-5E87BB46C9C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6010682" y="8856769"/>
                  <a:ext cx="1436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27F5F8A-A54C-430B-BADB-693503699A16}"/>
                    </a:ext>
                  </a:extLst>
                </p14:cNvPr>
                <p14:cNvContentPartPr/>
                <p14:nvPr/>
              </p14:nvContentPartPr>
              <p14:xfrm>
                <a:off x="16154322" y="8893129"/>
                <a:ext cx="18000" cy="180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27F5F8A-A54C-430B-BADB-693503699A1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6136682" y="8875129"/>
                  <a:ext cx="536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E8785A5-2504-4E0B-B58E-F6E7C494ED6E}"/>
                    </a:ext>
                  </a:extLst>
                </p14:cNvPr>
                <p14:cNvContentPartPr/>
                <p14:nvPr/>
              </p14:nvContentPartPr>
              <p14:xfrm>
                <a:off x="16118682" y="8928769"/>
                <a:ext cx="54000" cy="54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E8785A5-2504-4E0B-B58E-F6E7C494ED6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6100682" y="8910769"/>
                  <a:ext cx="896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03BA75E-592D-43E6-B63D-BA0E6BC71A80}"/>
                    </a:ext>
                  </a:extLst>
                </p14:cNvPr>
                <p14:cNvContentPartPr/>
                <p14:nvPr/>
              </p14:nvContentPartPr>
              <p14:xfrm>
                <a:off x="16100322" y="8856769"/>
                <a:ext cx="125640" cy="1440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03BA75E-592D-43E6-B63D-BA0E6BC71A8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6082322" y="8839129"/>
                  <a:ext cx="1612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2AC3F6C-DC94-443C-A992-C5AC4413F38D}"/>
                    </a:ext>
                  </a:extLst>
                </p14:cNvPr>
                <p14:cNvContentPartPr/>
                <p14:nvPr/>
              </p14:nvContentPartPr>
              <p14:xfrm>
                <a:off x="16118322" y="8928769"/>
                <a:ext cx="36720" cy="18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2AC3F6C-DC94-443C-A992-C5AC4413F38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6100322" y="8910769"/>
                  <a:ext cx="723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53A3B3D-120D-4D89-996B-417BB8334624}"/>
                    </a:ext>
                  </a:extLst>
                </p14:cNvPr>
                <p14:cNvContentPartPr/>
                <p14:nvPr/>
              </p14:nvContentPartPr>
              <p14:xfrm>
                <a:off x="16028322" y="8910409"/>
                <a:ext cx="198000" cy="558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53A3B3D-120D-4D89-996B-417BB833462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6010322" y="8892409"/>
                  <a:ext cx="233640" cy="91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E5F59A06-6BCC-4BD9-A734-3486AB5EC42B}"/>
                  </a:ext>
                </a:extLst>
              </p14:cNvPr>
              <p14:cNvContentPartPr/>
              <p14:nvPr/>
            </p14:nvContentPartPr>
            <p14:xfrm>
              <a:off x="9878802" y="6866689"/>
              <a:ext cx="466560" cy="2840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E5F59A06-6BCC-4BD9-A734-3486AB5EC42B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860802" y="6849049"/>
                <a:ext cx="502200" cy="31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5BFACCD5-3EB4-4B1D-9773-A62BB895AE12}"/>
              </a:ext>
            </a:extLst>
          </p:cNvPr>
          <p:cNvGrpSpPr/>
          <p:nvPr/>
        </p:nvGrpSpPr>
        <p:grpSpPr>
          <a:xfrm>
            <a:off x="9699162" y="6418849"/>
            <a:ext cx="1506600" cy="932040"/>
            <a:chOff x="9699162" y="6418849"/>
            <a:chExt cx="1506600" cy="93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9E0A2C6-0BEA-4DF4-9F4D-488B2B511FD6}"/>
                    </a:ext>
                  </a:extLst>
                </p14:cNvPr>
                <p14:cNvContentPartPr/>
                <p14:nvPr/>
              </p14:nvContentPartPr>
              <p14:xfrm>
                <a:off x="9842802" y="6884329"/>
                <a:ext cx="879120" cy="108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9E0A2C6-0BEA-4DF4-9F4D-488B2B511FD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825162" y="6866689"/>
                  <a:ext cx="9147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42EDE29-16D3-41EC-B180-C315AA172FAE}"/>
                    </a:ext>
                  </a:extLst>
                </p14:cNvPr>
                <p14:cNvContentPartPr/>
                <p14:nvPr/>
              </p14:nvContentPartPr>
              <p14:xfrm>
                <a:off x="9699162" y="6938689"/>
                <a:ext cx="753840" cy="4122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42EDE29-16D3-41EC-B180-C315AA172FA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681522" y="6920689"/>
                  <a:ext cx="78948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0141012-93D0-45A8-B383-A49DC9257AA7}"/>
                    </a:ext>
                  </a:extLst>
                </p14:cNvPr>
                <p14:cNvContentPartPr/>
                <p14:nvPr/>
              </p14:nvContentPartPr>
              <p14:xfrm>
                <a:off x="10667202" y="6992329"/>
                <a:ext cx="538560" cy="2455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0141012-93D0-45A8-B383-A49DC9257AA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649562" y="6974329"/>
                  <a:ext cx="57420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249A3D7-2B04-4A5F-ABDB-AAEB5465D766}"/>
                    </a:ext>
                  </a:extLst>
                </p14:cNvPr>
                <p14:cNvContentPartPr/>
                <p14:nvPr/>
              </p14:nvContentPartPr>
              <p14:xfrm>
                <a:off x="10632282" y="6580129"/>
                <a:ext cx="395280" cy="3412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249A3D7-2B04-4A5F-ABDB-AAEB5465D76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614282" y="6562489"/>
                  <a:ext cx="43092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992909B-5265-4322-8AA3-3CD57E4A9DC2}"/>
                    </a:ext>
                  </a:extLst>
                </p14:cNvPr>
                <p14:cNvContentPartPr/>
                <p14:nvPr/>
              </p14:nvContentPartPr>
              <p14:xfrm>
                <a:off x="9842802" y="6561769"/>
                <a:ext cx="879120" cy="2692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992909B-5265-4322-8AA3-3CD57E4A9DC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825162" y="6544129"/>
                  <a:ext cx="91476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0612CFC-E0A1-4385-9DF5-07F313C0E663}"/>
                    </a:ext>
                  </a:extLst>
                </p14:cNvPr>
                <p14:cNvContentPartPr/>
                <p14:nvPr/>
              </p14:nvContentPartPr>
              <p14:xfrm>
                <a:off x="10864842" y="6866689"/>
                <a:ext cx="144000" cy="2509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0612CFC-E0A1-4385-9DF5-07F313C0E66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846842" y="6849049"/>
                  <a:ext cx="17964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8B6DF3E-2803-41BA-9A5E-61370DFEB2CC}"/>
                    </a:ext>
                  </a:extLst>
                </p14:cNvPr>
                <p14:cNvContentPartPr/>
                <p14:nvPr/>
              </p14:nvContentPartPr>
              <p14:xfrm>
                <a:off x="10381002" y="6508129"/>
                <a:ext cx="305280" cy="5385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8B6DF3E-2803-41BA-9A5E-61370DFEB2C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363002" y="6490129"/>
                  <a:ext cx="340920" cy="57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468DFEF-5B55-4599-8F90-03422223FCC6}"/>
                    </a:ext>
                  </a:extLst>
                </p14:cNvPr>
                <p14:cNvContentPartPr/>
                <p14:nvPr/>
              </p14:nvContentPartPr>
              <p14:xfrm>
                <a:off x="10402242" y="6418849"/>
                <a:ext cx="267120" cy="5378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468DFEF-5B55-4599-8F90-03422223FCC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384242" y="6401209"/>
                  <a:ext cx="302760" cy="573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2704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9721B-0BD0-4249-A4FF-30F2CE95F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use of data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054FEF-94AE-4C6F-B5F6-70819335DE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02054" y="4571430"/>
            <a:ext cx="19053740" cy="5681042"/>
          </a:xfrm>
        </p:spPr>
        <p:txBody>
          <a:bodyPr/>
          <a:lstStyle/>
          <a:p>
            <a:r>
              <a:rPr lang="en-US" dirty="0"/>
              <a:t>Get rid of outliers</a:t>
            </a:r>
          </a:p>
          <a:p>
            <a:r>
              <a:rPr lang="en-US" dirty="0"/>
              <a:t>Average between multiple data sets</a:t>
            </a:r>
          </a:p>
          <a:p>
            <a:r>
              <a:rPr lang="en-US" dirty="0"/>
              <a:t>Create graphs to see differences between different setups</a:t>
            </a:r>
          </a:p>
          <a:p>
            <a:r>
              <a:rPr lang="en-US" dirty="0"/>
              <a:t>Compile into charts or diagrams</a:t>
            </a:r>
          </a:p>
          <a:p>
            <a:r>
              <a:rPr lang="en-US" dirty="0"/>
              <a:t>Extract </a:t>
            </a:r>
            <a:r>
              <a:rPr lang="en-US" dirty="0" err="1"/>
              <a:t>conslusions</a:t>
            </a:r>
            <a:r>
              <a:rPr lang="en-US" dirty="0"/>
              <a:t> and write a review on the test day</a:t>
            </a:r>
          </a:p>
          <a:p>
            <a:r>
              <a:rPr lang="en-US" dirty="0"/>
              <a:t>Note what DIDN’T work well that day</a:t>
            </a:r>
          </a:p>
        </p:txBody>
      </p:sp>
    </p:spTree>
    <p:extLst>
      <p:ext uri="{BB962C8B-B14F-4D97-AF65-F5344CB8AC3E}">
        <p14:creationId xmlns:p14="http://schemas.microsoft.com/office/powerpoint/2010/main" val="90396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9F8EE-3F82-4D40-BA0D-58A4D088A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0BD070-9069-4C53-A62F-A765F5E89F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032CAD-1BBF-47D8-A84C-0966D5DC51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F99D3629-96C5-4AB2-9878-186E88E2C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4385588" cy="1371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DF7ADB-CDA9-4B5D-8721-80F80ADE0D25}"/>
              </a:ext>
            </a:extLst>
          </p:cNvPr>
          <p:cNvSpPr txBox="1"/>
          <p:nvPr/>
        </p:nvSpPr>
        <p:spPr>
          <a:xfrm>
            <a:off x="19736594" y="4121814"/>
            <a:ext cx="33565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 from 2020 Testing</a:t>
            </a:r>
          </a:p>
        </p:txBody>
      </p:sp>
    </p:spTree>
    <p:extLst>
      <p:ext uri="{BB962C8B-B14F-4D97-AF65-F5344CB8AC3E}">
        <p14:creationId xmlns:p14="http://schemas.microsoft.com/office/powerpoint/2010/main" val="305118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itle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 Template" id="{50C7C166-C578-4576-95A9-538C2415FF77}" vid="{EBFC01ED-933B-49A6-A2A7-1462A0BA1FD5}"/>
    </a:ext>
  </a:extLst>
</a:theme>
</file>

<file path=ppt/theme/theme2.xml><?xml version="1.0" encoding="utf-8"?>
<a:theme xmlns:a="http://schemas.openxmlformats.org/drawingml/2006/main" name="Text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 Template" id="{50C7C166-C578-4576-95A9-538C2415FF77}" vid="{F20D1738-DC92-4411-A8BE-8E3FB43A422D}"/>
    </a:ext>
  </a:extLst>
</a:theme>
</file>

<file path=ppt/theme/theme3.xml><?xml version="1.0" encoding="utf-8"?>
<a:theme xmlns:a="http://schemas.openxmlformats.org/drawingml/2006/main" name="Section Intro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Другая 5">
      <a:majorFont>
        <a:latin typeface="Source Serif Pro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 Template" id="{50C7C166-C578-4576-95A9-538C2415FF77}" vid="{E785D118-9DC7-49B4-A459-08115CA34C8C}"/>
    </a:ext>
  </a:extLst>
</a:theme>
</file>

<file path=ppt/theme/theme4.xml><?xml version="1.0" encoding="utf-8"?>
<a:theme xmlns:a="http://schemas.openxmlformats.org/drawingml/2006/main" name="U of I Media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 Template" id="{50C7C166-C578-4576-95A9-538C2415FF77}" vid="{68E7B3B8-C053-4344-897B-3D985504168B}"/>
    </a:ext>
  </a:extLst>
</a:theme>
</file>

<file path=ppt/theme/theme5.xml><?xml version="1.0" encoding="utf-8"?>
<a:theme xmlns:a="http://schemas.openxmlformats.org/drawingml/2006/main" name="Closing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 Template" id="{50C7C166-C578-4576-95A9-538C2415FF77}" vid="{C67912D9-B641-40EA-BE5A-6E24912B60FD}"/>
    </a:ext>
  </a:extLst>
</a:theme>
</file>

<file path=ppt/theme/theme6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73237C6E4FCD469523D69CB5899970" ma:contentTypeVersion="12" ma:contentTypeDescription="Create a new document." ma:contentTypeScope="" ma:versionID="cd3df12d4acb955e1e8dabfd866744bf">
  <xsd:schema xmlns:xsd="http://www.w3.org/2001/XMLSchema" xmlns:xs="http://www.w3.org/2001/XMLSchema" xmlns:p="http://schemas.microsoft.com/office/2006/metadata/properties" xmlns:ns2="63e71b78-e89c-4638-aa83-387ddd56115b" xmlns:ns3="e3845b7c-7398-49f6-be84-365b24d5cf1e" targetNamespace="http://schemas.microsoft.com/office/2006/metadata/properties" ma:root="true" ma:fieldsID="fc834e6eecc86807b00ee11035678182" ns2:_="" ns3:_="">
    <xsd:import namespace="63e71b78-e89c-4638-aa83-387ddd56115b"/>
    <xsd:import namespace="e3845b7c-7398-49f6-be84-365b24d5cf1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e71b78-e89c-4638-aa83-387ddd56115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845b7c-7398-49f6-be84-365b24d5cf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3e71b78-e89c-4638-aa83-387ddd56115b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618918D-E57D-448B-A05E-9891282A97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e71b78-e89c-4638-aa83-387ddd56115b"/>
    <ds:schemaRef ds:uri="e3845b7c-7398-49f6-be84-365b24d5cf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6123696-9CC7-4C36-BC2B-8A10567D40FB}">
  <ds:schemaRefs>
    <ds:schemaRef ds:uri="http://purl.org/dc/dcmitype/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e3845b7c-7398-49f6-be84-365b24d5cf1e"/>
    <ds:schemaRef ds:uri="63e71b78-e89c-4638-aa83-387ddd56115b"/>
    <ds:schemaRef ds:uri="http://purl.org/dc/elements/1.1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86244BC-52A8-43F5-8A95-081B4C550B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Testing Methodology</Template>
  <TotalTime>18</TotalTime>
  <Words>243</Words>
  <Application>Microsoft Office PowerPoint</Application>
  <PresentationFormat>Custom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23" baseType="lpstr">
      <vt:lpstr>Archivo</vt:lpstr>
      <vt:lpstr>Archivo Black</vt:lpstr>
      <vt:lpstr>Archivo Regular</vt:lpstr>
      <vt:lpstr>Arial</vt:lpstr>
      <vt:lpstr>Calibri</vt:lpstr>
      <vt:lpstr>Franklin Gothic Book</vt:lpstr>
      <vt:lpstr>Franklin Gothic Book Regular</vt:lpstr>
      <vt:lpstr>Franklin Gothic Demi</vt:lpstr>
      <vt:lpstr>Helvetica</vt:lpstr>
      <vt:lpstr>Wingdings</vt:lpstr>
      <vt:lpstr>Title Slides</vt:lpstr>
      <vt:lpstr>Text Slides</vt:lpstr>
      <vt:lpstr>Section Intro Slides</vt:lpstr>
      <vt:lpstr>U of I Media Slides</vt:lpstr>
      <vt:lpstr>Closing Slides</vt:lpstr>
      <vt:lpstr> Testing methodology</vt:lpstr>
      <vt:lpstr>overview</vt:lpstr>
      <vt:lpstr>Purpose of testing</vt:lpstr>
      <vt:lpstr>General ideology</vt:lpstr>
      <vt:lpstr>Step 1: test procedure </vt:lpstr>
      <vt:lpstr>Example: Sound testing</vt:lpstr>
      <vt:lpstr>Making use of data</vt:lpstr>
      <vt:lpstr>PowerPoint Presentation</vt:lpstr>
    </vt:vector>
  </TitlesOfParts>
  <Company>University of Idaho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Testing methodology</dc:title>
  <dc:creator>Porter</dc:creator>
  <cp:lastModifiedBy>Porter</cp:lastModifiedBy>
  <cp:revision>3</cp:revision>
  <dcterms:created xsi:type="dcterms:W3CDTF">2021-01-27T05:42:08Z</dcterms:created>
  <dcterms:modified xsi:type="dcterms:W3CDTF">2021-01-27T06:24:46Z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0x010100CB73237C6E4FCD469523D69CB5899970</vt:lpwstr>
  </property>
  <property fmtid="{D5CDD505-2E9C-101B-9397-08002B2CF9AE}" pid="3" name="Order">
    <vt:r8>7359600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</Properties>
</file>