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12"/>
  </p:notesMasterIdLst>
  <p:handoutMasterIdLst>
    <p:handoutMasterId r:id="rId13"/>
  </p:handoutMasterIdLst>
  <p:sldIdLst>
    <p:sldId id="261" r:id="rId6"/>
    <p:sldId id="262" r:id="rId7"/>
    <p:sldId id="263" r:id="rId8"/>
    <p:sldId id="283" r:id="rId9"/>
    <p:sldId id="284" r:id="rId10"/>
    <p:sldId id="282" r:id="rId11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63"/>
            <p14:sldId id="283"/>
            <p14:sldId id="284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86452" autoAdjust="0"/>
  </p:normalViewPr>
  <p:slideViewPr>
    <p:cSldViewPr>
      <p:cViewPr varScale="1">
        <p:scale>
          <a:sx n="78" d="100"/>
          <a:sy n="78" d="100"/>
        </p:scale>
        <p:origin x="3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13.10.2020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13.10.2020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18833" y="1775693"/>
            <a:ext cx="3365121" cy="4169817"/>
            <a:chOff x="4572794" y="1393678"/>
            <a:chExt cx="3365121" cy="4169817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59" b="98883" l="4854" r="100000">
                          <a14:foregroundMark x1="14563" y1="12849" x2="14563" y2="128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3550" y="1393678"/>
              <a:ext cx="1371600" cy="23836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794" y="4115594"/>
              <a:ext cx="3365121" cy="144790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72" y="7553871"/>
            <a:ext cx="4074834" cy="5294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84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9" name="Rectangle 8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029994"/>
            <a:ext cx="15986025" cy="4757713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4" y="10059194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029993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93200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11824" y="10059194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8642" y="5059882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292454" y="1693200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115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/>
              <a:t>CLICK TO ADD HEADLINE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04196" y="10321049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79673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solidFill>
                <a:srgbClr val="84754E"/>
              </a:solidFill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84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551548" y="1296348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4754E"/>
                </a:solidFill>
              </a:rPr>
              <a:t>ME</a:t>
            </a:r>
            <a:r>
              <a:rPr lang="en-US" sz="3600" b="1" baseline="0" dirty="0">
                <a:solidFill>
                  <a:srgbClr val="84754E"/>
                </a:solidFill>
              </a:rPr>
              <a:t> 201/401</a:t>
            </a:r>
            <a:endParaRPr lang="en-US" sz="3600" b="1" dirty="0">
              <a:solidFill>
                <a:srgbClr val="84754E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11500" b="1" i="0" kern="1200" cap="all" baseline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20786" y="4572794"/>
            <a:ext cx="10297144" cy="2693045"/>
          </a:xfrm>
        </p:spPr>
        <p:txBody>
          <a:bodyPr/>
          <a:lstStyle/>
          <a:p>
            <a:r>
              <a:rPr lang="en-US" dirty="0"/>
              <a:t>Virtual Modeling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Presented by:</a:t>
            </a:r>
          </a:p>
          <a:p>
            <a:r>
              <a:rPr lang="en-US" dirty="0"/>
              <a:t>Colin Parke</a:t>
            </a: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21286788" y="-380206"/>
            <a:ext cx="3124994" cy="13465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ts val="10500"/>
              </a:lnSpc>
              <a:spcBef>
                <a:spcPct val="0"/>
              </a:spcBef>
              <a:buNone/>
              <a:defRPr lang="en-US" sz="96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sz="4000" b="0" dirty="0"/>
              <a:t>Me 201/401</a:t>
            </a:r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9601200" cy="57954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What it is a virtual model?</a:t>
            </a:r>
          </a:p>
          <a:p>
            <a:pPr>
              <a:lnSpc>
                <a:spcPct val="150000"/>
              </a:lnSpc>
            </a:pPr>
            <a:r>
              <a:rPr lang="en-US" dirty="0"/>
              <a:t>How they work</a:t>
            </a:r>
          </a:p>
          <a:p>
            <a:pPr>
              <a:lnSpc>
                <a:spcPct val="150000"/>
              </a:lnSpc>
            </a:pPr>
            <a:r>
              <a:rPr lang="en-US" dirty="0"/>
              <a:t>Why they’re useful</a:t>
            </a:r>
          </a:p>
          <a:p>
            <a:pPr>
              <a:lnSpc>
                <a:spcPct val="150000"/>
              </a:lnSpc>
            </a:pPr>
            <a:r>
              <a:rPr lang="en-US" dirty="0"/>
              <a:t>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989ED-9C80-4208-8810-B0F08FEF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375" y="3277394"/>
            <a:ext cx="11228819" cy="691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2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What is a virtual model?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20194" y="3658394"/>
            <a:ext cx="15986025" cy="2359620"/>
          </a:xfrm>
        </p:spPr>
        <p:txBody>
          <a:bodyPr/>
          <a:lstStyle/>
          <a:p>
            <a:r>
              <a:rPr lang="en-US" dirty="0"/>
              <a:t>Mathematical representation of a physical phenomena created in virtual space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359" y="23657890"/>
            <a:ext cx="682320" cy="115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0024F-E825-4E4E-87B6-4E8173977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049" y="5639594"/>
            <a:ext cx="12268200" cy="691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How they 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20194" y="3658394"/>
            <a:ext cx="15986025" cy="57954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Break phenomena down into core equations</a:t>
            </a:r>
          </a:p>
          <a:p>
            <a:pPr>
              <a:lnSpc>
                <a:spcPct val="150000"/>
              </a:lnSpc>
            </a:pPr>
            <a:r>
              <a:rPr lang="en-US" dirty="0"/>
              <a:t>Dynamically combine phenomena into systems</a:t>
            </a:r>
          </a:p>
          <a:p>
            <a:pPr>
              <a:lnSpc>
                <a:spcPct val="150000"/>
              </a:lnSpc>
            </a:pPr>
            <a:r>
              <a:rPr lang="en-US" dirty="0"/>
              <a:t>Predicts ‘real-world’ outputs dependent on inputs</a:t>
            </a:r>
          </a:p>
          <a:p>
            <a:pPr>
              <a:lnSpc>
                <a:spcPct val="150000"/>
              </a:lnSpc>
            </a:pPr>
            <a:r>
              <a:rPr lang="en-US" dirty="0"/>
              <a:t>Work in conjunction with test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359" y="23657890"/>
            <a:ext cx="682320" cy="1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Why they’re useful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20194" y="3658394"/>
            <a:ext cx="15986025" cy="57954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Reduce testing costs</a:t>
            </a:r>
          </a:p>
          <a:p>
            <a:pPr>
              <a:lnSpc>
                <a:spcPct val="150000"/>
              </a:lnSpc>
            </a:pPr>
            <a:r>
              <a:rPr lang="en-US" dirty="0"/>
              <a:t>Improve product design</a:t>
            </a:r>
          </a:p>
          <a:p>
            <a:pPr>
              <a:lnSpc>
                <a:spcPct val="150000"/>
              </a:lnSpc>
            </a:pPr>
            <a:r>
              <a:rPr lang="en-US" dirty="0"/>
              <a:t>Increase understanding of system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359" y="23657890"/>
            <a:ext cx="682320" cy="11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3D2CD5-312E-416E-9160-A9A9FB22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920" y="3429794"/>
            <a:ext cx="6864597" cy="4378560"/>
          </a:xfrm>
          <a:prstGeom prst="rect">
            <a:avLst/>
          </a:prstGeom>
        </p:spPr>
      </p:pic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id="{7105ABA2-9A27-45F4-B7A5-1B807683C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3" t="7910" r="31146" b="7322"/>
          <a:stretch/>
        </p:blipFill>
        <p:spPr bwMode="auto">
          <a:xfrm rot="5400000">
            <a:off x="17360396" y="6644192"/>
            <a:ext cx="3468878" cy="801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9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93" y="2946107"/>
            <a:ext cx="13833310" cy="92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DD965480-299C-FF44-AC4E-FD64F0E0F95E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314CAA7C-DCEF-284C-8912-26E6DE15C5DB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8EAB0855-B126-7B42-B924-CF4D10EEEACF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22291A52-684A-5041-A161-CD838091E7BB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D7ADB6FE-F743-9145-B9CA-AEA040C60371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ui-template</Template>
  <TotalTime>493</TotalTime>
  <Words>83</Words>
  <Application>Microsoft Office PowerPoint</Application>
  <PresentationFormat>Custom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Virtual Modeling</vt:lpstr>
      <vt:lpstr>Outline</vt:lpstr>
      <vt:lpstr>What is a virtual model?</vt:lpstr>
      <vt:lpstr>How they work</vt:lpstr>
      <vt:lpstr>Why they’re useful</vt:lpstr>
      <vt:lpstr>Questions?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Lipple, Zachary (lipp3025@vandals.uidaho.edu)</dc:creator>
  <cp:lastModifiedBy>Colin</cp:lastModifiedBy>
  <cp:revision>43</cp:revision>
  <dcterms:created xsi:type="dcterms:W3CDTF">2018-08-28T16:35:51Z</dcterms:created>
  <dcterms:modified xsi:type="dcterms:W3CDTF">2020-10-14T04:06:53Z</dcterms:modified>
</cp:coreProperties>
</file>