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2" r:id="rId2"/>
    <p:sldId id="310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87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58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Laws </a:t>
            </a:r>
            <a:r>
              <a:rPr lang="en-US" smtClean="0"/>
              <a:t>of </a:t>
            </a:r>
            <a:r>
              <a:rPr lang="en-US" smtClean="0"/>
              <a:t>Thermodynamics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4078994"/>
              </p:ext>
            </p:extLst>
          </p:nvPr>
        </p:nvGraphicFramePr>
        <p:xfrm>
          <a:off x="950913" y="3432175"/>
          <a:ext cx="7199312" cy="841375"/>
        </p:xfrm>
        <a:graphic>
          <a:graphicData uri="http://schemas.openxmlformats.org/presentationml/2006/ole">
            <p:oleObj spid="_x0000_s6146" name="Equation" r:id="rId4" imgW="4127400" imgH="4824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3800420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p:oleObj spid="_x0000_s6147" name="Equation" r:id="rId5" imgW="1371600" imgH="4442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450" y="4549150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045" y="4606356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Entropy Balance – The Second Law of Thermodynamics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4465128"/>
              </p:ext>
            </p:extLst>
          </p:nvPr>
        </p:nvGraphicFramePr>
        <p:xfrm>
          <a:off x="2528888" y="5202238"/>
          <a:ext cx="4067175" cy="800100"/>
        </p:xfrm>
        <a:graphic>
          <a:graphicData uri="http://schemas.openxmlformats.org/presentationml/2006/ole">
            <p:oleObj spid="_x0000_s6148" name="Equation" r:id="rId6" imgW="2323800" imgH="457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71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Alternate Forms: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Law for Closed Systems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30172580"/>
              </p:ext>
            </p:extLst>
          </p:nvPr>
        </p:nvGraphicFramePr>
        <p:xfrm>
          <a:off x="1916215" y="1739900"/>
          <a:ext cx="5267325" cy="752475"/>
        </p:xfrm>
        <a:graphic>
          <a:graphicData uri="http://schemas.openxmlformats.org/presentationml/2006/ole">
            <p:oleObj spid="_x0000_s14338" name="Equation" r:id="rId4" imgW="3009900" imgH="4318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22126081"/>
              </p:ext>
            </p:extLst>
          </p:nvPr>
        </p:nvGraphicFramePr>
        <p:xfrm>
          <a:off x="2344510" y="2776115"/>
          <a:ext cx="4422775" cy="863600"/>
        </p:xfrm>
        <a:graphic>
          <a:graphicData uri="http://schemas.openxmlformats.org/presentationml/2006/ole">
            <p:oleObj spid="_x0000_s14339" name="Equation" r:id="rId5" imgW="2527200" imgH="4950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00" y="1124233"/>
            <a:ext cx="851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First Law over a finite period of time is (making a movie),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150" y="3889055"/>
            <a:ext cx="757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First Law at an instant in time is (taking a picture),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25869824"/>
              </p:ext>
            </p:extLst>
          </p:nvPr>
        </p:nvGraphicFramePr>
        <p:xfrm>
          <a:off x="2518065" y="5234035"/>
          <a:ext cx="4089400" cy="841375"/>
        </p:xfrm>
        <a:graphic>
          <a:graphicData uri="http://schemas.openxmlformats.org/presentationml/2006/ole">
            <p:oleObj spid="_x0000_s14340" name="Equation" r:id="rId6" imgW="2336760" imgH="4824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36995417"/>
              </p:ext>
            </p:extLst>
          </p:nvPr>
        </p:nvGraphicFramePr>
        <p:xfrm>
          <a:off x="3727090" y="4552953"/>
          <a:ext cx="933450" cy="420687"/>
        </p:xfrm>
        <a:graphic>
          <a:graphicData uri="http://schemas.openxmlformats.org/presentationml/2006/ole">
            <p:oleObj spid="_x0000_s14341" name="Equation" r:id="rId7" imgW="533160" imgH="2412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399024"/>
              </p:ext>
            </p:extLst>
          </p:nvPr>
        </p:nvGraphicFramePr>
        <p:xfrm>
          <a:off x="4660540" y="4388570"/>
          <a:ext cx="844550" cy="730250"/>
        </p:xfrm>
        <a:graphic>
          <a:graphicData uri="http://schemas.openxmlformats.org/presentationml/2006/ole">
            <p:oleObj spid="_x0000_s14342" name="Equation" r:id="rId8" imgW="482400" imgH="41904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867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69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Laws of Thermodynamics</vt:lpstr>
      <vt:lpstr>Alternate Forms: 1st Law for Closed Systems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</cp:lastModifiedBy>
  <cp:revision>530</cp:revision>
  <cp:lastPrinted>2012-09-06T23:12:53Z</cp:lastPrinted>
  <dcterms:created xsi:type="dcterms:W3CDTF">2008-11-21T16:06:48Z</dcterms:created>
  <dcterms:modified xsi:type="dcterms:W3CDTF">2013-06-11T18:07:08Z</dcterms:modified>
</cp:coreProperties>
</file>