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0" r:id="rId2"/>
    <p:sldId id="301" r:id="rId3"/>
    <p:sldId id="303" r:id="rId4"/>
    <p:sldId id="304" r:id="rId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797"/>
    <a:srgbClr val="0A50C2"/>
    <a:srgbClr val="5A92E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9" tIns="48325" rIns="96649" bIns="483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9" tIns="48325" rIns="96649" bIns="483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9" tIns="48325" rIns="96649" bIns="48325" rtlCol="0" anchor="b"/>
          <a:lstStyle>
            <a:lvl1pPr algn="r">
              <a:defRPr sz="13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3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8074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710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48593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 smtClean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6/3/2013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</a:t>
            </a:r>
            <a:r>
              <a:rPr lang="en-US" dirty="0" smtClean="0"/>
              <a:t>Process – Ideal Gas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5855" y="1239915"/>
            <a:ext cx="4800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Definition of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polytropic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process: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23612434"/>
              </p:ext>
            </p:extLst>
          </p:nvPr>
        </p:nvGraphicFramePr>
        <p:xfrm>
          <a:off x="5186480" y="1239915"/>
          <a:ext cx="1524000" cy="1016000"/>
        </p:xfrm>
        <a:graphic>
          <a:graphicData uri="http://schemas.openxmlformats.org/presentationml/2006/ole">
            <p:oleObj spid="_x0000_s4098" name="Equation" r:id="rId4" imgW="761760" imgH="507960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855" y="2314450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fluid is an ideal gas,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43938349"/>
              </p:ext>
            </p:extLst>
          </p:nvPr>
        </p:nvGraphicFramePr>
        <p:xfrm>
          <a:off x="2883619" y="2912265"/>
          <a:ext cx="3378201" cy="1016000"/>
        </p:xfrm>
        <a:graphic>
          <a:graphicData uri="http://schemas.openxmlformats.org/presentationml/2006/ole">
            <p:oleObj spid="_x0000_s4099" name="Equation" r:id="rId5" imgW="1688760" imgH="507960" progId="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5855" y="4157890"/>
            <a:ext cx="79896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This leads to two additional relationships for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ideal gases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75725614"/>
              </p:ext>
            </p:extLst>
          </p:nvPr>
        </p:nvGraphicFramePr>
        <p:xfrm>
          <a:off x="2152485" y="4773175"/>
          <a:ext cx="4826000" cy="1041400"/>
        </p:xfrm>
        <a:graphic>
          <a:graphicData uri="http://schemas.openxmlformats.org/presentationml/2006/ole">
            <p:oleObj spid="_x0000_s4100" name="Equation" r:id="rId6" imgW="2412720" imgH="52056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15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Polytropic Process – Ideal Gas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3084475"/>
              </p:ext>
            </p:extLst>
          </p:nvPr>
        </p:nvGraphicFramePr>
        <p:xfrm>
          <a:off x="1698625" y="1810305"/>
          <a:ext cx="5715000" cy="889000"/>
        </p:xfrm>
        <a:graphic>
          <a:graphicData uri="http://schemas.openxmlformats.org/presentationml/2006/ole">
            <p:oleObj spid="_x0000_s5122" name="Equation" r:id="rId4" imgW="2857320" imgH="444240" progId="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9045" y="1163105"/>
            <a:ext cx="638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work done during a polytropic process is,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9045" y="2852120"/>
            <a:ext cx="3743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If the fluid is an ideal gas,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1469595"/>
              </p:ext>
            </p:extLst>
          </p:nvPr>
        </p:nvGraphicFramePr>
        <p:xfrm>
          <a:off x="2651750" y="3544215"/>
          <a:ext cx="3784600" cy="838200"/>
        </p:xfrm>
        <a:graphic>
          <a:graphicData uri="http://schemas.openxmlformats.org/presentationml/2006/ole">
            <p:oleObj spid="_x0000_s5123" name="Equation" r:id="rId5" imgW="1892160" imgH="419040" progId="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651750" y="5003605"/>
          <a:ext cx="3835400" cy="889000"/>
        </p:xfrm>
        <a:graphic>
          <a:graphicData uri="http://schemas.openxmlformats.org/presentationml/2006/ole">
            <p:oleObj spid="_x0000_s5124" name="Equation" r:id="rId6" imgW="1917360" imgH="444240" progId="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9959" y="4426725"/>
            <a:ext cx="36824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case where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= 1,</a:t>
            </a:r>
          </a:p>
        </p:txBody>
      </p:sp>
    </p:spTree>
    <p:extLst>
      <p:ext uri="{BB962C8B-B14F-4D97-AF65-F5344CB8AC3E}">
        <p14:creationId xmlns:p14="http://schemas.microsoft.com/office/powerpoint/2010/main" xmlns="" val="275923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Gas Entropy </a:t>
            </a:r>
            <a:r>
              <a:rPr lang="en-US" dirty="0" smtClean="0">
                <a:sym typeface="Wingdings" pitchFamily="2" charset="2"/>
              </a:rPr>
              <a:t> f(T,V)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5" y="121315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ideal gas, recall that</a:t>
            </a:r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21170279"/>
              </p:ext>
            </p:extLst>
          </p:nvPr>
        </p:nvGraphicFramePr>
        <p:xfrm>
          <a:off x="2339975" y="1854395"/>
          <a:ext cx="4445000" cy="422275"/>
        </p:xfrm>
        <a:graphic>
          <a:graphicData uri="http://schemas.openxmlformats.org/presentationml/2006/ole">
            <p:oleObj spid="_x0000_s7170" name="Equation" r:id="rId4" imgW="2539800" imgH="241200" progId="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327278992"/>
              </p:ext>
            </p:extLst>
          </p:nvPr>
        </p:nvGraphicFramePr>
        <p:xfrm>
          <a:off x="779463" y="2919413"/>
          <a:ext cx="7578725" cy="777875"/>
        </p:xfrm>
        <a:graphic>
          <a:graphicData uri="http://schemas.openxmlformats.org/presentationml/2006/ole">
            <p:oleObj spid="_x0000_s7171" name="Equation" r:id="rId5" imgW="4330440" imgH="444240" progId="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855" y="235366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Then from the first Gibbs equation,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855" y="381224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Furthermore, if the heat capacity can be assumed constant,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73345926"/>
              </p:ext>
            </p:extLst>
          </p:nvPr>
        </p:nvGraphicFramePr>
        <p:xfrm>
          <a:off x="3206750" y="4402138"/>
          <a:ext cx="2689225" cy="755650"/>
        </p:xfrm>
        <a:graphic>
          <a:graphicData uri="http://schemas.openxmlformats.org/presentationml/2006/ole">
            <p:oleObj spid="_x0000_s7172" name="Equation" r:id="rId6" imgW="1536480" imgH="431640" progId="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5855" y="5272440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Notice that the entropy of an ideal gas is a function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both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temperature and specific volume (or pressure).</a:t>
            </a: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6540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97559367"/>
              </p:ext>
            </p:extLst>
          </p:nvPr>
        </p:nvGraphicFramePr>
        <p:xfrm>
          <a:off x="673100" y="2919960"/>
          <a:ext cx="7800975" cy="777875"/>
        </p:xfrm>
        <a:graphic>
          <a:graphicData uri="http://schemas.openxmlformats.org/presentationml/2006/ole">
            <p:oleObj spid="_x0000_s8194" name="Equation" r:id="rId4" imgW="4457520" imgH="444240" progId="">
              <p:embed/>
            </p:oleObj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Ideal Gas Entropy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f(T,P)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5855" y="1213155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For the ideal gas, recall that</a:t>
            </a:r>
          </a:p>
        </p:txBody>
      </p:sp>
      <p:graphicFrame>
        <p:nvGraphicFramePr>
          <p:cNvPr id="10240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31195626"/>
              </p:ext>
            </p:extLst>
          </p:nvPr>
        </p:nvGraphicFramePr>
        <p:xfrm>
          <a:off x="2339975" y="1854575"/>
          <a:ext cx="4445000" cy="422275"/>
        </p:xfrm>
        <a:graphic>
          <a:graphicData uri="http://schemas.openxmlformats.org/presentationml/2006/ole">
            <p:oleObj spid="_x0000_s8195" name="Equation" r:id="rId5" imgW="2539800" imgH="241200" progId="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5855" y="235366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Then from the second Gibbs equation,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5855" y="3813050"/>
            <a:ext cx="8564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Furthermore, if the heat capacity can be assumed constant,</a:t>
            </a:r>
          </a:p>
        </p:txBody>
      </p:sp>
      <p:graphicFrame>
        <p:nvGraphicFramePr>
          <p:cNvPr id="1024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7214851"/>
              </p:ext>
            </p:extLst>
          </p:nvPr>
        </p:nvGraphicFramePr>
        <p:xfrm>
          <a:off x="3184525" y="4402138"/>
          <a:ext cx="2733675" cy="755650"/>
        </p:xfrm>
        <a:graphic>
          <a:graphicData uri="http://schemas.openxmlformats.org/presentationml/2006/ole">
            <p:oleObj spid="_x0000_s8196" name="Equation" r:id="rId6" imgW="1562040" imgH="431640" progId="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385855" y="5324758"/>
            <a:ext cx="85643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Notice that the entropy of an ideal gas is a function of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 both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temperature and pressure.</a:t>
            </a:r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241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3374</TotalTime>
  <Words>169</Words>
  <Application>Microsoft Office PowerPoint</Application>
  <PresentationFormat>On-screen 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The Polytropic Process – Ideal Gas</vt:lpstr>
      <vt:lpstr>The Polytropic Process – Ideal Gas</vt:lpstr>
      <vt:lpstr>Ideal Gas Entropy  f(T,V)</vt:lpstr>
      <vt:lpstr>Ideal Gas Entropy f(T,P)</vt:lpstr>
    </vt:vector>
  </TitlesOfParts>
  <Company>University of Idaho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steve</cp:lastModifiedBy>
  <cp:revision>529</cp:revision>
  <cp:lastPrinted>2012-09-06T23:12:53Z</cp:lastPrinted>
  <dcterms:created xsi:type="dcterms:W3CDTF">2008-11-21T16:06:48Z</dcterms:created>
  <dcterms:modified xsi:type="dcterms:W3CDTF">2013-06-03T21:59:54Z</dcterms:modified>
</cp:coreProperties>
</file>