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4A31"/>
    <a:srgbClr val="9E3C90"/>
    <a:srgbClr val="93E987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9" autoAdjust="0"/>
    <p:restoredTop sz="94706" autoAdjust="0"/>
  </p:normalViewPr>
  <p:slideViewPr>
    <p:cSldViewPr>
      <p:cViewPr varScale="1">
        <p:scale>
          <a:sx n="87" d="100"/>
          <a:sy n="87" d="100"/>
        </p:scale>
        <p:origin x="-3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A912B-4411-45EC-B648-F01659136BF8}" type="datetimeFigureOut">
              <a:rPr lang="en-US" smtClean="0"/>
              <a:pPr/>
              <a:t>5/28/2008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86D32-67EF-473C-B397-40E5D3398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86D32-67EF-473C-B397-40E5D33986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86D32-67EF-473C-B397-40E5D33986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4E1-D9E6-4824-B9A8-4C309F7A2DCF}" type="datetimeFigureOut">
              <a:rPr lang="en-US" smtClean="0"/>
              <a:pPr/>
              <a:t>5/28/2008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2E117-09A4-4342-8CD7-49067A5273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4E1-D9E6-4824-B9A8-4C309F7A2DCF}" type="datetimeFigureOut">
              <a:rPr lang="en-US" smtClean="0"/>
              <a:pPr/>
              <a:t>5/28/2008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2E117-09A4-4342-8CD7-49067A527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4E1-D9E6-4824-B9A8-4C309F7A2DCF}" type="datetimeFigureOut">
              <a:rPr lang="en-US" smtClean="0"/>
              <a:pPr/>
              <a:t>5/28/2008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2E117-09A4-4342-8CD7-49067A527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4E1-D9E6-4824-B9A8-4C309F7A2DCF}" type="datetimeFigureOut">
              <a:rPr lang="en-US" smtClean="0"/>
              <a:pPr/>
              <a:t>5/28/2008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2E117-09A4-4342-8CD7-49067A527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4E1-D9E6-4824-B9A8-4C309F7A2DCF}" type="datetimeFigureOut">
              <a:rPr lang="en-US" smtClean="0"/>
              <a:pPr/>
              <a:t>5/28/2008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F2E117-09A4-4342-8CD7-49067A527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4E1-D9E6-4824-B9A8-4C309F7A2DCF}" type="datetimeFigureOut">
              <a:rPr lang="en-US" smtClean="0"/>
              <a:pPr/>
              <a:t>5/28/2008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2E117-09A4-4342-8CD7-49067A527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4E1-D9E6-4824-B9A8-4C309F7A2DCF}" type="datetimeFigureOut">
              <a:rPr lang="en-US" smtClean="0"/>
              <a:pPr/>
              <a:t>5/28/2008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2E117-09A4-4342-8CD7-49067A527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4E1-D9E6-4824-B9A8-4C309F7A2DCF}" type="datetimeFigureOut">
              <a:rPr lang="en-US" smtClean="0"/>
              <a:pPr/>
              <a:t>5/28/2008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2E117-09A4-4342-8CD7-49067A527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4E1-D9E6-4824-B9A8-4C309F7A2DCF}" type="datetimeFigureOut">
              <a:rPr lang="en-US" smtClean="0"/>
              <a:pPr/>
              <a:t>5/28/2008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2E117-09A4-4342-8CD7-49067A527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4E1-D9E6-4824-B9A8-4C309F7A2DCF}" type="datetimeFigureOut">
              <a:rPr lang="en-US" smtClean="0"/>
              <a:pPr/>
              <a:t>5/28/2008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2E117-09A4-4342-8CD7-49067A527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4E1-D9E6-4824-B9A8-4C309F7A2DCF}" type="datetimeFigureOut">
              <a:rPr lang="en-US" smtClean="0"/>
              <a:pPr/>
              <a:t>5/28/2008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2E117-09A4-4342-8CD7-49067A527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7000">
              <a:srgbClr val="0047FF"/>
            </a:gs>
            <a:gs pos="28000">
              <a:srgbClr val="000082"/>
            </a:gs>
            <a:gs pos="44000">
              <a:srgbClr val="0047FF"/>
            </a:gs>
            <a:gs pos="64000">
              <a:srgbClr val="000082"/>
            </a:gs>
            <a:gs pos="92000">
              <a:srgbClr val="0047FF"/>
            </a:gs>
            <a:gs pos="97000">
              <a:srgbClr val="000082"/>
            </a:gs>
            <a:gs pos="84000">
              <a:srgbClr val="0047FF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4654E1-D9E6-4824-B9A8-4C309F7A2DCF}" type="datetimeFigureOut">
              <a:rPr lang="en-US" smtClean="0"/>
              <a:pPr/>
              <a:t>5/28/2008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F2E117-09A4-4342-8CD7-49067A527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76200"/>
            <a:ext cx="8229600" cy="838200"/>
          </a:xfrm>
          <a:noFill/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DF4A31"/>
                </a:solidFill>
                <a:effectLst>
                  <a:glow rad="139700">
                    <a:schemeClr val="tx1">
                      <a:lumMod val="9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Poster Guidelines</a:t>
            </a:r>
            <a:endParaRPr lang="en-US" dirty="0">
              <a:solidFill>
                <a:srgbClr val="DF4A31"/>
              </a:solidFill>
              <a:effectLst>
                <a:glow rad="139700">
                  <a:schemeClr val="tx1">
                    <a:lumMod val="95000"/>
                    <a:alpha val="40000"/>
                  </a:schemeClr>
                </a:glow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914400"/>
            <a:ext cx="8077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Poster Content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Begin with a descriptive title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Include team name and picture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Prominently display final product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Supply captions for all pictures, diagrams, and graphs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Minimize text; use strategic phrases or single sentences</a:t>
            </a:r>
            <a:endParaRPr lang="en-US" sz="1600" dirty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Poster Formatting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Recommended Program: </a:t>
            </a:r>
            <a:r>
              <a:rPr lang="en-US" sz="1600" dirty="0" smtClean="0"/>
              <a:t>PowerPoint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Preferred Size:  ANSI </a:t>
            </a:r>
            <a:r>
              <a:rPr lang="en-US" sz="1600" dirty="0" smtClean="0"/>
              <a:t>‘D’ </a:t>
            </a:r>
            <a:r>
              <a:rPr lang="en-US" sz="1600" dirty="0" smtClean="0"/>
              <a:t>-- 22”x 34” (GJ 114 Plotter)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Optional Size:  </a:t>
            </a:r>
            <a:r>
              <a:rPr lang="en-US" sz="1600" dirty="0" smtClean="0"/>
              <a:t>ANSI ‘E‘-- </a:t>
            </a:r>
            <a:r>
              <a:rPr lang="en-US" sz="1600" dirty="0" smtClean="0"/>
              <a:t>34” x 44”  (JEB 321 Plotter)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Make sure background colors and fonts don’t blend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Use borders to focus attention on posters, graphs, and pictures</a:t>
            </a:r>
          </a:p>
          <a:p>
            <a:pPr lvl="1">
              <a:buFont typeface="Arial" pitchFamily="34" charset="0"/>
              <a:buChar char="•"/>
            </a:pPr>
            <a:endParaRPr lang="en-US" sz="1600" dirty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Printer Settings (see reverse side)</a:t>
            </a:r>
          </a:p>
          <a:p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Precautions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Use letter size for hard copy proofs - Do not waste paper and ink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Use Print Preview before every poster-size print job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Be physically present when job is printing; be prepared to CANCEL</a:t>
            </a:r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pPr algn="ctr"/>
            <a:r>
              <a:rPr lang="en-US" sz="2000" b="1" dirty="0" smtClean="0"/>
              <a:t>---See GJ Hallway for exemplary posters---</a:t>
            </a:r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04800" y="3962400"/>
            <a:ext cx="8458200" cy="2819400"/>
            <a:chOff x="533400" y="3962400"/>
            <a:chExt cx="8458200" cy="2819400"/>
          </a:xfrm>
        </p:grpSpPr>
        <p:pic>
          <p:nvPicPr>
            <p:cNvPr id="5" name="Picture 4" descr="Layout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400" y="3962400"/>
              <a:ext cx="2819400" cy="2807326"/>
            </a:xfrm>
            <a:prstGeom prst="rect">
              <a:avLst/>
            </a:prstGeom>
          </p:spPr>
        </p:pic>
        <p:pic>
          <p:nvPicPr>
            <p:cNvPr id="6" name="Picture 5" descr="Page layout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52800" y="3962400"/>
              <a:ext cx="2819400" cy="2801326"/>
            </a:xfrm>
            <a:prstGeom prst="rect">
              <a:avLst/>
            </a:prstGeom>
          </p:spPr>
        </p:pic>
        <p:pic>
          <p:nvPicPr>
            <p:cNvPr id="8" name="Picture 7" descr="Device Options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72200" y="3962400"/>
              <a:ext cx="2819400" cy="2819400"/>
            </a:xfrm>
            <a:prstGeom prst="rect">
              <a:avLst/>
            </a:prstGeom>
          </p:spPr>
        </p:pic>
      </p:grpSp>
      <p:cxnSp>
        <p:nvCxnSpPr>
          <p:cNvPr id="24" name="Straight Arrow Connector 23"/>
          <p:cNvCxnSpPr/>
          <p:nvPr/>
        </p:nvCxnSpPr>
        <p:spPr>
          <a:xfrm rot="16200000" flipH="1">
            <a:off x="3657600" y="4572000"/>
            <a:ext cx="21336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Printer Select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457200"/>
            <a:ext cx="3276599" cy="2895599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609600" y="3581400"/>
            <a:ext cx="2362200" cy="1066800"/>
            <a:chOff x="228600" y="3581400"/>
            <a:chExt cx="2362200" cy="1066800"/>
          </a:xfrm>
        </p:grpSpPr>
        <p:cxnSp>
          <p:nvCxnSpPr>
            <p:cNvPr id="11" name="Straight Arrow Connector 10"/>
            <p:cNvCxnSpPr>
              <a:stCxn id="15" idx="2"/>
            </p:cNvCxnSpPr>
            <p:nvPr/>
          </p:nvCxnSpPr>
          <p:spPr>
            <a:xfrm rot="5400000">
              <a:off x="599367" y="3837866"/>
              <a:ext cx="820578" cy="80008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28600" y="3581400"/>
              <a:ext cx="2362200" cy="246221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3.  </a:t>
              </a:r>
              <a:r>
                <a:rPr lang="en-US" sz="1000" dirty="0" smtClean="0">
                  <a:solidFill>
                    <a:schemeClr val="bg1"/>
                  </a:solidFill>
                </a:rPr>
                <a:t>Select Landscape in the Layout Tab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143000" y="76200"/>
            <a:ext cx="1752600" cy="838199"/>
            <a:chOff x="1298713" y="228600"/>
            <a:chExt cx="1828800" cy="838199"/>
          </a:xfrm>
        </p:grpSpPr>
        <p:cxnSp>
          <p:nvCxnSpPr>
            <p:cNvPr id="16" name="Straight Arrow Connector 15"/>
            <p:cNvCxnSpPr>
              <a:stCxn id="17" idx="2"/>
            </p:cNvCxnSpPr>
            <p:nvPr/>
          </p:nvCxnSpPr>
          <p:spPr>
            <a:xfrm rot="5400000">
              <a:off x="1857493" y="711179"/>
              <a:ext cx="591978" cy="11926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298713" y="228600"/>
              <a:ext cx="1828800" cy="246221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1.  </a:t>
              </a:r>
              <a:r>
                <a:rPr lang="en-US" sz="1000" dirty="0" smtClean="0">
                  <a:solidFill>
                    <a:schemeClr val="bg1"/>
                  </a:solidFill>
                </a:rPr>
                <a:t>Select the HP800 Plotter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733800" y="381000"/>
            <a:ext cx="3886200" cy="5410200"/>
            <a:chOff x="3733800" y="381000"/>
            <a:chExt cx="3886200" cy="5410200"/>
          </a:xfrm>
        </p:grpSpPr>
        <p:pic>
          <p:nvPicPr>
            <p:cNvPr id="7" name="Picture 6" descr="Scaling Options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562600" y="381000"/>
              <a:ext cx="2057400" cy="2310265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29" name="Straight Arrow Connector 28"/>
            <p:cNvCxnSpPr/>
            <p:nvPr/>
          </p:nvCxnSpPr>
          <p:spPr>
            <a:xfrm flipV="1">
              <a:off x="4572000" y="1295400"/>
              <a:ext cx="1905000" cy="1828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/>
            <p:cNvGrpSpPr/>
            <p:nvPr/>
          </p:nvGrpSpPr>
          <p:grpSpPr>
            <a:xfrm>
              <a:off x="3733800" y="2971800"/>
              <a:ext cx="1981200" cy="2819400"/>
              <a:chOff x="1298713" y="-228600"/>
              <a:chExt cx="2067339" cy="2819400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 rot="5400000">
                <a:off x="749542" y="1244910"/>
                <a:ext cx="2133600" cy="55817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1298713" y="-228600"/>
                <a:ext cx="2067339" cy="86177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>
                    <a:solidFill>
                      <a:schemeClr val="bg1"/>
                    </a:solidFill>
                  </a:rPr>
                  <a:t>4.  </a:t>
                </a:r>
                <a:r>
                  <a:rPr lang="en-US" sz="1000" dirty="0" smtClean="0">
                    <a:solidFill>
                      <a:schemeClr val="bg1"/>
                    </a:solidFill>
                  </a:rPr>
                  <a:t>In Page Layout, Select Enable Scaling, then Scaling Properties.  Once in Scaling Properties, Select ANSI D in the Page Size dropdown box.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5943600" y="3581400"/>
            <a:ext cx="2895600" cy="990600"/>
            <a:chOff x="228600" y="3581400"/>
            <a:chExt cx="2895600" cy="990600"/>
          </a:xfrm>
        </p:grpSpPr>
        <p:cxnSp>
          <p:nvCxnSpPr>
            <p:cNvPr id="33" name="Straight Arrow Connector 32"/>
            <p:cNvCxnSpPr>
              <a:stCxn id="34" idx="2"/>
            </p:cNvCxnSpPr>
            <p:nvPr/>
          </p:nvCxnSpPr>
          <p:spPr>
            <a:xfrm rot="5400000">
              <a:off x="885117" y="3780716"/>
              <a:ext cx="744378" cy="83818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28600" y="3581400"/>
              <a:ext cx="2895600" cy="246221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5.  </a:t>
              </a:r>
              <a:r>
                <a:rPr lang="en-US" sz="1000" dirty="0" smtClean="0">
                  <a:solidFill>
                    <a:schemeClr val="bg1"/>
                  </a:solidFill>
                </a:rPr>
                <a:t>Select Best Quality in the Device Options Tab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429007" y="76200"/>
            <a:ext cx="1523993" cy="838199"/>
            <a:chOff x="1060181" y="228600"/>
            <a:chExt cx="1590254" cy="838199"/>
          </a:xfrm>
        </p:grpSpPr>
        <p:cxnSp>
          <p:nvCxnSpPr>
            <p:cNvPr id="25" name="Straight Arrow Connector 24"/>
            <p:cNvCxnSpPr>
              <a:stCxn id="26" idx="2"/>
            </p:cNvCxnSpPr>
            <p:nvPr/>
          </p:nvCxnSpPr>
          <p:spPr>
            <a:xfrm rot="5400000">
              <a:off x="1221388" y="313613"/>
              <a:ext cx="591979" cy="91439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298713" y="228600"/>
              <a:ext cx="1351722" cy="246221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2.  </a:t>
              </a:r>
              <a:r>
                <a:rPr lang="en-US" sz="1000" dirty="0" smtClean="0">
                  <a:solidFill>
                    <a:schemeClr val="bg1"/>
                  </a:solidFill>
                </a:rPr>
                <a:t>Select Properties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205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Poster Guidelines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design posters</dc:title>
  <dc:creator>Marcus</dc:creator>
  <cp:lastModifiedBy>johns</cp:lastModifiedBy>
  <cp:revision>30</cp:revision>
  <dcterms:created xsi:type="dcterms:W3CDTF">2008-05-21T00:52:57Z</dcterms:created>
  <dcterms:modified xsi:type="dcterms:W3CDTF">2008-05-28T18:23:52Z</dcterms:modified>
</cp:coreProperties>
</file>