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"/>
  </p:notesMasterIdLst>
  <p:sldIdLst>
    <p:sldId id="256" r:id="rId2"/>
  </p:sldIdLst>
  <p:sldSz cx="20116800" cy="16459200"/>
  <p:notesSz cx="7315200" cy="9588500"/>
  <p:defaultTextStyle>
    <a:defPPr>
      <a:defRPr lang="en-US"/>
    </a:defPPr>
    <a:lvl1pPr marL="0" algn="l" defTabSz="20319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15990" algn="l" defTabSz="20319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31980" algn="l" defTabSz="20319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47970" algn="l" defTabSz="20319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063959" algn="l" defTabSz="20319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079949" algn="l" defTabSz="20319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095939" algn="l" defTabSz="20319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11929" algn="l" defTabSz="20319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127919" algn="l" defTabSz="20319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 autoAdjust="0"/>
  </p:normalViewPr>
  <p:slideViewPr>
    <p:cSldViewPr>
      <p:cViewPr varScale="1">
        <p:scale>
          <a:sx n="46" d="100"/>
          <a:sy n="46" d="100"/>
        </p:scale>
        <p:origin x="-270" y="-90"/>
      </p:cViewPr>
      <p:guideLst>
        <p:guide orient="horz" pos="5184"/>
        <p:guide pos="6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79425"/>
          </a:xfrm>
          <a:prstGeom prst="rect">
            <a:avLst/>
          </a:prstGeom>
        </p:spPr>
        <p:txBody>
          <a:bodyPr vert="horz" lIns="96568" tIns="48284" rIns="96568" bIns="482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79425"/>
          </a:xfrm>
          <a:prstGeom prst="rect">
            <a:avLst/>
          </a:prstGeom>
        </p:spPr>
        <p:txBody>
          <a:bodyPr vert="horz" lIns="96568" tIns="48284" rIns="96568" bIns="48284" rtlCol="0"/>
          <a:lstStyle>
            <a:lvl1pPr algn="r">
              <a:defRPr sz="1300"/>
            </a:lvl1pPr>
          </a:lstStyle>
          <a:p>
            <a:fld id="{DF8126EB-15B3-480A-BD69-51286734883C}" type="datetimeFigureOut">
              <a:rPr lang="en-US" smtClean="0"/>
              <a:pPr/>
              <a:t>5/31/2009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719138"/>
            <a:ext cx="439420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68" tIns="48284" rIns="96568" bIns="482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54538"/>
            <a:ext cx="5852160" cy="4314825"/>
          </a:xfrm>
          <a:prstGeom prst="rect">
            <a:avLst/>
          </a:prstGeom>
        </p:spPr>
        <p:txBody>
          <a:bodyPr vert="horz" lIns="96568" tIns="48284" rIns="96568" bIns="482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07411"/>
            <a:ext cx="3169920" cy="479425"/>
          </a:xfrm>
          <a:prstGeom prst="rect">
            <a:avLst/>
          </a:prstGeom>
        </p:spPr>
        <p:txBody>
          <a:bodyPr vert="horz" lIns="96568" tIns="48284" rIns="96568" bIns="482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07411"/>
            <a:ext cx="3169920" cy="479425"/>
          </a:xfrm>
          <a:prstGeom prst="rect">
            <a:avLst/>
          </a:prstGeom>
        </p:spPr>
        <p:txBody>
          <a:bodyPr vert="horz" lIns="96568" tIns="48284" rIns="96568" bIns="48284" rtlCol="0" anchor="b"/>
          <a:lstStyle>
            <a:lvl1pPr algn="r">
              <a:defRPr sz="1300"/>
            </a:lvl1pPr>
          </a:lstStyle>
          <a:p>
            <a:fld id="{41B32E54-E05C-4C36-A784-8FECDA453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95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990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985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980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975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970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964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959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0500" y="719138"/>
            <a:ext cx="43942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32E54-E05C-4C36-A784-8FECDA4537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/>
          <a:srcRect l="6765" r="4151" b="4117"/>
          <a:stretch>
            <a:fillRect/>
          </a:stretch>
        </p:blipFill>
        <p:spPr>
          <a:xfrm>
            <a:off x="0" y="0"/>
            <a:ext cx="20116800" cy="1646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4206240"/>
            <a:ext cx="11902440" cy="4324574"/>
          </a:xfrm>
        </p:spPr>
        <p:txBody>
          <a:bodyPr vert="horz" lIns="203198" tIns="101599" rIns="203198" bIns="101599" rtlCol="0" anchor="b" anchorCtr="0">
            <a:normAutofit/>
          </a:bodyPr>
          <a:lstStyle>
            <a:lvl1pPr algn="l" defTabSz="2031980" rtl="0" eaLnBrk="1" latinLnBrk="0" hangingPunct="1">
              <a:spcBef>
                <a:spcPct val="0"/>
              </a:spcBef>
              <a:buNone/>
              <a:defRPr sz="98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5160" y="8961120"/>
            <a:ext cx="10393680" cy="4023360"/>
          </a:xfrm>
        </p:spPr>
        <p:txBody>
          <a:bodyPr>
            <a:normAutofit/>
          </a:bodyPr>
          <a:lstStyle>
            <a:lvl1pPr marL="0" indent="0" algn="l">
              <a:buNone/>
              <a:defRPr sz="49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95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1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12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0" y="15234980"/>
            <a:ext cx="4693920" cy="438912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985EB7EE-4397-4A58-8270-7305373391D6}" type="datetimeFigureOut">
              <a:rPr lang="en-US" smtClean="0"/>
              <a:pPr/>
              <a:t>5/31/2009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11200" y="15706162"/>
            <a:ext cx="6370320" cy="438912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" y="15628704"/>
            <a:ext cx="2346960" cy="51636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1055D2-C842-4C76-9DFC-6360A795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8165" y="4754884"/>
            <a:ext cx="11715693" cy="921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B7EE-4397-4A58-8270-7305373391D6}" type="datetimeFigureOut">
              <a:rPr lang="en-US" smtClean="0"/>
              <a:pPr/>
              <a:t>5/31/2009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55D2-C842-4C76-9DFC-6360A795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90520" y="1905003"/>
            <a:ext cx="3017520" cy="121005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8164" y="1905003"/>
            <a:ext cx="9901236" cy="121005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B7EE-4397-4A58-8270-7305373391D6}" type="datetimeFigureOut">
              <a:rPr lang="en-US" smtClean="0"/>
              <a:pPr/>
              <a:t>5/31/2009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55D2-C842-4C76-9DFC-6360A795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B7EE-4397-4A58-8270-7305373391D6}" type="datetimeFigureOut">
              <a:rPr lang="en-US" smtClean="0"/>
              <a:pPr/>
              <a:t>5/31/2009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55D2-C842-4C76-9DFC-6360A795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/>
          <a:srcRect l="6389" r="4959" b="27051"/>
          <a:stretch>
            <a:fillRect/>
          </a:stretch>
        </p:blipFill>
        <p:spPr>
          <a:xfrm>
            <a:off x="0" y="2"/>
            <a:ext cx="20116800" cy="16460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5852161"/>
            <a:ext cx="17099280" cy="3268980"/>
          </a:xfrm>
        </p:spPr>
        <p:txBody>
          <a:bodyPr vert="horz" lIns="203198" tIns="101599" rIns="203198" bIns="101599" rtlCol="0" anchor="b" anchorCtr="0">
            <a:normAutofit/>
          </a:bodyPr>
          <a:lstStyle>
            <a:lvl1pPr algn="ctr" defTabSz="2031980" rtl="0" eaLnBrk="1" latinLnBrk="0" hangingPunct="1">
              <a:spcBef>
                <a:spcPct val="0"/>
              </a:spcBef>
              <a:buNone/>
              <a:defRPr sz="98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9326880"/>
            <a:ext cx="17099280" cy="225910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10159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3198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4797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6395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07994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09593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1192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12791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B7EE-4397-4A58-8270-7305373391D6}" type="datetimeFigureOut">
              <a:rPr lang="en-US" smtClean="0"/>
              <a:pPr/>
              <a:t>5/31/2009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55D2-C842-4C76-9DFC-6360A795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1"/>
            <a:ext cx="20116800" cy="16450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1" y="1901189"/>
            <a:ext cx="13243558" cy="19392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8164" y="4808221"/>
            <a:ext cx="6537960" cy="9197342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64240" y="4808222"/>
            <a:ext cx="6537960" cy="919734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B7EE-4397-4A58-8270-7305373391D6}" type="datetimeFigureOut">
              <a:rPr lang="en-US" smtClean="0"/>
              <a:pPr/>
              <a:t>5/31/2009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55D2-C842-4C76-9DFC-6360A795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1"/>
            <a:ext cx="20116800" cy="16450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1" y="1901189"/>
            <a:ext cx="13243558" cy="19392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640" y="4082305"/>
            <a:ext cx="6537960" cy="180212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900" b="0"/>
            </a:lvl1pPr>
            <a:lvl2pPr marL="1015990" indent="0">
              <a:buNone/>
              <a:defRPr sz="4400" b="1"/>
            </a:lvl2pPr>
            <a:lvl3pPr marL="2031980" indent="0">
              <a:buNone/>
              <a:defRPr sz="4000" b="1"/>
            </a:lvl3pPr>
            <a:lvl4pPr marL="3047970" indent="0">
              <a:buNone/>
              <a:defRPr sz="3600" b="1"/>
            </a:lvl4pPr>
            <a:lvl5pPr marL="4063959" indent="0">
              <a:buNone/>
              <a:defRPr sz="3600" b="1"/>
            </a:lvl5pPr>
            <a:lvl6pPr marL="5079949" indent="0">
              <a:buNone/>
              <a:defRPr sz="3600" b="1"/>
            </a:lvl6pPr>
            <a:lvl7pPr marL="6095939" indent="0">
              <a:buNone/>
              <a:defRPr sz="3600" b="1"/>
            </a:lvl7pPr>
            <a:lvl8pPr marL="7111929" indent="0">
              <a:buNone/>
              <a:defRPr sz="3600" b="1"/>
            </a:lvl8pPr>
            <a:lvl9pPr marL="8127919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640" y="6099586"/>
            <a:ext cx="6537960" cy="7905975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064238" y="4082305"/>
            <a:ext cx="6537960" cy="180212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900" b="0"/>
            </a:lvl1pPr>
            <a:lvl2pPr marL="1015990" indent="0">
              <a:buNone/>
              <a:defRPr sz="4400" b="1"/>
            </a:lvl2pPr>
            <a:lvl3pPr marL="2031980" indent="0">
              <a:buNone/>
              <a:defRPr sz="4000" b="1"/>
            </a:lvl3pPr>
            <a:lvl4pPr marL="3047970" indent="0">
              <a:buNone/>
              <a:defRPr sz="3600" b="1"/>
            </a:lvl4pPr>
            <a:lvl5pPr marL="4063959" indent="0">
              <a:buNone/>
              <a:defRPr sz="3600" b="1"/>
            </a:lvl5pPr>
            <a:lvl6pPr marL="5079949" indent="0">
              <a:buNone/>
              <a:defRPr sz="3600" b="1"/>
            </a:lvl6pPr>
            <a:lvl7pPr marL="6095939" indent="0">
              <a:buNone/>
              <a:defRPr sz="3600" b="1"/>
            </a:lvl7pPr>
            <a:lvl8pPr marL="7111929" indent="0">
              <a:buNone/>
              <a:defRPr sz="3600" b="1"/>
            </a:lvl8pPr>
            <a:lvl9pPr marL="8127919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064240" y="6099586"/>
            <a:ext cx="6537960" cy="7905975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B7EE-4397-4A58-8270-7305373391D6}" type="datetimeFigureOut">
              <a:rPr lang="en-US" smtClean="0"/>
              <a:pPr/>
              <a:t>5/31/2009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55D2-C842-4C76-9DFC-6360A795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B7EE-4397-4A58-8270-7305373391D6}" type="datetimeFigureOut">
              <a:rPr lang="en-US" smtClean="0"/>
              <a:pPr/>
              <a:t>5/31/2009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55D2-C842-4C76-9DFC-6360A795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B7EE-4397-4A58-8270-7305373391D6}" type="datetimeFigureOut">
              <a:rPr lang="en-US" smtClean="0"/>
              <a:pPr/>
              <a:t>5/31/2009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55D2-C842-4C76-9DFC-6360A795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1"/>
            <a:ext cx="20116800" cy="16450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54" y="2479853"/>
            <a:ext cx="2856586" cy="6298387"/>
          </a:xfrm>
        </p:spPr>
        <p:txBody>
          <a:bodyPr anchor="t" anchorCtr="0"/>
          <a:lstStyle>
            <a:lvl1pPr algn="l">
              <a:defRPr sz="4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920" y="3291840"/>
            <a:ext cx="10896600" cy="932688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 baseline="0"/>
            </a:lvl7pPr>
            <a:lvl8pPr>
              <a:defRPr sz="4000" baseline="0"/>
            </a:lvl8pPr>
            <a:lvl9pPr>
              <a:defRPr sz="4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945" y="13167360"/>
            <a:ext cx="9897466" cy="1821485"/>
          </a:xfrm>
        </p:spPr>
        <p:txBody>
          <a:bodyPr/>
          <a:lstStyle>
            <a:lvl1pPr marL="0" indent="0">
              <a:buNone/>
              <a:defRPr sz="3100"/>
            </a:lvl1pPr>
            <a:lvl2pPr marL="1015990" indent="0">
              <a:buNone/>
              <a:defRPr sz="2700"/>
            </a:lvl2pPr>
            <a:lvl3pPr marL="2031980" indent="0">
              <a:buNone/>
              <a:defRPr sz="2200"/>
            </a:lvl3pPr>
            <a:lvl4pPr marL="3047970" indent="0">
              <a:buNone/>
              <a:defRPr sz="2000"/>
            </a:lvl4pPr>
            <a:lvl5pPr marL="4063959" indent="0">
              <a:buNone/>
              <a:defRPr sz="2000"/>
            </a:lvl5pPr>
            <a:lvl6pPr marL="5079949" indent="0">
              <a:buNone/>
              <a:defRPr sz="2000"/>
            </a:lvl6pPr>
            <a:lvl7pPr marL="6095939" indent="0">
              <a:buNone/>
              <a:defRPr sz="2000"/>
            </a:lvl7pPr>
            <a:lvl8pPr marL="7111929" indent="0">
              <a:buNone/>
              <a:defRPr sz="2000"/>
            </a:lvl8pPr>
            <a:lvl9pPr marL="812791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B7EE-4397-4A58-8270-7305373391D6}" type="datetimeFigureOut">
              <a:rPr lang="en-US" smtClean="0"/>
              <a:pPr/>
              <a:t>5/31/2009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55D2-C842-4C76-9DFC-6360A795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1"/>
            <a:ext cx="20116800" cy="16450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2480310"/>
            <a:ext cx="2849880" cy="6297931"/>
          </a:xfrm>
        </p:spPr>
        <p:txBody>
          <a:bodyPr anchor="t" anchorCtr="0"/>
          <a:lstStyle>
            <a:lvl1pPr algn="l">
              <a:defRPr sz="4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194560"/>
            <a:ext cx="12070080" cy="1078992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7100"/>
            </a:lvl1pPr>
            <a:lvl2pPr marL="1015990" indent="0">
              <a:buNone/>
              <a:defRPr sz="6200"/>
            </a:lvl2pPr>
            <a:lvl3pPr marL="2031980" indent="0">
              <a:buNone/>
              <a:defRPr sz="5300"/>
            </a:lvl3pPr>
            <a:lvl4pPr marL="3047970" indent="0">
              <a:buNone/>
              <a:defRPr sz="4400"/>
            </a:lvl4pPr>
            <a:lvl5pPr marL="4063959" indent="0">
              <a:buNone/>
              <a:defRPr sz="4400"/>
            </a:lvl5pPr>
            <a:lvl6pPr marL="5079949" indent="0">
              <a:buNone/>
              <a:defRPr sz="4400"/>
            </a:lvl6pPr>
            <a:lvl7pPr marL="6095939" indent="0">
              <a:buNone/>
              <a:defRPr sz="4400"/>
            </a:lvl7pPr>
            <a:lvl8pPr marL="7111929" indent="0">
              <a:buNone/>
              <a:defRPr sz="4400"/>
            </a:lvl8pPr>
            <a:lvl9pPr marL="8127919" indent="0">
              <a:buNone/>
              <a:defRPr sz="44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240" y="13167360"/>
            <a:ext cx="9890760" cy="1828800"/>
          </a:xfrm>
        </p:spPr>
        <p:txBody>
          <a:bodyPr/>
          <a:lstStyle>
            <a:lvl1pPr marL="0" indent="0">
              <a:buNone/>
              <a:defRPr sz="3100"/>
            </a:lvl1pPr>
            <a:lvl2pPr marL="1015990" indent="0">
              <a:buNone/>
              <a:defRPr sz="2700"/>
            </a:lvl2pPr>
            <a:lvl3pPr marL="2031980" indent="0">
              <a:buNone/>
              <a:defRPr sz="2200"/>
            </a:lvl3pPr>
            <a:lvl4pPr marL="3047970" indent="0">
              <a:buNone/>
              <a:defRPr sz="2000"/>
            </a:lvl4pPr>
            <a:lvl5pPr marL="4063959" indent="0">
              <a:buNone/>
              <a:defRPr sz="2000"/>
            </a:lvl5pPr>
            <a:lvl6pPr marL="5079949" indent="0">
              <a:buNone/>
              <a:defRPr sz="2000"/>
            </a:lvl6pPr>
            <a:lvl7pPr marL="6095939" indent="0">
              <a:buNone/>
              <a:defRPr sz="2000"/>
            </a:lvl7pPr>
            <a:lvl8pPr marL="7111929" indent="0">
              <a:buNone/>
              <a:defRPr sz="2000"/>
            </a:lvl8pPr>
            <a:lvl9pPr marL="812791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B7EE-4397-4A58-8270-7305373391D6}" type="datetimeFigureOut">
              <a:rPr lang="en-US" smtClean="0"/>
              <a:pPr/>
              <a:t>5/31/2009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55D2-C842-4C76-9DFC-6360A795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/>
          <a:srcRect l="2391" t="1099" r="1988"/>
          <a:stretch>
            <a:fillRect/>
          </a:stretch>
        </p:blipFill>
        <p:spPr>
          <a:xfrm>
            <a:off x="0" y="0"/>
            <a:ext cx="201168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642" y="1901189"/>
            <a:ext cx="11685436" cy="1939291"/>
          </a:xfrm>
          <a:prstGeom prst="rect">
            <a:avLst/>
          </a:prstGeom>
        </p:spPr>
        <p:txBody>
          <a:bodyPr vert="horz" lIns="203198" tIns="101599" rIns="203198" bIns="1015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1" y="4754884"/>
            <a:ext cx="11034657" cy="9219300"/>
          </a:xfrm>
          <a:prstGeom prst="rect">
            <a:avLst/>
          </a:prstGeom>
        </p:spPr>
        <p:txBody>
          <a:bodyPr vert="horz" lIns="203198" tIns="101599" rIns="203198" bIns="1015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5234980"/>
            <a:ext cx="4693920" cy="438912"/>
          </a:xfrm>
          <a:prstGeom prst="rect">
            <a:avLst/>
          </a:prstGeom>
        </p:spPr>
        <p:txBody>
          <a:bodyPr vert="horz" lIns="203198" tIns="101599" rIns="203198" bIns="101599" rtlCol="0" anchor="ctr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fld id="{985EB7EE-4397-4A58-8270-7305373391D6}" type="datetimeFigureOut">
              <a:rPr lang="en-US" smtClean="0"/>
              <a:pPr/>
              <a:t>5/31/2009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" y="15706162"/>
            <a:ext cx="6370320" cy="438912"/>
          </a:xfrm>
          <a:prstGeom prst="rect">
            <a:avLst/>
          </a:prstGeom>
        </p:spPr>
        <p:txBody>
          <a:bodyPr vert="horz" lIns="203198" tIns="101599" rIns="203198" bIns="101599" rtlCol="0" anchor="ctr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" y="14479791"/>
            <a:ext cx="2346960" cy="516369"/>
          </a:xfrm>
          <a:prstGeom prst="rect">
            <a:avLst/>
          </a:prstGeom>
        </p:spPr>
        <p:txBody>
          <a:bodyPr vert="horz" lIns="203198" tIns="101599" rIns="203198" bIns="101599" rtlCol="0" anchor="ctr"/>
          <a:lstStyle>
            <a:lvl1pPr algn="l">
              <a:defRPr sz="2900">
                <a:solidFill>
                  <a:schemeClr val="bg2"/>
                </a:solidFill>
              </a:defRPr>
            </a:lvl1pPr>
          </a:lstStyle>
          <a:p>
            <a:fld id="{6D1055D2-C842-4C76-9DFC-6360A7952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2031980" rtl="0" eaLnBrk="1" latinLnBrk="0" hangingPunct="1">
        <a:spcBef>
          <a:spcPct val="0"/>
        </a:spcBef>
        <a:buNone/>
        <a:defRPr sz="8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507995" indent="-507995" algn="l" defTabSz="2031980" rtl="0" eaLnBrk="1" latinLnBrk="0" hangingPunct="1">
        <a:spcBef>
          <a:spcPts val="2667"/>
        </a:spcBef>
        <a:buClr>
          <a:schemeClr val="bg2"/>
        </a:buClr>
        <a:buFontTx/>
        <a:buBlip>
          <a:blip r:embed="rId14"/>
        </a:buBlip>
        <a:defRPr sz="49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1015990" indent="-507995" algn="l" defTabSz="2031980" rtl="0" eaLnBrk="1" latinLnBrk="0" hangingPunct="1">
        <a:spcBef>
          <a:spcPts val="2667"/>
        </a:spcBef>
        <a:buFontTx/>
        <a:buBlip>
          <a:blip r:embed="rId15"/>
        </a:buBlip>
        <a:defRPr sz="44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523985" indent="-507995" algn="l" defTabSz="2031980" rtl="0" eaLnBrk="1" latinLnBrk="0" hangingPunct="1">
        <a:spcBef>
          <a:spcPts val="2667"/>
        </a:spcBef>
        <a:buFontTx/>
        <a:buBlip>
          <a:blip r:embed="rId15"/>
        </a:buBlip>
        <a:defRPr sz="44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2031980" indent="-507995" algn="l" defTabSz="2031980" rtl="0" eaLnBrk="1" latinLnBrk="0" hangingPunct="1">
        <a:spcBef>
          <a:spcPts val="2667"/>
        </a:spcBef>
        <a:buFontTx/>
        <a:buBlip>
          <a:blip r:embed="rId15"/>
        </a:buBlip>
        <a:defRPr sz="44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539975" indent="-507995" algn="l" defTabSz="2031980" rtl="0" eaLnBrk="1" latinLnBrk="0" hangingPunct="1">
        <a:spcBef>
          <a:spcPts val="2667"/>
        </a:spcBef>
        <a:buFontTx/>
        <a:buBlip>
          <a:blip r:embed="rId15"/>
        </a:buBlip>
        <a:defRPr sz="44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3047970" indent="-507995" algn="l" defTabSz="2031980" rtl="0" eaLnBrk="1" latinLnBrk="0" hangingPunct="1">
        <a:spcBef>
          <a:spcPts val="2667"/>
        </a:spcBef>
        <a:buClrTx/>
        <a:buFont typeface="Arial" pitchFamily="34" charset="0"/>
        <a:buChar char="•"/>
        <a:defRPr sz="4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3555964" indent="-507995" algn="l" defTabSz="2031980" rtl="0" eaLnBrk="1" latinLnBrk="0" hangingPunct="1">
        <a:spcBef>
          <a:spcPts val="2667"/>
        </a:spcBef>
        <a:buClrTx/>
        <a:buFont typeface="Arial" pitchFamily="34" charset="0"/>
        <a:buChar char="•"/>
        <a:defRPr sz="4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4063959" indent="-507995" algn="l" defTabSz="2031980" rtl="0" eaLnBrk="1" latinLnBrk="0" hangingPunct="1">
        <a:spcBef>
          <a:spcPts val="2667"/>
        </a:spcBef>
        <a:buClrTx/>
        <a:buFont typeface="Arial" pitchFamily="34" charset="0"/>
        <a:buChar char="•"/>
        <a:defRPr sz="40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4571954" indent="-507995" algn="l" defTabSz="2031980" rtl="0" eaLnBrk="1" latinLnBrk="0" hangingPunct="1">
        <a:spcBef>
          <a:spcPts val="2667"/>
        </a:spcBef>
        <a:buClrTx/>
        <a:buFont typeface="Arial" pitchFamily="34" charset="0"/>
        <a:buChar char="•"/>
        <a:defRPr sz="40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99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98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4797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6395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7994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9593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1192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2791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90000"/>
              </a:schemeClr>
            </a:gs>
            <a:gs pos="30000">
              <a:schemeClr val="bg2">
                <a:lumMod val="75000"/>
              </a:schemeClr>
            </a:gs>
            <a:gs pos="100000">
              <a:schemeClr val="bg2">
                <a:lumMod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02680" y="6000751"/>
            <a:ext cx="7488936" cy="574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G:\Lean\P5290153.JPG"/>
          <p:cNvPicPr>
            <a:picLocks noChangeAspect="1" noChangeArrowheads="1"/>
          </p:cNvPicPr>
          <p:nvPr/>
        </p:nvPicPr>
        <p:blipFill>
          <a:blip r:embed="rId4" cstate="print"/>
          <a:srcRect l="5625" r="6250" b="5000"/>
          <a:stretch>
            <a:fillRect/>
          </a:stretch>
        </p:blipFill>
        <p:spPr bwMode="auto">
          <a:xfrm>
            <a:off x="762000" y="11734800"/>
            <a:ext cx="4146885" cy="34290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</p:pic>
      <p:cxnSp>
        <p:nvCxnSpPr>
          <p:cNvPr id="38" name="Straight Connector 37"/>
          <p:cNvCxnSpPr/>
          <p:nvPr/>
        </p:nvCxnSpPr>
        <p:spPr>
          <a:xfrm flipV="1">
            <a:off x="0" y="1371600"/>
            <a:ext cx="20116800" cy="8572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87373" y="9600307"/>
            <a:ext cx="2263140" cy="93487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Spindle / Feed Overrides</a:t>
            </a:r>
            <a:endParaRPr lang="en-US" sz="27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49400" y="4114800"/>
            <a:ext cx="4463157" cy="248602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9400" y="12192000"/>
            <a:ext cx="4610100" cy="248602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42" name="Straight Connector 41"/>
          <p:cNvCxnSpPr/>
          <p:nvPr/>
        </p:nvCxnSpPr>
        <p:spPr>
          <a:xfrm rot="5400000">
            <a:off x="7522835" y="8058160"/>
            <a:ext cx="1886843" cy="87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6371193" y="9001125"/>
            <a:ext cx="2095500" cy="17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5427335" y="8058160"/>
            <a:ext cx="1886843" cy="87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71193" y="7115175"/>
            <a:ext cx="2095500" cy="17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71193" y="9085957"/>
            <a:ext cx="2095500" cy="17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7523718" y="10028952"/>
            <a:ext cx="1885950" cy="17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6371193" y="10971907"/>
            <a:ext cx="2095500" cy="17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5428218" y="10028952"/>
            <a:ext cx="1885950" cy="17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634333" y="6171307"/>
            <a:ext cx="2179320" cy="17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10299303" y="6685677"/>
            <a:ext cx="1028700" cy="17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>
            <a:off x="8634333" y="7200007"/>
            <a:ext cx="2179320" cy="17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8119983" y="6685677"/>
            <a:ext cx="1028700" cy="17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10897473" y="6599932"/>
            <a:ext cx="2682240" cy="17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12936776" y="7242889"/>
            <a:ext cx="1285875" cy="17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10897473" y="7885807"/>
            <a:ext cx="2682240" cy="17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 flipH="1" flipV="1">
            <a:off x="10254536" y="7242889"/>
            <a:ext cx="1285875" cy="17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400800" y="7620000"/>
            <a:ext cx="2095500" cy="1073370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3100" b="1" dirty="0" smtClean="0">
                <a:solidFill>
                  <a:schemeClr val="bg1"/>
                </a:solidFill>
              </a:rPr>
              <a:t>Tool Control</a:t>
            </a:r>
            <a:endParaRPr lang="en-US" sz="31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717280" y="6172201"/>
            <a:ext cx="2011680" cy="1073370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3100" b="1" dirty="0" smtClean="0">
                <a:solidFill>
                  <a:schemeClr val="bg1"/>
                </a:solidFill>
              </a:rPr>
              <a:t>Screen Display</a:t>
            </a:r>
            <a:endParaRPr lang="en-US" sz="3100" b="1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743200"/>
            <a:ext cx="4584272" cy="4062563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94" name="Straight Arrow Connector 93"/>
          <p:cNvCxnSpPr/>
          <p:nvPr/>
        </p:nvCxnSpPr>
        <p:spPr>
          <a:xfrm rot="10800000">
            <a:off x="5364480" y="6515100"/>
            <a:ext cx="1005840" cy="60007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 flipV="1">
            <a:off x="4876800" y="10896601"/>
            <a:ext cx="1447800" cy="809623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28600" y="8382000"/>
            <a:ext cx="5943600" cy="918198"/>
          </a:xfrm>
          <a:prstGeom prst="rect">
            <a:avLst/>
          </a:prstGeom>
          <a:noFill/>
          <a:ln>
            <a:noFill/>
          </a:ln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2700" dirty="0" smtClean="0">
                <a:solidFill>
                  <a:schemeClr val="bg1"/>
                </a:solidFill>
              </a:rPr>
              <a:t>Directional </a:t>
            </a:r>
            <a:r>
              <a:rPr lang="en-US" sz="2700" dirty="0" smtClean="0">
                <a:solidFill>
                  <a:schemeClr val="bg1"/>
                </a:solidFill>
              </a:rPr>
              <a:t>Pad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Note: </a:t>
            </a:r>
            <a:r>
              <a:rPr lang="en-US" sz="2600" dirty="0" smtClean="0">
                <a:solidFill>
                  <a:srgbClr val="FFFF00"/>
                </a:solidFill>
              </a:rPr>
              <a:t>Used </a:t>
            </a:r>
            <a:r>
              <a:rPr lang="en-US" sz="2600" dirty="0" smtClean="0">
                <a:solidFill>
                  <a:srgbClr val="FFFF00"/>
                </a:solidFill>
              </a:rPr>
              <a:t>only when in Hand Jog Mode</a:t>
            </a:r>
            <a:endParaRPr lang="en-US" sz="2600" dirty="0">
              <a:solidFill>
                <a:srgbClr val="FFFF00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1981203" y="7391397"/>
            <a:ext cx="1981199" cy="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5791200" y="2895600"/>
            <a:ext cx="2598420" cy="519373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Set  Axis  Zero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867400" y="3429000"/>
            <a:ext cx="7879080" cy="933587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Tool Load / Release   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Note: When loading, hold button until tool is  secure </a:t>
            </a:r>
            <a:endParaRPr lang="en-US" sz="2600" dirty="0">
              <a:solidFill>
                <a:srgbClr val="FFFF00"/>
              </a:solidFill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 flipV="1">
            <a:off x="10744200" y="5181600"/>
            <a:ext cx="3505200" cy="10287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6019800" y="2209800"/>
            <a:ext cx="2514600" cy="518089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Load Next Tool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85800" y="1676400"/>
            <a:ext cx="5173980" cy="519373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Measure Offset of Tool from Zero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638800" y="4953000"/>
            <a:ext cx="7124700" cy="518089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Locks Table Motion at </a:t>
            </a:r>
            <a:r>
              <a:rPr lang="en-US" sz="2700" dirty="0" smtClean="0">
                <a:solidFill>
                  <a:schemeClr val="bg1"/>
                </a:solidFill>
              </a:rPr>
              <a:t>Selected Rate/Direction</a:t>
            </a:r>
            <a:endParaRPr lang="en-US" sz="2700" dirty="0">
              <a:solidFill>
                <a:schemeClr val="bg1"/>
              </a:solidFill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flipV="1">
            <a:off x="3124200" y="5181600"/>
            <a:ext cx="2514600" cy="8572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181600" y="3124200"/>
            <a:ext cx="586740" cy="25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/>
          <p:cNvCxnSpPr/>
          <p:nvPr/>
        </p:nvCxnSpPr>
        <p:spPr>
          <a:xfrm>
            <a:off x="3581400" y="3429000"/>
            <a:ext cx="2179320" cy="247650"/>
          </a:xfrm>
          <a:prstGeom prst="bentConnector3">
            <a:avLst>
              <a:gd name="adj1" fmla="val 41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/>
          <p:cNvCxnSpPr/>
          <p:nvPr/>
        </p:nvCxnSpPr>
        <p:spPr>
          <a:xfrm flipV="1">
            <a:off x="2438400" y="2438400"/>
            <a:ext cx="3520440" cy="533400"/>
          </a:xfrm>
          <a:prstGeom prst="bentConnector3">
            <a:avLst>
              <a:gd name="adj1" fmla="val -767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H="1">
            <a:off x="11791950" y="9696453"/>
            <a:ext cx="4229101" cy="68579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693920" y="14620874"/>
            <a:ext cx="716280" cy="952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657600" y="13792200"/>
            <a:ext cx="1752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724400" y="12954000"/>
            <a:ext cx="78486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800600" y="12115800"/>
            <a:ext cx="685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486400" y="11887200"/>
            <a:ext cx="2766060" cy="519373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Tool Feed Rate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86400" y="12649200"/>
            <a:ext cx="3520440" cy="519373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Spindle Rotation Rate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86400" y="13487400"/>
            <a:ext cx="2766060" cy="519373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Spindle Rotation 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86400" y="14401800"/>
            <a:ext cx="2933700" cy="519373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Table Rapid Speed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773400" y="7162800"/>
            <a:ext cx="2895600" cy="518089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2700" dirty="0" smtClean="0">
                <a:solidFill>
                  <a:schemeClr val="bg1"/>
                </a:solidFill>
              </a:rPr>
              <a:t>Machine Settings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980420" y="6686551"/>
            <a:ext cx="2346960" cy="1073370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3100" b="1" dirty="0" smtClean="0">
                <a:solidFill>
                  <a:schemeClr val="bg1"/>
                </a:solidFill>
              </a:rPr>
              <a:t>Misc. Functions</a:t>
            </a:r>
            <a:endParaRPr lang="en-US" sz="31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067800" y="14020800"/>
            <a:ext cx="4693920" cy="933587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Manual Axis Movement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Note : Upper (in) , Lower (mm</a:t>
            </a:r>
            <a:r>
              <a:rPr lang="en-US" sz="2700" dirty="0" smtClean="0">
                <a:solidFill>
                  <a:srgbClr val="FFFF00"/>
                </a:solidFill>
              </a:rPr>
              <a:t>)</a:t>
            </a:r>
            <a:endParaRPr lang="en-US" sz="2700" dirty="0">
              <a:solidFill>
                <a:srgbClr val="FFFF00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 rot="10800000">
            <a:off x="12954000" y="14325600"/>
            <a:ext cx="1371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922020" y="0"/>
            <a:ext cx="18272760" cy="1246496"/>
          </a:xfrm>
          <a:prstGeom prst="rect">
            <a:avLst/>
          </a:prstGeom>
          <a:noFill/>
          <a:effectLst/>
        </p:spPr>
        <p:txBody>
          <a:bodyPr wrap="square" lIns="101599" tIns="50799" rIns="101599" bIns="50799" rtlCol="0">
            <a:noAutofit/>
          </a:bodyPr>
          <a:lstStyle/>
          <a:p>
            <a:pPr algn="ctr"/>
            <a:r>
              <a:rPr lang="en-US" sz="7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HAAS Mill Panel Controls</a:t>
            </a:r>
            <a:endParaRPr lang="en-US" sz="7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097000" y="95250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Runs One Line of Code and Stops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Note:  Press start to run next code line </a:t>
            </a: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982200" y="13182600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Manual Data Input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3868400" y="15392400"/>
            <a:ext cx="3276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Turns Coolant on/off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906000" y="12115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Shows Program</a:t>
            </a:r>
            <a:br>
              <a:rPr lang="en-US" sz="27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in Memory</a:t>
            </a:r>
            <a:endParaRPr lang="en-US" sz="2700" dirty="0">
              <a:solidFill>
                <a:schemeClr val="bg1"/>
              </a:solidFill>
            </a:endParaRPr>
          </a:p>
        </p:txBody>
      </p:sp>
      <p:cxnSp>
        <p:nvCxnSpPr>
          <p:cNvPr id="124" name="Straight Arrow Connector 123"/>
          <p:cNvCxnSpPr>
            <a:stCxn id="6" idx="1"/>
          </p:cNvCxnSpPr>
          <p:nvPr/>
        </p:nvCxnSpPr>
        <p:spPr>
          <a:xfrm rot="10800000">
            <a:off x="12954000" y="13411201"/>
            <a:ext cx="1295400" cy="2381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0800000">
            <a:off x="12954000" y="12496800"/>
            <a:ext cx="1371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rot="5400000" flipH="1" flipV="1">
            <a:off x="14477206" y="11430000"/>
            <a:ext cx="1829594" cy="79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5544800" y="11049000"/>
            <a:ext cx="457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Rotates Tool Turret fwd/back</a:t>
            </a:r>
            <a:endParaRPr lang="en-US" sz="2700" dirty="0">
              <a:solidFill>
                <a:schemeClr val="bg1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17830800" y="13487400"/>
            <a:ext cx="4572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16200000" flipV="1">
            <a:off x="17106900" y="12534900"/>
            <a:ext cx="1905001" cy="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5400000">
            <a:off x="14173994" y="14477206"/>
            <a:ext cx="1981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4706600" y="3124200"/>
            <a:ext cx="3352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Tool and Axis Offsets</a:t>
            </a:r>
            <a:endParaRPr lang="en-US" sz="2700" dirty="0">
              <a:solidFill>
                <a:schemeClr val="bg1"/>
              </a:solidFill>
            </a:endParaRPr>
          </a:p>
        </p:txBody>
      </p:sp>
      <p:cxnSp>
        <p:nvCxnSpPr>
          <p:cNvPr id="149" name="Straight Arrow Connector 148"/>
          <p:cNvCxnSpPr/>
          <p:nvPr/>
        </p:nvCxnSpPr>
        <p:spPr>
          <a:xfrm rot="5400000">
            <a:off x="16688594" y="6704806"/>
            <a:ext cx="761206" cy="79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6764000" y="2438400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Current Commands</a:t>
            </a:r>
            <a:endParaRPr lang="en-US" sz="2700" dirty="0">
              <a:solidFill>
                <a:schemeClr val="bg1"/>
              </a:solidFill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 rot="5400000" flipH="1" flipV="1">
            <a:off x="16802894" y="4152106"/>
            <a:ext cx="990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rot="5400000" flipH="1" flipV="1">
            <a:off x="17679194" y="3809206"/>
            <a:ext cx="16764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5163800" y="13487400"/>
            <a:ext cx="3048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 flipH="1" flipV="1">
            <a:off x="1104900" y="2552700"/>
            <a:ext cx="838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onlight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Moonlight</Template>
  <TotalTime>410</TotalTime>
  <Words>122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Moonlight</vt:lpstr>
      <vt:lpstr>Slide 1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HAAS Control Panel</dc:title>
  <dc:creator>johns</dc:creator>
  <cp:lastModifiedBy>johns</cp:lastModifiedBy>
  <cp:revision>51</cp:revision>
  <dcterms:created xsi:type="dcterms:W3CDTF">2009-05-27T00:41:38Z</dcterms:created>
  <dcterms:modified xsi:type="dcterms:W3CDTF">2009-05-31T23:52:16Z</dcterms:modified>
</cp:coreProperties>
</file>