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66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920A0-34C1-4576-BC43-4B2331719F06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2ADDC-D4E0-431E-A6AB-BAB324F1B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2ADDC-D4E0-431E-A6AB-BAB324F1BA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2ADDC-D4E0-431E-A6AB-BAB324F1BA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2ADDC-D4E0-431E-A6AB-BAB324F1BA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2ADDC-D4E0-431E-A6AB-BAB324F1BA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2ADDC-D4E0-431E-A6AB-BAB324F1BA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2ADDC-D4E0-431E-A6AB-BAB324F1BA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2ADDC-D4E0-431E-A6AB-BAB324F1BA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CFF360-0F93-4CA4-997D-59AEFA78B4EF}" type="datetimeFigureOut">
              <a:rPr lang="en-US" smtClean="0"/>
              <a:pPr/>
              <a:t>5/25/2010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892BC0-A7FE-4566-A07D-0033609CE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Aluminum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763000" cy="5867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bright silver grey</a:t>
            </a:r>
          </a:p>
          <a:p>
            <a:pPr algn="l"/>
            <a:r>
              <a:rPr lang="en-US" dirty="0" smtClean="0"/>
              <a:t>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very                                                                             					strong and light, very						malleable, corrosion</a:t>
            </a:r>
          </a:p>
          <a:p>
            <a:pPr algn="l"/>
            <a:r>
              <a:rPr lang="en-US" dirty="0" smtClean="0"/>
              <a:t>                                                    resistant. Non-magnetic. </a:t>
            </a:r>
          </a:p>
          <a:p>
            <a:pPr algn="l"/>
            <a:r>
              <a:rPr lang="en-US" dirty="0" smtClean="0"/>
              <a:t>				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structural   						components where </a:t>
            </a:r>
            <a:r>
              <a:rPr lang="en-US" dirty="0" smtClean="0"/>
              <a:t>    						strength </a:t>
            </a:r>
            <a:r>
              <a:rPr lang="en-US" dirty="0" smtClean="0"/>
              <a:t>is necessary but weight is a concern. Do not use for high wear components.</a:t>
            </a:r>
          </a:p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Machinability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stable, easy to machine at relatively high feeds and speeds without special tools. </a:t>
            </a:r>
            <a:r>
              <a:rPr lang="en-US" dirty="0" smtClean="0"/>
              <a:t>Welding 5000 and 6000 series alloys </a:t>
            </a:r>
            <a:r>
              <a:rPr lang="en-US" dirty="0" smtClean="0"/>
              <a:t>requires some skill with TIG </a:t>
            </a:r>
            <a:r>
              <a:rPr lang="en-US" dirty="0" smtClean="0"/>
              <a:t>welder, 7000 series alloys are not </a:t>
            </a:r>
            <a:r>
              <a:rPr lang="en-US" dirty="0" err="1" smtClean="0"/>
              <a:t>weldable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P100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BRASS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3949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yellow/gold</a:t>
            </a:r>
          </a:p>
          <a:p>
            <a:pPr algn="l">
              <a:buNone/>
            </a:pPr>
            <a:r>
              <a:rPr lang="en-US" dirty="0" smtClean="0"/>
              <a:t>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electrically                                                                				   conductive, very					             malleable,  corrosion</a:t>
            </a:r>
          </a:p>
          <a:p>
            <a:pPr algn="l">
              <a:buNone/>
            </a:pPr>
            <a:r>
              <a:rPr lang="en-US" dirty="0" smtClean="0"/>
              <a:t>                                           resistant. Non-magnetic. </a:t>
            </a:r>
          </a:p>
          <a:p>
            <a:pPr algn="l">
              <a:buNone/>
            </a:pPr>
            <a:r>
              <a:rPr lang="en-US" dirty="0" smtClean="0"/>
              <a:t>				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cs typeface="Arial" pitchFamily="34" charset="0"/>
              </a:rPr>
              <a:t>aesthetic/decorative</a:t>
            </a:r>
            <a:r>
              <a:rPr lang="en-US" dirty="0" smtClean="0"/>
              <a:t>			                      components, electric/thermal conduction, corrosion resistance. Sometimes used for replaceable low-wear bushings.</a:t>
            </a:r>
          </a:p>
          <a:p>
            <a:pPr algn="l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Machinability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easy to machine at relatively high feeds and speeds without special tools. </a:t>
            </a:r>
            <a:endParaRPr lang="en-US" dirty="0"/>
          </a:p>
        </p:txBody>
      </p:sp>
      <p:pic>
        <p:nvPicPr>
          <p:cNvPr id="5" name="Picture 4" descr="P1000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165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COPPER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6172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reddish gold</a:t>
            </a:r>
          </a:p>
          <a:p>
            <a:pPr algn="l">
              <a:buNone/>
            </a:pPr>
            <a:r>
              <a:rPr lang="en-US" dirty="0" smtClean="0"/>
              <a:t>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very                                                                            		                            malleable, corrosion</a:t>
            </a:r>
          </a:p>
          <a:p>
            <a:pPr algn="l">
              <a:buNone/>
            </a:pPr>
            <a:r>
              <a:rPr lang="en-US" dirty="0" smtClean="0"/>
              <a:t>                                                resistant, electrically 				                  conductive. Softer than                            				        brass. Non-magnetic. </a:t>
            </a:r>
          </a:p>
          <a:p>
            <a:pPr>
              <a:buNone/>
            </a:pPr>
            <a:r>
              <a:rPr lang="en-US" dirty="0" smtClean="0"/>
              <a:t>				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tubing is the most common, also conductive components. Do not use for high wear components.</a:t>
            </a:r>
          </a:p>
          <a:p>
            <a:pPr algn="l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Machinability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stable, </a:t>
            </a:r>
            <a:r>
              <a:rPr lang="en-US" dirty="0" err="1" smtClean="0"/>
              <a:t>machinable</a:t>
            </a:r>
            <a:r>
              <a:rPr lang="en-US" dirty="0" smtClean="0"/>
              <a:t> </a:t>
            </a:r>
            <a:r>
              <a:rPr lang="en-US" dirty="0" smtClean="0"/>
              <a:t>at relatively high feeds and speeds without special </a:t>
            </a:r>
            <a:r>
              <a:rPr lang="en-US" dirty="0" smtClean="0"/>
              <a:t>tools. Annealed copper can present machining difficulties due to its softness. </a:t>
            </a:r>
            <a:endParaRPr lang="en-US" dirty="0"/>
          </a:p>
        </p:txBody>
      </p:sp>
      <p:pic>
        <p:nvPicPr>
          <p:cNvPr id="5" name="Picture 4" descr="P1000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COLD DRAWN STEEL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light grey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very                                                                             				       strong, high wear 					       resistance, relatively 					       precise stock size. High 				       internal stresses due to 				       manufacturing process.</a:t>
            </a:r>
          </a:p>
          <a:p>
            <a:pPr algn="l">
              <a:buNone/>
            </a:pPr>
            <a:r>
              <a:rPr lang="en-US" dirty="0" smtClean="0"/>
              <a:t>                                                  Magnetic. 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components where strength and fairly accurate initial stock size is necessary. Can be used for high wear components.</a:t>
            </a:r>
          </a:p>
          <a:p>
            <a:pPr algn="l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Machinability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easy to machine with common tooling (HSS or Carbide), frequently unstable due to relaxation of internal stresses by machining. Easily welded with TIG or MIG.</a:t>
            </a:r>
            <a:endParaRPr lang="en-US" dirty="0"/>
          </a:p>
        </p:txBody>
      </p:sp>
      <p:pic>
        <p:nvPicPr>
          <p:cNvPr id="5" name="Picture 4" descr="P100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96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HOT ROLLED STEEL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2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			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dark grey/black</a:t>
            </a:r>
          </a:p>
          <a:p>
            <a:pPr>
              <a:buNone/>
            </a:pPr>
            <a:r>
              <a:rPr lang="en-US" dirty="0" smtClean="0"/>
              <a:t>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cs typeface="Arial" pitchFamily="34" charset="0"/>
              </a:rPr>
              <a:t> strong, 				        easy to work with. Less 					        precise stock dimensions 				        than cold drawn steel. 					        Rough, scaly surface finish.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Magnetic.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components where strength and ease of manufacturing are important. 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Machinability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easy to machine with common tooling (HSS or Carbide), very stable. Easily welded with TIG or MIG.</a:t>
            </a:r>
            <a:endParaRPr lang="en-US" dirty="0"/>
          </a:p>
        </p:txBody>
      </p:sp>
      <p:pic>
        <p:nvPicPr>
          <p:cNvPr id="5" name="Picture 4" descr="P1000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4165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FLAT GROUND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99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silvery grey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extremely   					precise stock size (±0.015”),                                                                        					very strong (typically oil     					hardened), ground surface 					finish. Typically sold/stored      					in plastic/paper </a:t>
            </a:r>
            <a:r>
              <a:rPr lang="en-US" dirty="0" smtClean="0"/>
              <a:t>envelopes</a:t>
            </a:r>
            <a:r>
              <a:rPr lang="en-US" dirty="0" smtClean="0"/>
              <a:t>. 					Magnetic.    					</a:t>
            </a:r>
          </a:p>
          <a:p>
            <a:pPr>
              <a:buNone/>
            </a:pPr>
            <a:r>
              <a:rPr lang="en-US" dirty="0" smtClean="0"/>
              <a:t>                                          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often used for cutting tools or other components that require precise dimension tool steel. Extremely wear resistant.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Machinability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/>
              <a:t> </a:t>
            </a:r>
            <a:r>
              <a:rPr lang="en-US" dirty="0" smtClean="0"/>
              <a:t>difficult without specialized tools.</a:t>
            </a:r>
            <a:endParaRPr lang="en-US" dirty="0"/>
          </a:p>
        </p:txBody>
      </p:sp>
      <p:pic>
        <p:nvPicPr>
          <p:cNvPr id="4" name="Picture 3" descr="P1000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STAINLESS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                      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silvery grey</a:t>
            </a:r>
          </a:p>
          <a:p>
            <a:pPr>
              <a:buNone/>
            </a:pPr>
            <a:r>
              <a:rPr lang="en-US" dirty="0" smtClean="0"/>
              <a:t>                               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 very strong, 				         good corrosion resistance,      				         relatively precise stock 					         dimensions. Difficult to work 				         with. Non-magnetic.                                                                         								 			</a:t>
            </a:r>
          </a:p>
          <a:p>
            <a:pPr>
              <a:buNone/>
            </a:pPr>
            <a:r>
              <a:rPr lang="en-US" dirty="0" smtClean="0"/>
              <a:t>                                          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components that require high corrosion resistance,  but also require higher strength than aluminum, brass, or copper. Also for some aesthetic components.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Machinability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/>
              <a:t>difficult without specialized tools. Welding requires some skill with TIG welder.</a:t>
            </a:r>
          </a:p>
          <a:p>
            <a:endParaRPr lang="en-US" dirty="0"/>
          </a:p>
        </p:txBody>
      </p:sp>
      <p:pic>
        <p:nvPicPr>
          <p:cNvPr id="4" name="Picture 3" descr="P1000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762000"/>
            <a:ext cx="3810000" cy="3352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90</Words>
  <Application>Microsoft Office PowerPoint</Application>
  <PresentationFormat>On-screen Show (4:3)</PresentationFormat>
  <Paragraphs>49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Aluminum</vt:lpstr>
      <vt:lpstr>BRASS</vt:lpstr>
      <vt:lpstr>COPPER</vt:lpstr>
      <vt:lpstr>COLD DRAWN STEEL</vt:lpstr>
      <vt:lpstr>HOT ROLLED STEEL</vt:lpstr>
      <vt:lpstr>FLAT GROUND STEEL</vt:lpstr>
      <vt:lpstr>STAINLESS STEEL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Aluminum</dc:title>
  <dc:creator>Valued Acer Customer</dc:creator>
  <cp:lastModifiedBy>johns</cp:lastModifiedBy>
  <cp:revision>10</cp:revision>
  <dcterms:created xsi:type="dcterms:W3CDTF">2010-05-20T21:36:02Z</dcterms:created>
  <dcterms:modified xsi:type="dcterms:W3CDTF">2010-05-25T15:55:28Z</dcterms:modified>
</cp:coreProperties>
</file>