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7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1BBD-20C9-4C80-B432-1D594951914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09BF-F0D8-4031-BF03-1288E0F3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8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ollym@uidaho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Autofit/>
          </a:bodyPr>
          <a:lstStyle/>
          <a:p>
            <a:r>
              <a:rPr lang="en-US" sz="3900" b="1" dirty="0" smtClean="0">
                <a:latin typeface="Century" pitchFamily="18" charset="0"/>
              </a:rPr>
              <a:t>Naming Convention for STL Files</a:t>
            </a:r>
            <a:endParaRPr lang="en-US" sz="3900" b="1" dirty="0"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31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10 BT" pitchFamily="49" charset="0"/>
              </a:rPr>
              <a:t>For appropriate accounting, save your STL files in </a:t>
            </a:r>
            <a:r>
              <a:rPr lang="en-US" sz="2800" dirty="0" smtClean="0">
                <a:latin typeface="Courier10 BT" pitchFamily="49" charset="0"/>
              </a:rPr>
              <a:t>the following formats:</a:t>
            </a:r>
            <a:endParaRPr lang="en-US" sz="2800" dirty="0" smtClean="0">
              <a:latin typeface="Courier10 BT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latin typeface="Courier10 BT" pitchFamily="49" charset="0"/>
              </a:rPr>
              <a:t>Class </a:t>
            </a:r>
            <a:r>
              <a:rPr lang="en-US" sz="2400" u="sng" dirty="0">
                <a:latin typeface="Courier10 BT" pitchFamily="49" charset="0"/>
              </a:rPr>
              <a:t>project Example</a:t>
            </a:r>
            <a:r>
              <a:rPr lang="en-US" sz="2400" dirty="0">
                <a:latin typeface="Courier10 BT" pitchFamily="49" charset="0"/>
              </a:rPr>
              <a:t>:</a:t>
            </a:r>
          </a:p>
          <a:p>
            <a:pPr marL="514350" lvl="1" indent="0">
              <a:lnSpc>
                <a:spcPct val="150000"/>
              </a:lnSpc>
              <a:buNone/>
            </a:pPr>
            <a:r>
              <a:rPr lang="en-US" sz="1600" dirty="0" smtClean="0">
                <a:latin typeface="Courier10 BT" pitchFamily="49" charset="0"/>
              </a:rPr>
              <a:t>   (Class name, Print Operator)Widget1</a:t>
            </a:r>
          </a:p>
          <a:p>
            <a:pPr marL="514350" lvl="1" indent="0">
              <a:lnSpc>
                <a:spcPct val="150000"/>
              </a:lnSpc>
              <a:buNone/>
            </a:pPr>
            <a:endParaRPr lang="en-US" sz="1600" dirty="0">
              <a:latin typeface="Courier10 BT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latin typeface="Courier10 BT" pitchFamily="49" charset="0"/>
              </a:rPr>
              <a:t>Non-Class </a:t>
            </a:r>
            <a:r>
              <a:rPr lang="en-US" sz="2400" u="sng" dirty="0">
                <a:latin typeface="Courier10 BT" pitchFamily="49" charset="0"/>
              </a:rPr>
              <a:t>Project Example</a:t>
            </a:r>
            <a:r>
              <a:rPr lang="en-US" sz="2400" dirty="0" smtClean="0">
                <a:latin typeface="Courier10 BT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dirty="0">
                <a:latin typeface="Courier10 BT" pitchFamily="49" charset="0"/>
              </a:rPr>
              <a:t>	</a:t>
            </a:r>
            <a:r>
              <a:rPr lang="en-US" sz="1600" dirty="0" smtClean="0">
                <a:latin typeface="Courier10 BT" pitchFamily="49" charset="0"/>
              </a:rPr>
              <a:t>(</a:t>
            </a:r>
            <a:r>
              <a:rPr lang="en-US" sz="1600" dirty="0">
                <a:latin typeface="Courier10 BT" pitchFamily="49" charset="0"/>
              </a:rPr>
              <a:t>Out of House, </a:t>
            </a:r>
            <a:r>
              <a:rPr lang="en-US" sz="1600" dirty="0" smtClean="0">
                <a:latin typeface="Courier10 BT" pitchFamily="49" charset="0"/>
              </a:rPr>
              <a:t>Print Operator)Thingy2</a:t>
            </a:r>
          </a:p>
          <a:p>
            <a:pPr marL="457200" lvl="1" indent="0">
              <a:buNone/>
            </a:pPr>
            <a:endParaRPr lang="en-US" sz="1600" dirty="0" smtClean="0">
              <a:latin typeface="Courier10 BT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u="sng" dirty="0">
                <a:latin typeface="Courier10 BT" pitchFamily="49" charset="0"/>
              </a:rPr>
              <a:t>Research Example</a:t>
            </a:r>
            <a:r>
              <a:rPr lang="en-US" sz="2400" dirty="0">
                <a:latin typeface="Courier10 BT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dirty="0">
                <a:latin typeface="Courier10 BT" pitchFamily="49" charset="0"/>
              </a:rPr>
              <a:t>	</a:t>
            </a:r>
            <a:r>
              <a:rPr lang="en-US" sz="1600" dirty="0">
                <a:latin typeface="Courier10 BT" pitchFamily="49" charset="0"/>
              </a:rPr>
              <a:t>(Research, Professor, Print </a:t>
            </a:r>
            <a:r>
              <a:rPr lang="en-US" sz="1600" dirty="0" smtClean="0">
                <a:latin typeface="Courier10 BT" pitchFamily="49" charset="0"/>
              </a:rPr>
              <a:t>Operator)gizmo3</a:t>
            </a:r>
            <a:endParaRPr lang="en-US" sz="1600" dirty="0">
              <a:latin typeface="Courier10 BT" pitchFamily="49" charset="0"/>
            </a:endParaRPr>
          </a:p>
          <a:p>
            <a:pPr marL="457200" lvl="1" indent="0">
              <a:buNone/>
            </a:pPr>
            <a:endParaRPr lang="en-US" sz="1600" dirty="0" smtClean="0">
              <a:latin typeface="Courier10 BT" pitchFamily="49" charset="0"/>
            </a:endParaRPr>
          </a:p>
          <a:p>
            <a:pPr lvl="4"/>
            <a:endParaRPr lang="en-US" dirty="0">
              <a:latin typeface="Courier10 BT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746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Make sure the print operator name is included because often the people signed in are not the ones that should be charged. 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This information is collected monthly from the printer and sent to Molly in the department (</a:t>
            </a:r>
            <a:r>
              <a:rPr lang="en-US" sz="1200" dirty="0" smtClean="0">
                <a:hlinkClick r:id="rId2"/>
              </a:rPr>
              <a:t>mollym@uidaho.edu</a:t>
            </a:r>
            <a:r>
              <a:rPr lang="en-US" sz="1200" dirty="0" smtClean="0"/>
              <a:t>).  If there is confusion in charges contact her.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419600"/>
            <a:ext cx="9048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00400"/>
            <a:ext cx="8096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8953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6096000" y="3657600"/>
            <a:ext cx="6667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243840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48175" y="4867275"/>
            <a:ext cx="32099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36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Naming Convention for STL Files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Convention for STL Files</dc:title>
  <dc:creator>Maag, Jordan</dc:creator>
  <cp:lastModifiedBy>Nuxoll, Chad</cp:lastModifiedBy>
  <cp:revision>11</cp:revision>
  <cp:lastPrinted>2012-05-31T22:54:08Z</cp:lastPrinted>
  <dcterms:created xsi:type="dcterms:W3CDTF">2012-05-31T17:10:36Z</dcterms:created>
  <dcterms:modified xsi:type="dcterms:W3CDTF">2012-05-31T22:57:10Z</dcterms:modified>
</cp:coreProperties>
</file>