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9" r:id="rId3"/>
    <p:sldId id="275" r:id="rId4"/>
    <p:sldId id="274" r:id="rId5"/>
    <p:sldId id="277" r:id="rId6"/>
    <p:sldId id="273" r:id="rId7"/>
    <p:sldId id="278" r:id="rId8"/>
    <p:sldId id="276" r:id="rId9"/>
    <p:sldId id="265" r:id="rId10"/>
    <p:sldId id="263" r:id="rId11"/>
    <p:sldId id="264" r:id="rId12"/>
    <p:sldId id="259" r:id="rId13"/>
    <p:sldId id="261" r:id="rId14"/>
    <p:sldId id="262" r:id="rId15"/>
    <p:sldId id="266" r:id="rId16"/>
    <p:sldId id="260" r:id="rId17"/>
    <p:sldId id="267" r:id="rId18"/>
    <p:sldId id="280" r:id="rId19"/>
    <p:sldId id="268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794D67-BE3B-4BC7-B265-8985D5A1898F}" v="3748" dt="2022-09-13T16:17:54.8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>
        <p:scale>
          <a:sx n="75" d="100"/>
          <a:sy n="75" d="100"/>
        </p:scale>
        <p:origin x="61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y, Joel (jperry@uidaho.edu)" userId="S::jperry@uidaho.edu::964b5f64-a57f-4552-8404-558893deb046" providerId="AD" clId="Web-{7F794D67-BE3B-4BC7-B265-8985D5A1898F}"/>
    <pc:docChg chg="addSld delSld modSld sldOrd">
      <pc:chgData name="Perry, Joel (jperry@uidaho.edu)" userId="S::jperry@uidaho.edu::964b5f64-a57f-4552-8404-558893deb046" providerId="AD" clId="Web-{7F794D67-BE3B-4BC7-B265-8985D5A1898F}" dt="2022-09-13T16:17:54.895" v="3440" actId="20577"/>
      <pc:docMkLst>
        <pc:docMk/>
      </pc:docMkLst>
      <pc:sldChg chg="modSp ord">
        <pc:chgData name="Perry, Joel (jperry@uidaho.edu)" userId="S::jperry@uidaho.edu::964b5f64-a57f-4552-8404-558893deb046" providerId="AD" clId="Web-{7F794D67-BE3B-4BC7-B265-8985D5A1898F}" dt="2022-09-13T16:17:22.784" v="3435" actId="20577"/>
        <pc:sldMkLst>
          <pc:docMk/>
          <pc:sldMk cId="109857222" sldId="256"/>
        </pc:sldMkLst>
        <pc:spChg chg="mod">
          <ac:chgData name="Perry, Joel (jperry@uidaho.edu)" userId="S::jperry@uidaho.edu::964b5f64-a57f-4552-8404-558893deb046" providerId="AD" clId="Web-{7F794D67-BE3B-4BC7-B265-8985D5A1898F}" dt="2022-09-13T16:00:27.311" v="3076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16:17:22.784" v="343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del ord">
        <pc:chgData name="Perry, Joel (jperry@uidaho.edu)" userId="S::jperry@uidaho.edu::964b5f64-a57f-4552-8404-558893deb046" providerId="AD" clId="Web-{7F794D67-BE3B-4BC7-B265-8985D5A1898F}" dt="2022-09-13T15:57:36.414" v="3015"/>
        <pc:sldMkLst>
          <pc:docMk/>
          <pc:sldMk cId="3242474669" sldId="257"/>
        </pc:sldMkLst>
        <pc:spChg chg="mod">
          <ac:chgData name="Perry, Joel (jperry@uidaho.edu)" userId="S::jperry@uidaho.edu::964b5f64-a57f-4552-8404-558893deb046" providerId="AD" clId="Web-{7F794D67-BE3B-4BC7-B265-8985D5A1898F}" dt="2022-09-13T06:55:45.129" v="2194" actId="20577"/>
          <ac:spMkLst>
            <pc:docMk/>
            <pc:sldMk cId="3242474669" sldId="257"/>
            <ac:spMk id="2" creationId="{1B0BE068-9472-0616-5875-E9BD68A89DAB}"/>
          </ac:spMkLst>
        </pc:spChg>
        <pc:spChg chg="del">
          <ac:chgData name="Perry, Joel (jperry@uidaho.edu)" userId="S::jperry@uidaho.edu::964b5f64-a57f-4552-8404-558893deb046" providerId="AD" clId="Web-{7F794D67-BE3B-4BC7-B265-8985D5A1898F}" dt="2022-09-13T00:57:47.539" v="1"/>
          <ac:spMkLst>
            <pc:docMk/>
            <pc:sldMk cId="3242474669" sldId="257"/>
            <ac:spMk id="3" creationId="{E6422B1E-1A4A-ADE7-D957-2EAF1C182BFB}"/>
          </ac:spMkLst>
        </pc:spChg>
        <pc:picChg chg="add mod ord">
          <ac:chgData name="Perry, Joel (jperry@uidaho.edu)" userId="S::jperry@uidaho.edu::964b5f64-a57f-4552-8404-558893deb046" providerId="AD" clId="Web-{7F794D67-BE3B-4BC7-B265-8985D5A1898F}" dt="2022-09-13T00:58:05.821" v="7" actId="1076"/>
          <ac:picMkLst>
            <pc:docMk/>
            <pc:sldMk cId="3242474669" sldId="257"/>
            <ac:picMk id="4" creationId="{D343F054-E5E2-B20F-8801-7F25475E8EBB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0:58:07.039" v="8" actId="1076"/>
          <ac:picMkLst>
            <pc:docMk/>
            <pc:sldMk cId="3242474669" sldId="257"/>
            <ac:picMk id="5" creationId="{D2991265-AEE4-7490-B9AE-2D3FF83D6607}"/>
          </ac:picMkLst>
        </pc:picChg>
        <pc:picChg chg="add del mod">
          <ac:chgData name="Perry, Joel (jperry@uidaho.edu)" userId="S::jperry@uidaho.edu::964b5f64-a57f-4552-8404-558893deb046" providerId="AD" clId="Web-{7F794D67-BE3B-4BC7-B265-8985D5A1898F}" dt="2022-09-13T01:03:03.644" v="26" actId="1076"/>
          <ac:picMkLst>
            <pc:docMk/>
            <pc:sldMk cId="3242474669" sldId="257"/>
            <ac:picMk id="6" creationId="{F9E4195A-016E-78F7-EC6A-EB155BAB1DFE}"/>
          </ac:picMkLst>
        </pc:picChg>
        <pc:picChg chg="add del mod">
          <ac:chgData name="Perry, Joel (jperry@uidaho.edu)" userId="S::jperry@uidaho.edu::964b5f64-a57f-4552-8404-558893deb046" providerId="AD" clId="Web-{7F794D67-BE3B-4BC7-B265-8985D5A1898F}" dt="2022-09-13T01:03:16.879" v="32"/>
          <ac:picMkLst>
            <pc:docMk/>
            <pc:sldMk cId="3242474669" sldId="257"/>
            <ac:picMk id="7" creationId="{F556EB9B-08BA-0D45-2AE2-BCDF5CDF3392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1:03:07.363" v="29" actId="1076"/>
          <ac:picMkLst>
            <pc:docMk/>
            <pc:sldMk cId="3242474669" sldId="257"/>
            <ac:picMk id="8" creationId="{86D2573C-FF79-3C0B-ED3D-F3FCC3D5474F}"/>
          </ac:picMkLst>
        </pc:picChg>
      </pc:sldChg>
      <pc:sldChg chg="addSp delSp modSp new del">
        <pc:chgData name="Perry, Joel (jperry@uidaho.edu)" userId="S::jperry@uidaho.edu::964b5f64-a57f-4552-8404-558893deb046" providerId="AD" clId="Web-{7F794D67-BE3B-4BC7-B265-8985D5A1898F}" dt="2022-09-13T15:57:36.398" v="3014"/>
        <pc:sldMkLst>
          <pc:docMk/>
          <pc:sldMk cId="1471978476" sldId="258"/>
        </pc:sldMkLst>
        <pc:spChg chg="mod">
          <ac:chgData name="Perry, Joel (jperry@uidaho.edu)" userId="S::jperry@uidaho.edu::964b5f64-a57f-4552-8404-558893deb046" providerId="AD" clId="Web-{7F794D67-BE3B-4BC7-B265-8985D5A1898F}" dt="2022-09-13T01:03:48.380" v="44" actId="20577"/>
          <ac:spMkLst>
            <pc:docMk/>
            <pc:sldMk cId="1471978476" sldId="258"/>
            <ac:spMk id="2" creationId="{6ECEAC75-A00B-11FA-4E94-40C0AA9E7059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15:53:25.749" v="3012" actId="20577"/>
          <ac:spMkLst>
            <pc:docMk/>
            <pc:sldMk cId="1471978476" sldId="258"/>
            <ac:spMk id="3" creationId="{8087EED2-C5D7-04AB-2CBA-2246D47450E9}"/>
          </ac:spMkLst>
        </pc:spChg>
        <pc:picChg chg="add del">
          <ac:chgData name="Perry, Joel (jperry@uidaho.edu)" userId="S::jperry@uidaho.edu::964b5f64-a57f-4552-8404-558893deb046" providerId="AD" clId="Web-{7F794D67-BE3B-4BC7-B265-8985D5A1898F}" dt="2022-09-13T15:27:26.115" v="2870"/>
          <ac:picMkLst>
            <pc:docMk/>
            <pc:sldMk cId="1471978476" sldId="258"/>
            <ac:picMk id="5" creationId="{4A55960B-5594-31A6-B5A9-7C750F6FF526}"/>
          </ac:picMkLst>
        </pc:picChg>
        <pc:picChg chg="add mod ord">
          <ac:chgData name="Perry, Joel (jperry@uidaho.edu)" userId="S::jperry@uidaho.edu::964b5f64-a57f-4552-8404-558893deb046" providerId="AD" clId="Web-{7F794D67-BE3B-4BC7-B265-8985D5A1898F}" dt="2022-09-13T15:30:42.185" v="2888"/>
          <ac:picMkLst>
            <pc:docMk/>
            <pc:sldMk cId="1471978476" sldId="258"/>
            <ac:picMk id="7" creationId="{A3D98436-8C3B-4F87-5653-E520998087D3}"/>
          </ac:picMkLst>
        </pc:picChg>
        <pc:picChg chg="add del mod modCrop">
          <ac:chgData name="Perry, Joel (jperry@uidaho.edu)" userId="S::jperry@uidaho.edu::964b5f64-a57f-4552-8404-558893deb046" providerId="AD" clId="Web-{7F794D67-BE3B-4BC7-B265-8985D5A1898F}" dt="2022-09-13T15:28:46.274" v="2883"/>
          <ac:picMkLst>
            <pc:docMk/>
            <pc:sldMk cId="1471978476" sldId="258"/>
            <ac:picMk id="9" creationId="{FFF5261C-0AF1-823D-C666-4363ACD6AAAD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15:30:44.622" v="2889" actId="1076"/>
          <ac:picMkLst>
            <pc:docMk/>
            <pc:sldMk cId="1471978476" sldId="258"/>
            <ac:picMk id="10" creationId="{C693889B-D2BA-D6CA-391E-A050EA35886F}"/>
          </ac:picMkLst>
        </pc:picChg>
      </pc:sldChg>
      <pc:sldChg chg="addSp delSp modSp new ord">
        <pc:chgData name="Perry, Joel (jperry@uidaho.edu)" userId="S::jperry@uidaho.edu::964b5f64-a57f-4552-8404-558893deb046" providerId="AD" clId="Web-{7F794D67-BE3B-4BC7-B265-8985D5A1898F}" dt="2022-09-13T07:09:45.044" v="2483" actId="20577"/>
        <pc:sldMkLst>
          <pc:docMk/>
          <pc:sldMk cId="2704127226" sldId="259"/>
        </pc:sldMkLst>
        <pc:spChg chg="mod">
          <ac:chgData name="Perry, Joel (jperry@uidaho.edu)" userId="S::jperry@uidaho.edu::964b5f64-a57f-4552-8404-558893deb046" providerId="AD" clId="Web-{7F794D67-BE3B-4BC7-B265-8985D5A1898F}" dt="2022-09-13T01:10:09.566" v="248" actId="20577"/>
          <ac:spMkLst>
            <pc:docMk/>
            <pc:sldMk cId="2704127226" sldId="259"/>
            <ac:spMk id="2" creationId="{6DD7CD48-712B-0089-B730-A8B718ED7F73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07:09:45.044" v="2483" actId="20577"/>
          <ac:spMkLst>
            <pc:docMk/>
            <pc:sldMk cId="2704127226" sldId="259"/>
            <ac:spMk id="3" creationId="{899CCF5E-70A5-0F1A-0AD8-9BC977AD9F26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49:57.639" v="790"/>
          <ac:spMkLst>
            <pc:docMk/>
            <pc:sldMk cId="2704127226" sldId="259"/>
            <ac:spMk id="4" creationId="{8C50F1D1-5ADB-8149-FC11-3C82697C66BE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6:11:09.676" v="1410"/>
          <ac:spMkLst>
            <pc:docMk/>
            <pc:sldMk cId="2704127226" sldId="259"/>
            <ac:spMk id="9" creationId="{82B9097E-8201-F453-66CD-C3F68D539DEF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6:19:38.004" v="1521" actId="1076"/>
          <ac:spMkLst>
            <pc:docMk/>
            <pc:sldMk cId="2704127226" sldId="259"/>
            <ac:spMk id="10" creationId="{9AB090D9-C8FD-B190-B6CA-13901F39E335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6:19:38.004" v="1522" actId="1076"/>
          <ac:spMkLst>
            <pc:docMk/>
            <pc:sldMk cId="2704127226" sldId="259"/>
            <ac:spMk id="11" creationId="{B50D85A4-A378-E30F-B632-CBCD49D7A16F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6:19:38.019" v="1523" actId="1076"/>
          <ac:spMkLst>
            <pc:docMk/>
            <pc:sldMk cId="2704127226" sldId="259"/>
            <ac:spMk id="12" creationId="{A40EA6CD-0FE9-6F7D-A760-762F91499471}"/>
          </ac:spMkLst>
        </pc:spChg>
        <pc:picChg chg="add mod">
          <ac:chgData name="Perry, Joel (jperry@uidaho.edu)" userId="S::jperry@uidaho.edu::964b5f64-a57f-4552-8404-558893deb046" providerId="AD" clId="Web-{7F794D67-BE3B-4BC7-B265-8985D5A1898F}" dt="2022-09-13T06:19:37.957" v="1518" actId="1076"/>
          <ac:picMkLst>
            <pc:docMk/>
            <pc:sldMk cId="2704127226" sldId="259"/>
            <ac:picMk id="5" creationId="{5AB5C658-D980-F62D-471D-327D24CAFCAD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6:19:37.972" v="1519" actId="1076"/>
          <ac:picMkLst>
            <pc:docMk/>
            <pc:sldMk cId="2704127226" sldId="259"/>
            <ac:picMk id="6" creationId="{E90A25DF-5404-C3F7-34E1-6F380EAB2164}"/>
          </ac:picMkLst>
        </pc:picChg>
        <pc:picChg chg="add del mod">
          <ac:chgData name="Perry, Joel (jperry@uidaho.edu)" userId="S::jperry@uidaho.edu::964b5f64-a57f-4552-8404-558893deb046" providerId="AD" clId="Web-{7F794D67-BE3B-4BC7-B265-8985D5A1898F}" dt="2022-09-13T05:51:56.565" v="805"/>
          <ac:picMkLst>
            <pc:docMk/>
            <pc:sldMk cId="2704127226" sldId="259"/>
            <ac:picMk id="7" creationId="{92A0C840-02BB-A65D-A2F6-51A783406DBC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6:19:37.988" v="1520" actId="1076"/>
          <ac:picMkLst>
            <pc:docMk/>
            <pc:sldMk cId="2704127226" sldId="259"/>
            <ac:picMk id="8" creationId="{265E6F20-380C-911E-9DDE-6F7B227B8708}"/>
          </ac:picMkLst>
        </pc:picChg>
      </pc:sldChg>
      <pc:sldChg chg="addSp delSp modSp new ord">
        <pc:chgData name="Perry, Joel (jperry@uidaho.edu)" userId="S::jperry@uidaho.edu::964b5f64-a57f-4552-8404-558893deb046" providerId="AD" clId="Web-{7F794D67-BE3B-4BC7-B265-8985D5A1898F}" dt="2022-09-13T06:51:59.185" v="2181" actId="20577"/>
        <pc:sldMkLst>
          <pc:docMk/>
          <pc:sldMk cId="1808729579" sldId="260"/>
        </pc:sldMkLst>
        <pc:spChg chg="mod">
          <ac:chgData name="Perry, Joel (jperry@uidaho.edu)" userId="S::jperry@uidaho.edu::964b5f64-a57f-4552-8404-558893deb046" providerId="AD" clId="Web-{7F794D67-BE3B-4BC7-B265-8985D5A1898F}" dt="2022-09-13T05:05:05.748" v="283" actId="20577"/>
          <ac:spMkLst>
            <pc:docMk/>
            <pc:sldMk cId="1808729579" sldId="260"/>
            <ac:spMk id="2" creationId="{A747B077-9828-657E-7CCC-38A0D2BE3EE4}"/>
          </ac:spMkLst>
        </pc:spChg>
        <pc:spChg chg="del">
          <ac:chgData name="Perry, Joel (jperry@uidaho.edu)" userId="S::jperry@uidaho.edu::964b5f64-a57f-4552-8404-558893deb046" providerId="AD" clId="Web-{7F794D67-BE3B-4BC7-B265-8985D5A1898F}" dt="2022-09-13T05:01:32.727" v="250"/>
          <ac:spMkLst>
            <pc:docMk/>
            <pc:sldMk cId="1808729579" sldId="260"/>
            <ac:spMk id="3" creationId="{B41002BB-1790-AE7D-C446-D9995534AA56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04:24.700" v="264"/>
          <ac:spMkLst>
            <pc:docMk/>
            <pc:sldMk cId="1808729579" sldId="260"/>
            <ac:spMk id="7" creationId="{7527F122-239A-46F2-7FE1-B8C3707BC86D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6:51:59.185" v="2181" actId="20577"/>
          <ac:spMkLst>
            <pc:docMk/>
            <pc:sldMk cId="1808729579" sldId="260"/>
            <ac:spMk id="10" creationId="{7F439994-AC94-44B7-0488-ABEB43F9A7B8}"/>
          </ac:spMkLst>
        </pc:spChg>
        <pc:picChg chg="add del mod ord">
          <ac:chgData name="Perry, Joel (jperry@uidaho.edu)" userId="S::jperry@uidaho.edu::964b5f64-a57f-4552-8404-558893deb046" providerId="AD" clId="Web-{7F794D67-BE3B-4BC7-B265-8985D5A1898F}" dt="2022-09-13T05:04:26.497" v="265"/>
          <ac:picMkLst>
            <pc:docMk/>
            <pc:sldMk cId="1808729579" sldId="260"/>
            <ac:picMk id="4" creationId="{BEFF541B-A1F2-44FE-DA4D-7BCD5031AB10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5:03:57.325" v="260" actId="1076"/>
          <ac:picMkLst>
            <pc:docMk/>
            <pc:sldMk cId="1808729579" sldId="260"/>
            <ac:picMk id="5" creationId="{6D492449-3A33-2BAD-7601-92BA79EA1CEC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04:23.950" v="263"/>
          <ac:picMkLst>
            <pc:docMk/>
            <pc:sldMk cId="1808729579" sldId="260"/>
            <ac:picMk id="8" creationId="{6EEDFF65-80E9-DFC1-DF7A-9049BF9C8EDE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04:29.810" v="267"/>
          <ac:picMkLst>
            <pc:docMk/>
            <pc:sldMk cId="1808729579" sldId="260"/>
            <ac:picMk id="11" creationId="{362A94F3-D2DC-9671-710D-2E1C5E21A47F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04:33.404" v="269"/>
          <ac:picMkLst>
            <pc:docMk/>
            <pc:sldMk cId="1808729579" sldId="260"/>
            <ac:picMk id="12" creationId="{97134173-1129-E2D2-0B16-074126C1C96C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5:04:55.170" v="280" actId="1076"/>
          <ac:picMkLst>
            <pc:docMk/>
            <pc:sldMk cId="1808729579" sldId="260"/>
            <ac:picMk id="13" creationId="{A5188838-E36C-4790-AC30-AD363A10012F}"/>
          </ac:picMkLst>
        </pc:picChg>
      </pc:sldChg>
      <pc:sldChg chg="addSp delSp modSp new ord">
        <pc:chgData name="Perry, Joel (jperry@uidaho.edu)" userId="S::jperry@uidaho.edu::964b5f64-a57f-4552-8404-558893deb046" providerId="AD" clId="Web-{7F794D67-BE3B-4BC7-B265-8985D5A1898F}" dt="2022-09-13T06:14:31.995" v="1465" actId="20577"/>
        <pc:sldMkLst>
          <pc:docMk/>
          <pc:sldMk cId="417720286" sldId="261"/>
        </pc:sldMkLst>
        <pc:spChg chg="del mod">
          <ac:chgData name="Perry, Joel (jperry@uidaho.edu)" userId="S::jperry@uidaho.edu::964b5f64-a57f-4552-8404-558893deb046" providerId="AD" clId="Web-{7F794D67-BE3B-4BC7-B265-8985D5A1898F}" dt="2022-09-13T05:56:54.558" v="886"/>
          <ac:spMkLst>
            <pc:docMk/>
            <pc:sldMk cId="417720286" sldId="261"/>
            <ac:spMk id="2" creationId="{7D573D67-1DAA-33E3-5377-196C952E64C5}"/>
          </ac:spMkLst>
        </pc:spChg>
        <pc:spChg chg="del">
          <ac:chgData name="Perry, Joel (jperry@uidaho.edu)" userId="S::jperry@uidaho.edu::964b5f64-a57f-4552-8404-558893deb046" providerId="AD" clId="Web-{7F794D67-BE3B-4BC7-B265-8985D5A1898F}" dt="2022-09-13T05:56:35.370" v="878"/>
          <ac:spMkLst>
            <pc:docMk/>
            <pc:sldMk cId="417720286" sldId="261"/>
            <ac:spMk id="3" creationId="{7D935BA6-4075-D06A-B086-F39F267840BB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6:09:58.893" v="1402"/>
          <ac:spMkLst>
            <pc:docMk/>
            <pc:sldMk cId="417720286" sldId="261"/>
            <ac:spMk id="11" creationId="{C8C15756-36FF-BAAE-4839-DDD49752078C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6:10:08.034" v="1405"/>
          <ac:spMkLst>
            <pc:docMk/>
            <pc:sldMk cId="417720286" sldId="261"/>
            <ac:spMk id="13" creationId="{9F3EB1F9-1A85-CFC8-8890-7181500DF01B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6:10:04.065" v="1403"/>
          <ac:spMkLst>
            <pc:docMk/>
            <pc:sldMk cId="417720286" sldId="261"/>
            <ac:spMk id="15" creationId="{1354E07F-9499-57D2-ABAF-F6FC4A78FF00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6:10:05.956" v="1404"/>
          <ac:spMkLst>
            <pc:docMk/>
            <pc:sldMk cId="417720286" sldId="261"/>
            <ac:spMk id="17" creationId="{09B8351D-271C-3D7F-6E02-7DEE37F1C671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6:14:31.995" v="1465" actId="20577"/>
          <ac:spMkLst>
            <pc:docMk/>
            <pc:sldMk cId="417720286" sldId="261"/>
            <ac:spMk id="19" creationId="{C0A39C84-A358-D72F-162C-413555FF583E}"/>
          </ac:spMkLst>
        </pc:spChg>
        <pc:graphicFrameChg chg="add mod modGraphic">
          <ac:chgData name="Perry, Joel (jperry@uidaho.edu)" userId="S::jperry@uidaho.edu::964b5f64-a57f-4552-8404-558893deb046" providerId="AD" clId="Web-{7F794D67-BE3B-4BC7-B265-8985D5A1898F}" dt="2022-09-13T06:10:17.784" v="1406" actId="1076"/>
          <ac:graphicFrameMkLst>
            <pc:docMk/>
            <pc:sldMk cId="417720286" sldId="261"/>
            <ac:graphicFrameMk id="20" creationId="{7A1AC80B-68F5-BDAB-71A9-F085328014FA}"/>
          </ac:graphicFrameMkLst>
        </pc:graphicFrameChg>
        <pc:picChg chg="add mod">
          <ac:chgData name="Perry, Joel (jperry@uidaho.edu)" userId="S::jperry@uidaho.edu::964b5f64-a57f-4552-8404-558893deb046" providerId="AD" clId="Web-{7F794D67-BE3B-4BC7-B265-8985D5A1898F}" dt="2022-09-13T06:10:25.409" v="1409" actId="1076"/>
          <ac:picMkLst>
            <pc:docMk/>
            <pc:sldMk cId="417720286" sldId="261"/>
            <ac:picMk id="5" creationId="{D085AF9F-DE25-9C4E-DA6B-0711690D67AC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6:10:22.784" v="1408" actId="1076"/>
          <ac:picMkLst>
            <pc:docMk/>
            <pc:sldMk cId="417720286" sldId="261"/>
            <ac:picMk id="7" creationId="{D1B86B72-B404-B972-4E72-6EC526DBD2B7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6:10:20.487" v="1407" actId="1076"/>
          <ac:picMkLst>
            <pc:docMk/>
            <pc:sldMk cId="417720286" sldId="261"/>
            <ac:picMk id="9" creationId="{2263C343-6CE9-B653-4ED7-B1F6F7EE8F4E}"/>
          </ac:picMkLst>
        </pc:picChg>
      </pc:sldChg>
      <pc:sldChg chg="addSp delSp modSp new ord">
        <pc:chgData name="Perry, Joel (jperry@uidaho.edu)" userId="S::jperry@uidaho.edu::964b5f64-a57f-4552-8404-558893deb046" providerId="AD" clId="Web-{7F794D67-BE3B-4BC7-B265-8985D5A1898F}" dt="2022-09-13T15:26:40.551" v="2868" actId="1076"/>
        <pc:sldMkLst>
          <pc:docMk/>
          <pc:sldMk cId="1436812745" sldId="262"/>
        </pc:sldMkLst>
        <pc:spChg chg="mod">
          <ac:chgData name="Perry, Joel (jperry@uidaho.edu)" userId="S::jperry@uidaho.edu::964b5f64-a57f-4552-8404-558893deb046" providerId="AD" clId="Web-{7F794D67-BE3B-4BC7-B265-8985D5A1898F}" dt="2022-09-13T05:06:00.781" v="300" actId="20577"/>
          <ac:spMkLst>
            <pc:docMk/>
            <pc:sldMk cId="1436812745" sldId="262"/>
            <ac:spMk id="2" creationId="{EFBA26B2-0668-C334-655A-F1929BD7E841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07:08:31.136" v="2478" actId="20577"/>
          <ac:spMkLst>
            <pc:docMk/>
            <pc:sldMk cId="1436812745" sldId="262"/>
            <ac:spMk id="3" creationId="{A2E14F3D-77DF-04FD-6A8F-4C3B99A809D3}"/>
          </ac:spMkLst>
        </pc:spChg>
        <pc:picChg chg="add mod">
          <ac:chgData name="Perry, Joel (jperry@uidaho.edu)" userId="S::jperry@uidaho.edu::964b5f64-a57f-4552-8404-558893deb046" providerId="AD" clId="Web-{7F794D67-BE3B-4BC7-B265-8985D5A1898F}" dt="2022-09-13T15:26:40.551" v="2868" actId="1076"/>
          <ac:picMkLst>
            <pc:docMk/>
            <pc:sldMk cId="1436812745" sldId="262"/>
            <ac:picMk id="4" creationId="{F0A736BA-58F6-F78E-9342-B1F7D05BFFE4}"/>
          </ac:picMkLst>
        </pc:picChg>
        <pc:picChg chg="add del mod">
          <ac:chgData name="Perry, Joel (jperry@uidaho.edu)" userId="S::jperry@uidaho.edu::964b5f64-a57f-4552-8404-558893deb046" providerId="AD" clId="Web-{7F794D67-BE3B-4BC7-B265-8985D5A1898F}" dt="2022-09-13T15:26:25.285" v="2863"/>
          <ac:picMkLst>
            <pc:docMk/>
            <pc:sldMk cId="1436812745" sldId="262"/>
            <ac:picMk id="5" creationId="{D2057098-CBF6-B6E6-C887-FCFBD5865031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15:26:29.410" v="2864" actId="1076"/>
          <ac:picMkLst>
            <pc:docMk/>
            <pc:sldMk cId="1436812745" sldId="262"/>
            <ac:picMk id="6" creationId="{7505CCE8-4D43-DC3B-A07A-C483CE93A5FE}"/>
          </ac:picMkLst>
        </pc:picChg>
      </pc:sldChg>
      <pc:sldChg chg="addSp delSp modSp new">
        <pc:chgData name="Perry, Joel (jperry@uidaho.edu)" userId="S::jperry@uidaho.edu::964b5f64-a57f-4552-8404-558893deb046" providerId="AD" clId="Web-{7F794D67-BE3B-4BC7-B265-8985D5A1898F}" dt="2022-09-13T07:02:45.735" v="2373"/>
        <pc:sldMkLst>
          <pc:docMk/>
          <pc:sldMk cId="590870289" sldId="263"/>
        </pc:sldMkLst>
        <pc:spChg chg="mod">
          <ac:chgData name="Perry, Joel (jperry@uidaho.edu)" userId="S::jperry@uidaho.edu::964b5f64-a57f-4552-8404-558893deb046" providerId="AD" clId="Web-{7F794D67-BE3B-4BC7-B265-8985D5A1898F}" dt="2022-09-13T05:24:22.610" v="392" actId="20577"/>
          <ac:spMkLst>
            <pc:docMk/>
            <pc:sldMk cId="590870289" sldId="263"/>
            <ac:spMk id="2" creationId="{F8918B3E-13FE-541D-7533-321934225B58}"/>
          </ac:spMkLst>
        </pc:spChg>
        <pc:spChg chg="del">
          <ac:chgData name="Perry, Joel (jperry@uidaho.edu)" userId="S::jperry@uidaho.edu::964b5f64-a57f-4552-8404-558893deb046" providerId="AD" clId="Web-{7F794D67-BE3B-4BC7-B265-8985D5A1898F}" dt="2022-09-13T05:08:12.363" v="310"/>
          <ac:spMkLst>
            <pc:docMk/>
            <pc:sldMk cId="590870289" sldId="263"/>
            <ac:spMk id="3" creationId="{F404F8B9-C674-6C73-DDB2-E80BEAE4AF13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10:13.570" v="323"/>
          <ac:spMkLst>
            <pc:docMk/>
            <pc:sldMk cId="590870289" sldId="263"/>
            <ac:spMk id="7" creationId="{5676BF04-E447-7532-1850-86611082A2F1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12:33.449" v="327"/>
          <ac:spMkLst>
            <pc:docMk/>
            <pc:sldMk cId="590870289" sldId="263"/>
            <ac:spMk id="10" creationId="{6FA63630-49E0-C8A3-FE95-1A0E44559DE4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13:55.045" v="329"/>
          <ac:spMkLst>
            <pc:docMk/>
            <pc:sldMk cId="590870289" sldId="263"/>
            <ac:spMk id="13" creationId="{E9E78632-459A-FEA8-36BA-28C1F88ED7E2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22:15.732" v="367"/>
          <ac:spMkLst>
            <pc:docMk/>
            <pc:sldMk cId="590870289" sldId="263"/>
            <ac:spMk id="18" creationId="{A83EDCFF-0052-7EF8-DDEE-7DCC752D658A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22:32.966" v="372"/>
          <ac:spMkLst>
            <pc:docMk/>
            <pc:sldMk cId="590870289" sldId="263"/>
            <ac:spMk id="21" creationId="{3A193A7E-2D3E-2D6B-B0E4-F9EDBD7B3F9B}"/>
          </ac:spMkLst>
        </pc:spChg>
        <pc:picChg chg="add del mod ord">
          <ac:chgData name="Perry, Joel (jperry@uidaho.edu)" userId="S::jperry@uidaho.edu::964b5f64-a57f-4552-8404-558893deb046" providerId="AD" clId="Web-{7F794D67-BE3B-4BC7-B265-8985D5A1898F}" dt="2022-09-13T05:09:58.069" v="319"/>
          <ac:picMkLst>
            <pc:docMk/>
            <pc:sldMk cId="590870289" sldId="263"/>
            <ac:picMk id="4" creationId="{44249F5A-ADD6-AB67-F0E7-656B47036D46}"/>
          </ac:picMkLst>
        </pc:picChg>
        <pc:picChg chg="add del mod">
          <ac:chgData name="Perry, Joel (jperry@uidaho.edu)" userId="S::jperry@uidaho.edu::964b5f64-a57f-4552-8404-558893deb046" providerId="AD" clId="Web-{7F794D67-BE3B-4BC7-B265-8985D5A1898F}" dt="2022-09-13T05:10:11.351" v="322"/>
          <ac:picMkLst>
            <pc:docMk/>
            <pc:sldMk cId="590870289" sldId="263"/>
            <ac:picMk id="5" creationId="{77D991FB-A646-AE1B-7F1B-5EA471D818D2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10:46.008" v="326"/>
          <ac:picMkLst>
            <pc:docMk/>
            <pc:sldMk cId="590870289" sldId="263"/>
            <ac:picMk id="8" creationId="{894810CB-FD51-B0CB-B488-B354F262DB40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13:52.467" v="328"/>
          <ac:picMkLst>
            <pc:docMk/>
            <pc:sldMk cId="590870289" sldId="263"/>
            <ac:picMk id="11" creationId="{49C1FEEC-B919-C598-8AAD-17DFA56716AC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22:02.153" v="364"/>
          <ac:picMkLst>
            <pc:docMk/>
            <pc:sldMk cId="590870289" sldId="263"/>
            <ac:picMk id="14" creationId="{0E19C4C5-CEB1-349E-41D8-05CE8515E93E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21:47.434" v="359"/>
          <ac:picMkLst>
            <pc:docMk/>
            <pc:sldMk cId="590870289" sldId="263"/>
            <ac:picMk id="15" creationId="{E4C1C24E-1E28-9DB2-FE28-3F9EB827A1B7}"/>
          </ac:picMkLst>
        </pc:picChg>
        <pc:picChg chg="add del mod">
          <ac:chgData name="Perry, Joel (jperry@uidaho.edu)" userId="S::jperry@uidaho.edu::964b5f64-a57f-4552-8404-558893deb046" providerId="AD" clId="Web-{7F794D67-BE3B-4BC7-B265-8985D5A1898F}" dt="2022-09-13T05:22:12.716" v="366"/>
          <ac:picMkLst>
            <pc:docMk/>
            <pc:sldMk cId="590870289" sldId="263"/>
            <ac:picMk id="16" creationId="{CD423E92-4DE7-CF79-85AB-DF2622C21382}"/>
          </ac:picMkLst>
        </pc:picChg>
        <pc:picChg chg="add del mod ord">
          <ac:chgData name="Perry, Joel (jperry@uidaho.edu)" userId="S::jperry@uidaho.edu::964b5f64-a57f-4552-8404-558893deb046" providerId="AD" clId="Web-{7F794D67-BE3B-4BC7-B265-8985D5A1898F}" dt="2022-09-13T05:22:32.045" v="371"/>
          <ac:picMkLst>
            <pc:docMk/>
            <pc:sldMk cId="590870289" sldId="263"/>
            <ac:picMk id="19" creationId="{2A6DBCCF-59E7-941E-39AD-83C17B318B8D}"/>
          </ac:picMkLst>
        </pc:picChg>
        <pc:picChg chg="add mod ord">
          <ac:chgData name="Perry, Joel (jperry@uidaho.edu)" userId="S::jperry@uidaho.edu::964b5f64-a57f-4552-8404-558893deb046" providerId="AD" clId="Web-{7F794D67-BE3B-4BC7-B265-8985D5A1898F}" dt="2022-09-13T05:22:45.107" v="375" actId="14100"/>
          <ac:picMkLst>
            <pc:docMk/>
            <pc:sldMk cId="590870289" sldId="263"/>
            <ac:picMk id="22" creationId="{6F670E41-96CB-FA3C-20A4-4DE632870724}"/>
          </ac:picMkLst>
        </pc:picChg>
        <pc:cxnChg chg="add">
          <ac:chgData name="Perry, Joel (jperry@uidaho.edu)" userId="S::jperry@uidaho.edu::964b5f64-a57f-4552-8404-558893deb046" providerId="AD" clId="Web-{7F794D67-BE3B-4BC7-B265-8985D5A1898F}" dt="2022-09-13T07:02:33.203" v="2372"/>
          <ac:cxnSpMkLst>
            <pc:docMk/>
            <pc:sldMk cId="590870289" sldId="263"/>
            <ac:cxnSpMk id="23" creationId="{ECFFA390-FAB4-8F34-6FCA-E5AFF26788A7}"/>
          </ac:cxnSpMkLst>
        </pc:cxnChg>
        <pc:cxnChg chg="add">
          <ac:chgData name="Perry, Joel (jperry@uidaho.edu)" userId="S::jperry@uidaho.edu::964b5f64-a57f-4552-8404-558893deb046" providerId="AD" clId="Web-{7F794D67-BE3B-4BC7-B265-8985D5A1898F}" dt="2022-09-13T07:02:45.735" v="2373"/>
          <ac:cxnSpMkLst>
            <pc:docMk/>
            <pc:sldMk cId="590870289" sldId="263"/>
            <ac:cxnSpMk id="24" creationId="{FDB51985-FE42-369D-F637-06834E276B70}"/>
          </ac:cxnSpMkLst>
        </pc:cxnChg>
      </pc:sldChg>
      <pc:sldChg chg="addSp delSp modSp new">
        <pc:chgData name="Perry, Joel (jperry@uidaho.edu)" userId="S::jperry@uidaho.edu::964b5f64-a57f-4552-8404-558893deb046" providerId="AD" clId="Web-{7F794D67-BE3B-4BC7-B265-8985D5A1898F}" dt="2022-09-13T05:46:25.993" v="734"/>
        <pc:sldMkLst>
          <pc:docMk/>
          <pc:sldMk cId="3882490455" sldId="264"/>
        </pc:sldMkLst>
        <pc:spChg chg="mod">
          <ac:chgData name="Perry, Joel (jperry@uidaho.edu)" userId="S::jperry@uidaho.edu::964b5f64-a57f-4552-8404-558893deb046" providerId="AD" clId="Web-{7F794D67-BE3B-4BC7-B265-8985D5A1898F}" dt="2022-09-13T05:32:17.562" v="492" actId="20577"/>
          <ac:spMkLst>
            <pc:docMk/>
            <pc:sldMk cId="3882490455" sldId="264"/>
            <ac:spMk id="2" creationId="{CDE8C282-27DF-9C48-847F-A4F815896363}"/>
          </ac:spMkLst>
        </pc:spChg>
        <pc:spChg chg="del">
          <ac:chgData name="Perry, Joel (jperry@uidaho.edu)" userId="S::jperry@uidaho.edu::964b5f64-a57f-4552-8404-558893deb046" providerId="AD" clId="Web-{7F794D67-BE3B-4BC7-B265-8985D5A1898F}" dt="2022-09-13T05:10:04.445" v="321"/>
          <ac:spMkLst>
            <pc:docMk/>
            <pc:sldMk cId="3882490455" sldId="264"/>
            <ac:spMk id="3" creationId="{007D2E4F-FB18-D480-63A1-6C0FE111267B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5:37:32.383" v="572" actId="1076"/>
          <ac:spMkLst>
            <pc:docMk/>
            <pc:sldMk cId="3882490455" sldId="264"/>
            <ac:spMk id="5" creationId="{D2C0E5E6-A10D-A317-C16F-BCF347D07304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5:36:05.365" v="552" actId="14100"/>
          <ac:spMkLst>
            <pc:docMk/>
            <pc:sldMk cId="3882490455" sldId="264"/>
            <ac:spMk id="6" creationId="{2303298C-CED8-9C18-FFB4-16E934CC8FFE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5:46:25.993" v="734"/>
          <ac:spMkLst>
            <pc:docMk/>
            <pc:sldMk cId="3882490455" sldId="264"/>
            <ac:spMk id="7" creationId="{BD40F068-1EEE-85B7-8214-C2B7FD03E6D3}"/>
          </ac:spMkLst>
        </pc:spChg>
        <pc:picChg chg="add mod ord">
          <ac:chgData name="Perry, Joel (jperry@uidaho.edu)" userId="S::jperry@uidaho.edu::964b5f64-a57f-4552-8404-558893deb046" providerId="AD" clId="Web-{7F794D67-BE3B-4BC7-B265-8985D5A1898F}" dt="2022-09-13T05:10:04.445" v="321"/>
          <ac:picMkLst>
            <pc:docMk/>
            <pc:sldMk cId="3882490455" sldId="264"/>
            <ac:picMk id="4" creationId="{FA1113D4-D3A8-3B89-8290-F37CACF1527B}"/>
          </ac:picMkLst>
        </pc:picChg>
      </pc:sldChg>
      <pc:sldChg chg="addSp delSp modSp new">
        <pc:chgData name="Perry, Joel (jperry@uidaho.edu)" userId="S::jperry@uidaho.edu::964b5f64-a57f-4552-8404-558893deb046" providerId="AD" clId="Web-{7F794D67-BE3B-4BC7-B265-8985D5A1898F}" dt="2022-09-13T05:31:46.576" v="477" actId="20577"/>
        <pc:sldMkLst>
          <pc:docMk/>
          <pc:sldMk cId="3256751061" sldId="265"/>
        </pc:sldMkLst>
        <pc:spChg chg="mod">
          <ac:chgData name="Perry, Joel (jperry@uidaho.edu)" userId="S::jperry@uidaho.edu::964b5f64-a57f-4552-8404-558893deb046" providerId="AD" clId="Web-{7F794D67-BE3B-4BC7-B265-8985D5A1898F}" dt="2022-09-13T05:23:28.249" v="384" actId="20577"/>
          <ac:spMkLst>
            <pc:docMk/>
            <pc:sldMk cId="3256751061" sldId="265"/>
            <ac:spMk id="2" creationId="{CF18BE33-624C-5A0F-1771-F88B120DDA24}"/>
          </ac:spMkLst>
        </pc:spChg>
        <pc:spChg chg="del">
          <ac:chgData name="Perry, Joel (jperry@uidaho.edu)" userId="S::jperry@uidaho.edu::964b5f64-a57f-4552-8404-558893deb046" providerId="AD" clId="Web-{7F794D67-BE3B-4BC7-B265-8985D5A1898F}" dt="2022-09-13T05:22:04.684" v="365"/>
          <ac:spMkLst>
            <pc:docMk/>
            <pc:sldMk cId="3256751061" sldId="265"/>
            <ac:spMk id="3" creationId="{FEA8BB27-8A5D-1B97-9D78-2949F4301990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5:31:46.576" v="477" actId="20577"/>
          <ac:spMkLst>
            <pc:docMk/>
            <pc:sldMk cId="3256751061" sldId="265"/>
            <ac:spMk id="6" creationId="{B42E4CD7-1E0F-C3FF-565E-480530E6C8FC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5:31:19.622" v="476"/>
          <ac:spMkLst>
            <pc:docMk/>
            <pc:sldMk cId="3256751061" sldId="265"/>
            <ac:spMk id="8" creationId="{0750F43D-B29A-7C1A-F746-16E950BC9CF4}"/>
          </ac:spMkLst>
        </pc:spChg>
        <pc:picChg chg="add del mod ord">
          <ac:chgData name="Perry, Joel (jperry@uidaho.edu)" userId="S::jperry@uidaho.edu::964b5f64-a57f-4552-8404-558893deb046" providerId="AD" clId="Web-{7F794D67-BE3B-4BC7-B265-8985D5A1898F}" dt="2022-09-13T05:24:32.314" v="394"/>
          <ac:picMkLst>
            <pc:docMk/>
            <pc:sldMk cId="3256751061" sldId="265"/>
            <ac:picMk id="4" creationId="{134C0643-B430-0370-B060-5F0DB518504E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5:30:06.277" v="459" actId="1076"/>
          <ac:picMkLst>
            <pc:docMk/>
            <pc:sldMk cId="3256751061" sldId="265"/>
            <ac:picMk id="7" creationId="{19A648ED-9DA6-63C4-3AA8-B69413B36CCA}"/>
          </ac:picMkLst>
        </pc:picChg>
      </pc:sldChg>
      <pc:sldChg chg="addSp modSp new del">
        <pc:chgData name="Perry, Joel (jperry@uidaho.edu)" userId="S::jperry@uidaho.edu::964b5f64-a57f-4552-8404-558893deb046" providerId="AD" clId="Web-{7F794D67-BE3B-4BC7-B265-8985D5A1898F}" dt="2022-09-13T05:56:02.384" v="876"/>
        <pc:sldMkLst>
          <pc:docMk/>
          <pc:sldMk cId="490936778" sldId="266"/>
        </pc:sldMkLst>
        <pc:spChg chg="mod">
          <ac:chgData name="Perry, Joel (jperry@uidaho.edu)" userId="S::jperry@uidaho.edu::964b5f64-a57f-4552-8404-558893deb046" providerId="AD" clId="Web-{7F794D67-BE3B-4BC7-B265-8985D5A1898F}" dt="2022-09-13T05:49:15.935" v="786" actId="20577"/>
          <ac:spMkLst>
            <pc:docMk/>
            <pc:sldMk cId="490936778" sldId="266"/>
            <ac:spMk id="2" creationId="{5295E209-1125-3329-F238-9AE35638BC44}"/>
          </ac:spMkLst>
        </pc:spChg>
        <pc:spChg chg="add">
          <ac:chgData name="Perry, Joel (jperry@uidaho.edu)" userId="S::jperry@uidaho.edu::964b5f64-a57f-4552-8404-558893deb046" providerId="AD" clId="Web-{7F794D67-BE3B-4BC7-B265-8985D5A1898F}" dt="2022-09-13T05:55:40.102" v="868"/>
          <ac:spMkLst>
            <pc:docMk/>
            <pc:sldMk cId="490936778" sldId="266"/>
            <ac:spMk id="11" creationId="{043DEA0B-6AEA-0E5E-2140-BAFF96C3B090}"/>
          </ac:spMkLst>
        </pc:spChg>
        <pc:spChg chg="add">
          <ac:chgData name="Perry, Joel (jperry@uidaho.edu)" userId="S::jperry@uidaho.edu::964b5f64-a57f-4552-8404-558893deb046" providerId="AD" clId="Web-{7F794D67-BE3B-4BC7-B265-8985D5A1898F}" dt="2022-09-13T05:55:40.102" v="869"/>
          <ac:spMkLst>
            <pc:docMk/>
            <pc:sldMk cId="490936778" sldId="266"/>
            <ac:spMk id="13" creationId="{427974BE-1B3F-60A9-CAC9-A90F66E67383}"/>
          </ac:spMkLst>
        </pc:spChg>
        <pc:spChg chg="add">
          <ac:chgData name="Perry, Joel (jperry@uidaho.edu)" userId="S::jperry@uidaho.edu::964b5f64-a57f-4552-8404-558893deb046" providerId="AD" clId="Web-{7F794D67-BE3B-4BC7-B265-8985D5A1898F}" dt="2022-09-13T05:55:40.118" v="870"/>
          <ac:spMkLst>
            <pc:docMk/>
            <pc:sldMk cId="490936778" sldId="266"/>
            <ac:spMk id="15" creationId="{BDDD08FD-7989-E7D6-14DB-17F6D7346CAF}"/>
          </ac:spMkLst>
        </pc:spChg>
        <pc:spChg chg="add">
          <ac:chgData name="Perry, Joel (jperry@uidaho.edu)" userId="S::jperry@uidaho.edu::964b5f64-a57f-4552-8404-558893deb046" providerId="AD" clId="Web-{7F794D67-BE3B-4BC7-B265-8985D5A1898F}" dt="2022-09-13T05:55:40.134" v="871"/>
          <ac:spMkLst>
            <pc:docMk/>
            <pc:sldMk cId="490936778" sldId="266"/>
            <ac:spMk id="17" creationId="{054CC13C-E1C2-BA72-BD4F-AED86987776E}"/>
          </ac:spMkLst>
        </pc:spChg>
        <pc:picChg chg="add">
          <ac:chgData name="Perry, Joel (jperry@uidaho.edu)" userId="S::jperry@uidaho.edu::964b5f64-a57f-4552-8404-558893deb046" providerId="AD" clId="Web-{7F794D67-BE3B-4BC7-B265-8985D5A1898F}" dt="2022-09-13T05:54:45.898" v="850"/>
          <ac:picMkLst>
            <pc:docMk/>
            <pc:sldMk cId="490936778" sldId="266"/>
            <ac:picMk id="5" creationId="{9D87BEBD-216E-1DE3-C484-3AC23FC1274E}"/>
          </ac:picMkLst>
        </pc:picChg>
        <pc:picChg chg="add">
          <ac:chgData name="Perry, Joel (jperry@uidaho.edu)" userId="S::jperry@uidaho.edu::964b5f64-a57f-4552-8404-558893deb046" providerId="AD" clId="Web-{7F794D67-BE3B-4BC7-B265-8985D5A1898F}" dt="2022-09-13T05:54:45.913" v="851"/>
          <ac:picMkLst>
            <pc:docMk/>
            <pc:sldMk cId="490936778" sldId="266"/>
            <ac:picMk id="7" creationId="{2DD8CFF1-0579-6910-630E-4794709E9885}"/>
          </ac:picMkLst>
        </pc:picChg>
        <pc:picChg chg="add">
          <ac:chgData name="Perry, Joel (jperry@uidaho.edu)" userId="S::jperry@uidaho.edu::964b5f64-a57f-4552-8404-558893deb046" providerId="AD" clId="Web-{7F794D67-BE3B-4BC7-B265-8985D5A1898F}" dt="2022-09-13T05:54:45.945" v="852"/>
          <ac:picMkLst>
            <pc:docMk/>
            <pc:sldMk cId="490936778" sldId="266"/>
            <ac:picMk id="9" creationId="{D15A68AD-C339-F3FF-8068-2E2AD358023D}"/>
          </ac:picMkLst>
        </pc:picChg>
      </pc:sldChg>
      <pc:sldChg chg="addSp delSp modSp new">
        <pc:chgData name="Perry, Joel (jperry@uidaho.edu)" userId="S::jperry@uidaho.edu::964b5f64-a57f-4552-8404-558893deb046" providerId="AD" clId="Web-{7F794D67-BE3B-4BC7-B265-8985D5A1898F}" dt="2022-09-13T06:40:33.103" v="1894" actId="20577"/>
        <pc:sldMkLst>
          <pc:docMk/>
          <pc:sldMk cId="3585648964" sldId="266"/>
        </pc:sldMkLst>
        <pc:spChg chg="mod">
          <ac:chgData name="Perry, Joel (jperry@uidaho.edu)" userId="S::jperry@uidaho.edu::964b5f64-a57f-4552-8404-558893deb046" providerId="AD" clId="Web-{7F794D67-BE3B-4BC7-B265-8985D5A1898F}" dt="2022-09-13T06:15:03.621" v="1470" actId="20577"/>
          <ac:spMkLst>
            <pc:docMk/>
            <pc:sldMk cId="3585648964" sldId="266"/>
            <ac:spMk id="2" creationId="{3F0F8F05-9686-561B-0202-E33C15033BAA}"/>
          </ac:spMkLst>
        </pc:spChg>
        <pc:spChg chg="add del mod">
          <ac:chgData name="Perry, Joel (jperry@uidaho.edu)" userId="S::jperry@uidaho.edu::964b5f64-a57f-4552-8404-558893deb046" providerId="AD" clId="Web-{7F794D67-BE3B-4BC7-B265-8985D5A1898F}" dt="2022-09-13T06:40:33.103" v="1894" actId="20577"/>
          <ac:spMkLst>
            <pc:docMk/>
            <pc:sldMk cId="3585648964" sldId="266"/>
            <ac:spMk id="3" creationId="{0E5455F8-225E-4212-9701-C51F2569225B}"/>
          </ac:spMkLst>
        </pc:spChg>
        <pc:picChg chg="add del mod ord">
          <ac:chgData name="Perry, Joel (jperry@uidaho.edu)" userId="S::jperry@uidaho.edu::964b5f64-a57f-4552-8404-558893deb046" providerId="AD" clId="Web-{7F794D67-BE3B-4BC7-B265-8985D5A1898F}" dt="2022-09-13T06:16:20.217" v="1484"/>
          <ac:picMkLst>
            <pc:docMk/>
            <pc:sldMk cId="3585648964" sldId="266"/>
            <ac:picMk id="4" creationId="{6147D81D-BFE2-BCFC-B996-7CE8B68CC3E5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6:17:56.985" v="1494" actId="1076"/>
          <ac:picMkLst>
            <pc:docMk/>
            <pc:sldMk cId="3585648964" sldId="266"/>
            <ac:picMk id="5" creationId="{AE64F669-4856-636B-B38A-7F8FA10FE689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6:17:54.954" v="1493" actId="1076"/>
          <ac:picMkLst>
            <pc:docMk/>
            <pc:sldMk cId="3585648964" sldId="266"/>
            <ac:picMk id="6" creationId="{FB4A3949-C169-39A9-AFC6-A5116888E2BE}"/>
          </ac:picMkLst>
        </pc:picChg>
      </pc:sldChg>
      <pc:sldChg chg="modSp new">
        <pc:chgData name="Perry, Joel (jperry@uidaho.edu)" userId="S::jperry@uidaho.edu::964b5f64-a57f-4552-8404-558893deb046" providerId="AD" clId="Web-{7F794D67-BE3B-4BC7-B265-8985D5A1898F}" dt="2022-09-13T06:28:28.316" v="1736" actId="20577"/>
        <pc:sldMkLst>
          <pc:docMk/>
          <pc:sldMk cId="2816829723" sldId="267"/>
        </pc:sldMkLst>
        <pc:spChg chg="mod">
          <ac:chgData name="Perry, Joel (jperry@uidaho.edu)" userId="S::jperry@uidaho.edu::964b5f64-a57f-4552-8404-558893deb046" providerId="AD" clId="Web-{7F794D67-BE3B-4BC7-B265-8985D5A1898F}" dt="2022-09-13T06:20:24.599" v="1540" actId="20577"/>
          <ac:spMkLst>
            <pc:docMk/>
            <pc:sldMk cId="2816829723" sldId="267"/>
            <ac:spMk id="2" creationId="{9021ACED-661A-F1D0-971B-240FA7A0085D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06:28:28.316" v="1736" actId="20577"/>
          <ac:spMkLst>
            <pc:docMk/>
            <pc:sldMk cId="2816829723" sldId="267"/>
            <ac:spMk id="3" creationId="{EDC3DA6C-646A-AE53-CBD7-C871ADD54A97}"/>
          </ac:spMkLst>
        </pc:spChg>
      </pc:sldChg>
      <pc:sldChg chg="modSp new del">
        <pc:chgData name="Perry, Joel (jperry@uidaho.edu)" userId="S::jperry@uidaho.edu::964b5f64-a57f-4552-8404-558893deb046" providerId="AD" clId="Web-{7F794D67-BE3B-4BC7-B265-8985D5A1898F}" dt="2022-09-13T06:15:31.371" v="1482"/>
        <pc:sldMkLst>
          <pc:docMk/>
          <pc:sldMk cId="3319399442" sldId="267"/>
        </pc:sldMkLst>
        <pc:spChg chg="mod">
          <ac:chgData name="Perry, Joel (jperry@uidaho.edu)" userId="S::jperry@uidaho.edu::964b5f64-a57f-4552-8404-558893deb046" providerId="AD" clId="Web-{7F794D67-BE3B-4BC7-B265-8985D5A1898F}" dt="2022-09-13T06:15:22.027" v="1480" actId="20577"/>
          <ac:spMkLst>
            <pc:docMk/>
            <pc:sldMk cId="3319399442" sldId="267"/>
            <ac:spMk id="2" creationId="{781430F0-61C6-8F78-75A2-9AF9513E7EAF}"/>
          </ac:spMkLst>
        </pc:spChg>
      </pc:sldChg>
      <pc:sldChg chg="addSp modSp new">
        <pc:chgData name="Perry, Joel (jperry@uidaho.edu)" userId="S::jperry@uidaho.edu::964b5f64-a57f-4552-8404-558893deb046" providerId="AD" clId="Web-{7F794D67-BE3B-4BC7-B265-8985D5A1898F}" dt="2022-09-13T07:16:36.572" v="2556" actId="1076"/>
        <pc:sldMkLst>
          <pc:docMk/>
          <pc:sldMk cId="1903192292" sldId="268"/>
        </pc:sldMkLst>
        <pc:spChg chg="mod">
          <ac:chgData name="Perry, Joel (jperry@uidaho.edu)" userId="S::jperry@uidaho.edu::964b5f64-a57f-4552-8404-558893deb046" providerId="AD" clId="Web-{7F794D67-BE3B-4BC7-B265-8985D5A1898F}" dt="2022-09-13T07:10:01.279" v="2488" actId="20577"/>
          <ac:spMkLst>
            <pc:docMk/>
            <pc:sldMk cId="1903192292" sldId="268"/>
            <ac:spMk id="2" creationId="{2D33E20A-BC6A-01BE-A127-78025E4D8A28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07:11:20.922" v="2538" actId="20577"/>
          <ac:spMkLst>
            <pc:docMk/>
            <pc:sldMk cId="1903192292" sldId="268"/>
            <ac:spMk id="3" creationId="{42200E94-17D0-CEEE-69A9-E1BAFB720CB3}"/>
          </ac:spMkLst>
        </pc:spChg>
        <pc:spChg chg="add mod">
          <ac:chgData name="Perry, Joel (jperry@uidaho.edu)" userId="S::jperry@uidaho.edu::964b5f64-a57f-4552-8404-558893deb046" providerId="AD" clId="Web-{7F794D67-BE3B-4BC7-B265-8985D5A1898F}" dt="2022-09-13T07:16:36.572" v="2556" actId="1076"/>
          <ac:spMkLst>
            <pc:docMk/>
            <pc:sldMk cId="1903192292" sldId="268"/>
            <ac:spMk id="6" creationId="{17211BE0-0063-B094-F874-E86EF31166BF}"/>
          </ac:spMkLst>
        </pc:spChg>
        <pc:picChg chg="add mod">
          <ac:chgData name="Perry, Joel (jperry@uidaho.edu)" userId="S::jperry@uidaho.edu::964b5f64-a57f-4552-8404-558893deb046" providerId="AD" clId="Web-{7F794D67-BE3B-4BC7-B265-8985D5A1898F}" dt="2022-09-13T07:15:07.132" v="2544" actId="1076"/>
          <ac:picMkLst>
            <pc:docMk/>
            <pc:sldMk cId="1903192292" sldId="268"/>
            <ac:picMk id="4" creationId="{A89EDF5B-E0BA-4E9D-2223-06958E760CCB}"/>
          </ac:picMkLst>
        </pc:picChg>
        <pc:picChg chg="add mod">
          <ac:chgData name="Perry, Joel (jperry@uidaho.edu)" userId="S::jperry@uidaho.edu::964b5f64-a57f-4552-8404-558893deb046" providerId="AD" clId="Web-{7F794D67-BE3B-4BC7-B265-8985D5A1898F}" dt="2022-09-13T07:15:27.288" v="2548" actId="1076"/>
          <ac:picMkLst>
            <pc:docMk/>
            <pc:sldMk cId="1903192292" sldId="268"/>
            <ac:picMk id="5" creationId="{0E6365DC-F3A7-DF9D-D6E1-9F5EE35D5B47}"/>
          </ac:picMkLst>
        </pc:picChg>
      </pc:sldChg>
      <pc:sldChg chg="addSp delSp modSp new del">
        <pc:chgData name="Perry, Joel (jperry@uidaho.edu)" userId="S::jperry@uidaho.edu::964b5f64-a57f-4552-8404-558893deb046" providerId="AD" clId="Web-{7F794D67-BE3B-4BC7-B265-8985D5A1898F}" dt="2022-09-13T15:57:36.398" v="3013"/>
        <pc:sldMkLst>
          <pc:docMk/>
          <pc:sldMk cId="998102538" sldId="269"/>
        </pc:sldMkLst>
        <pc:spChg chg="del">
          <ac:chgData name="Perry, Joel (jperry@uidaho.edu)" userId="S::jperry@uidaho.edu::964b5f64-a57f-4552-8404-558893deb046" providerId="AD" clId="Web-{7F794D67-BE3B-4BC7-B265-8985D5A1898F}" dt="2022-09-13T07:20:20.484" v="2558"/>
          <ac:spMkLst>
            <pc:docMk/>
            <pc:sldMk cId="998102538" sldId="269"/>
            <ac:spMk id="3" creationId="{492CE734-0280-6BD0-7FBF-3422EED7112F}"/>
          </ac:spMkLst>
        </pc:spChg>
        <pc:picChg chg="add mod ord">
          <ac:chgData name="Perry, Joel (jperry@uidaho.edu)" userId="S::jperry@uidaho.edu::964b5f64-a57f-4552-8404-558893deb046" providerId="AD" clId="Web-{7F794D67-BE3B-4BC7-B265-8985D5A1898F}" dt="2022-09-13T07:20:32.782" v="2561" actId="1076"/>
          <ac:picMkLst>
            <pc:docMk/>
            <pc:sldMk cId="998102538" sldId="269"/>
            <ac:picMk id="4" creationId="{CBB798E2-D7D1-0231-D1AD-7460F5E4E140}"/>
          </ac:picMkLst>
        </pc:picChg>
      </pc:sldChg>
      <pc:sldChg chg="addSp modSp new">
        <pc:chgData name="Perry, Joel (jperry@uidaho.edu)" userId="S::jperry@uidaho.edu::964b5f64-a57f-4552-8404-558893deb046" providerId="AD" clId="Web-{7F794D67-BE3B-4BC7-B265-8985D5A1898F}" dt="2022-09-13T13:37:50.345" v="2808" actId="20577"/>
        <pc:sldMkLst>
          <pc:docMk/>
          <pc:sldMk cId="805684476" sldId="270"/>
        </pc:sldMkLst>
        <pc:spChg chg="mod">
          <ac:chgData name="Perry, Joel (jperry@uidaho.edu)" userId="S::jperry@uidaho.edu::964b5f64-a57f-4552-8404-558893deb046" providerId="AD" clId="Web-{7F794D67-BE3B-4BC7-B265-8985D5A1898F}" dt="2022-09-13T13:26:45.636" v="2587" actId="20577"/>
          <ac:spMkLst>
            <pc:docMk/>
            <pc:sldMk cId="805684476" sldId="270"/>
            <ac:spMk id="2" creationId="{0B8F122D-A091-5E14-EA19-7307A755DB07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13:37:50.345" v="2808" actId="20577"/>
          <ac:spMkLst>
            <pc:docMk/>
            <pc:sldMk cId="805684476" sldId="270"/>
            <ac:spMk id="3" creationId="{823C8760-F78E-E869-8B47-6E9C00EBF9F4}"/>
          </ac:spMkLst>
        </pc:spChg>
        <pc:picChg chg="add mod">
          <ac:chgData name="Perry, Joel (jperry@uidaho.edu)" userId="S::jperry@uidaho.edu::964b5f64-a57f-4552-8404-558893deb046" providerId="AD" clId="Web-{7F794D67-BE3B-4BC7-B265-8985D5A1898F}" dt="2022-09-13T13:34:22.574" v="2724" actId="1076"/>
          <ac:picMkLst>
            <pc:docMk/>
            <pc:sldMk cId="805684476" sldId="270"/>
            <ac:picMk id="4" creationId="{C48A5E78-922A-F5AA-BCCD-175AF5983E86}"/>
          </ac:picMkLst>
        </pc:picChg>
      </pc:sldChg>
      <pc:sldChg chg="modSp new">
        <pc:chgData name="Perry, Joel (jperry@uidaho.edu)" userId="S::jperry@uidaho.edu::964b5f64-a57f-4552-8404-558893deb046" providerId="AD" clId="Web-{7F794D67-BE3B-4BC7-B265-8985D5A1898F}" dt="2022-09-13T15:40:43.894" v="2906" actId="20577"/>
        <pc:sldMkLst>
          <pc:docMk/>
          <pc:sldMk cId="2189179669" sldId="271"/>
        </pc:sldMkLst>
        <pc:spChg chg="mod">
          <ac:chgData name="Perry, Joel (jperry@uidaho.edu)" userId="S::jperry@uidaho.edu::964b5f64-a57f-4552-8404-558893deb046" providerId="AD" clId="Web-{7F794D67-BE3B-4BC7-B265-8985D5A1898F}" dt="2022-09-13T14:50:58.326" v="2812" actId="20577"/>
          <ac:spMkLst>
            <pc:docMk/>
            <pc:sldMk cId="2189179669" sldId="271"/>
            <ac:spMk id="2" creationId="{2BF6FF6A-1B7F-6909-5153-024CB580FB11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15:40:43.894" v="2906" actId="20577"/>
          <ac:spMkLst>
            <pc:docMk/>
            <pc:sldMk cId="2189179669" sldId="271"/>
            <ac:spMk id="3" creationId="{13C36032-6BE9-53DE-D2EF-98C3A391BD77}"/>
          </ac:spMkLst>
        </pc:spChg>
      </pc:sldChg>
      <pc:sldChg chg="modSp new del">
        <pc:chgData name="Perry, Joel (jperry@uidaho.edu)" userId="S::jperry@uidaho.edu::964b5f64-a57f-4552-8404-558893deb046" providerId="AD" clId="Web-{7F794D67-BE3B-4BC7-B265-8985D5A1898F}" dt="2022-09-13T15:58:09.087" v="3024"/>
        <pc:sldMkLst>
          <pc:docMk/>
          <pc:sldMk cId="3020995803" sldId="272"/>
        </pc:sldMkLst>
        <pc:spChg chg="mod">
          <ac:chgData name="Perry, Joel (jperry@uidaho.edu)" userId="S::jperry@uidaho.edu::964b5f64-a57f-4552-8404-558893deb046" providerId="AD" clId="Web-{7F794D67-BE3B-4BC7-B265-8985D5A1898F}" dt="2022-09-13T15:58:01.462" v="3021" actId="20577"/>
          <ac:spMkLst>
            <pc:docMk/>
            <pc:sldMk cId="3020995803" sldId="272"/>
            <ac:spMk id="2" creationId="{C88B01AB-3EBB-C734-15D1-8C1DF87D59DF}"/>
          </ac:spMkLst>
        </pc:spChg>
      </pc:sldChg>
      <pc:sldChg chg="modSp add">
        <pc:chgData name="Perry, Joel (jperry@uidaho.edu)" userId="S::jperry@uidaho.edu::964b5f64-a57f-4552-8404-558893deb046" providerId="AD" clId="Web-{7F794D67-BE3B-4BC7-B265-8985D5A1898F}" dt="2022-09-13T16:06:03.979" v="3165" actId="20577"/>
        <pc:sldMkLst>
          <pc:docMk/>
          <pc:sldMk cId="3397860365" sldId="273"/>
        </pc:sldMkLst>
        <pc:spChg chg="mod">
          <ac:chgData name="Perry, Joel (jperry@uidaho.edu)" userId="S::jperry@uidaho.edu::964b5f64-a57f-4552-8404-558893deb046" providerId="AD" clId="Web-{7F794D67-BE3B-4BC7-B265-8985D5A1898F}" dt="2022-09-13T16:06:03.979" v="3165" actId="20577"/>
          <ac:spMkLst>
            <pc:docMk/>
            <pc:sldMk cId="3397860365" sldId="273"/>
            <ac:spMk id="2" creationId="{FDB34EF3-A359-8113-EE23-018AD9805C0C}"/>
          </ac:spMkLst>
        </pc:spChg>
        <pc:picChg chg="mod">
          <ac:chgData name="Perry, Joel (jperry@uidaho.edu)" userId="S::jperry@uidaho.edu::964b5f64-a57f-4552-8404-558893deb046" providerId="AD" clId="Web-{7F794D67-BE3B-4BC7-B265-8985D5A1898F}" dt="2022-09-13T16:01:41.063" v="3095" actId="1076"/>
          <ac:picMkLst>
            <pc:docMk/>
            <pc:sldMk cId="3397860365" sldId="273"/>
            <ac:picMk id="4" creationId="{CBB798E2-D7D1-0231-D1AD-7460F5E4E140}"/>
          </ac:picMkLst>
        </pc:picChg>
      </pc:sldChg>
      <pc:sldChg chg="add ord">
        <pc:chgData name="Perry, Joel (jperry@uidaho.edu)" userId="S::jperry@uidaho.edu::964b5f64-a57f-4552-8404-558893deb046" providerId="AD" clId="Web-{7F794D67-BE3B-4BC7-B265-8985D5A1898F}" dt="2022-09-13T16:01:18.922" v="3090"/>
        <pc:sldMkLst>
          <pc:docMk/>
          <pc:sldMk cId="1469652957" sldId="274"/>
        </pc:sldMkLst>
      </pc:sldChg>
      <pc:sldChg chg="add">
        <pc:chgData name="Perry, Joel (jperry@uidaho.edu)" userId="S::jperry@uidaho.edu::964b5f64-a57f-4552-8404-558893deb046" providerId="AD" clId="Web-{7F794D67-BE3B-4BC7-B265-8985D5A1898F}" dt="2022-09-13T15:57:53.102" v="3020"/>
        <pc:sldMkLst>
          <pc:docMk/>
          <pc:sldMk cId="2421506458" sldId="275"/>
        </pc:sldMkLst>
      </pc:sldChg>
      <pc:sldChg chg="add replId">
        <pc:chgData name="Perry, Joel (jperry@uidaho.edu)" userId="S::jperry@uidaho.edu::964b5f64-a57f-4552-8404-558893deb046" providerId="AD" clId="Web-{7F794D67-BE3B-4BC7-B265-8985D5A1898F}" dt="2022-09-13T15:58:05.993" v="3022"/>
        <pc:sldMkLst>
          <pc:docMk/>
          <pc:sldMk cId="2914427708" sldId="276"/>
        </pc:sldMkLst>
      </pc:sldChg>
      <pc:sldChg chg="modSp add ord replId">
        <pc:chgData name="Perry, Joel (jperry@uidaho.edu)" userId="S::jperry@uidaho.edu::964b5f64-a57f-4552-8404-558893deb046" providerId="AD" clId="Web-{7F794D67-BE3B-4BC7-B265-8985D5A1898F}" dt="2022-09-13T16:17:54.895" v="3440" actId="20577"/>
        <pc:sldMkLst>
          <pc:docMk/>
          <pc:sldMk cId="3682956014" sldId="277"/>
        </pc:sldMkLst>
        <pc:spChg chg="mod">
          <ac:chgData name="Perry, Joel (jperry@uidaho.edu)" userId="S::jperry@uidaho.edu::964b5f64-a57f-4552-8404-558893deb046" providerId="AD" clId="Web-{7F794D67-BE3B-4BC7-B265-8985D5A1898F}" dt="2022-09-13T16:17:54.895" v="3440" actId="20577"/>
          <ac:spMkLst>
            <pc:docMk/>
            <pc:sldMk cId="3682956014" sldId="277"/>
            <ac:spMk id="3" creationId="{00000000-0000-0000-0000-000000000000}"/>
          </ac:spMkLst>
        </pc:spChg>
      </pc:sldChg>
      <pc:sldChg chg="modSp new">
        <pc:chgData name="Perry, Joel (jperry@uidaho.edu)" userId="S::jperry@uidaho.edu::964b5f64-a57f-4552-8404-558893deb046" providerId="AD" clId="Web-{7F794D67-BE3B-4BC7-B265-8985D5A1898F}" dt="2022-09-13T16:15:08.123" v="3417" actId="20577"/>
        <pc:sldMkLst>
          <pc:docMk/>
          <pc:sldMk cId="2910007271" sldId="278"/>
        </pc:sldMkLst>
        <pc:spChg chg="mod">
          <ac:chgData name="Perry, Joel (jperry@uidaho.edu)" userId="S::jperry@uidaho.edu::964b5f64-a57f-4552-8404-558893deb046" providerId="AD" clId="Web-{7F794D67-BE3B-4BC7-B265-8985D5A1898F}" dt="2022-09-13T16:03:12.379" v="3119" actId="20577"/>
          <ac:spMkLst>
            <pc:docMk/>
            <pc:sldMk cId="2910007271" sldId="278"/>
            <ac:spMk id="2" creationId="{9FD836D3-5F15-A785-486E-64386B3BAF19}"/>
          </ac:spMkLst>
        </pc:spChg>
        <pc:spChg chg="mod">
          <ac:chgData name="Perry, Joel (jperry@uidaho.edu)" userId="S::jperry@uidaho.edu::964b5f64-a57f-4552-8404-558893deb046" providerId="AD" clId="Web-{7F794D67-BE3B-4BC7-B265-8985D5A1898F}" dt="2022-09-13T16:15:08.123" v="3417" actId="20577"/>
          <ac:spMkLst>
            <pc:docMk/>
            <pc:sldMk cId="2910007271" sldId="278"/>
            <ac:spMk id="3" creationId="{AC6C1319-B7E7-F3FE-4BF1-D8D78F537778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implify3d.com/support/print-quality-troubleshooting/" TargetMode="External"/><Relationship Id="rId2" Type="http://schemas.openxmlformats.org/officeDocument/2006/relationships/hyperlink" Target="http://www.mindworks.shoutwiki.com/wiki/3D_Print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Bl2ESvtBiLo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CAD Design for </a:t>
            </a:r>
            <a:r>
              <a:rPr lang="en-US">
                <a:cs typeface="Calibri Light"/>
              </a:rPr>
              <a:t>Manufacturing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Basic Considerations for Machining vs. 3D Printing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18B3E-13FE-541D-7533-32193422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FDM 3D Printer Anatomy</a:t>
            </a:r>
            <a:endParaRPr lang="en-US" dirty="0"/>
          </a:p>
        </p:txBody>
      </p:sp>
      <p:pic>
        <p:nvPicPr>
          <p:cNvPr id="22" name="Picture 22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6F670E41-96CB-FA3C-20A4-4DE632870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677" y="1296459"/>
            <a:ext cx="11317313" cy="5547254"/>
          </a:xfr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FFA390-FAB4-8F34-6FCA-E5AFF26788A7}"/>
              </a:ext>
            </a:extLst>
          </p:cNvPr>
          <p:cNvCxnSpPr/>
          <p:nvPr/>
        </p:nvCxnSpPr>
        <p:spPr>
          <a:xfrm>
            <a:off x="5638800" y="2971800"/>
            <a:ext cx="914399" cy="914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B51985-FE42-369D-F637-06834E276B70}"/>
              </a:ext>
            </a:extLst>
          </p:cNvPr>
          <p:cNvCxnSpPr/>
          <p:nvPr/>
        </p:nvCxnSpPr>
        <p:spPr>
          <a:xfrm>
            <a:off x="5781675" y="3114675"/>
            <a:ext cx="914399" cy="914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087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8C282-27DF-9C48-847F-A4F81589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a typeface="Calibri Light"/>
                <a:cs typeface="Calibri Light"/>
              </a:rPr>
              <a:t>Hotend</a:t>
            </a:r>
            <a:r>
              <a:rPr lang="en-US" dirty="0">
                <a:ea typeface="Calibri Light"/>
                <a:cs typeface="Calibri Light"/>
              </a:rPr>
              <a:t> Assembly Anatomy</a:t>
            </a:r>
            <a:endParaRPr lang="en-US" dirty="0"/>
          </a:p>
        </p:txBody>
      </p:sp>
      <p:pic>
        <p:nvPicPr>
          <p:cNvPr id="4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FA1113D4-D3A8-3B89-8290-F37CACF15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0" y="1996281"/>
            <a:ext cx="6667500" cy="401002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C0E5E6-A10D-A317-C16F-BCF347D07304}"/>
              </a:ext>
            </a:extLst>
          </p:cNvPr>
          <p:cNvSpPr txBox="1"/>
          <p:nvPr/>
        </p:nvSpPr>
        <p:spPr>
          <a:xfrm>
            <a:off x="2624667" y="2529416"/>
            <a:ext cx="2391834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Filament OD = 1.75 mm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3298C-CED8-9C18-FFB4-16E934CC8FFE}"/>
              </a:ext>
            </a:extLst>
          </p:cNvPr>
          <p:cNvSpPr txBox="1"/>
          <p:nvPr/>
        </p:nvSpPr>
        <p:spPr>
          <a:xfrm>
            <a:off x="4646081" y="5725582"/>
            <a:ext cx="359833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Nozzle extrusion width = 0.4 mm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40F068-1EEE-85B7-8214-C2B7FD03E6D3}"/>
              </a:ext>
            </a:extLst>
          </p:cNvPr>
          <p:cNvSpPr txBox="1"/>
          <p:nvPr/>
        </p:nvSpPr>
        <p:spPr>
          <a:xfrm>
            <a:off x="8889999" y="2402417"/>
            <a:ext cx="2973916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Extruder gears are often separated from the </a:t>
            </a:r>
            <a:r>
              <a:rPr lang="en-US" dirty="0" err="1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hotend</a:t>
            </a:r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 by a Bowden cable</a:t>
            </a:r>
            <a:endParaRPr lang="en-US">
              <a:solidFill>
                <a:srgbClr val="44546A"/>
              </a:solidFill>
            </a:endParaRPr>
          </a:p>
          <a:p>
            <a:pPr lvl="1"/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Pros: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reduces weight being moved</a:t>
            </a:r>
            <a:endParaRPr lang="en-US">
              <a:solidFill>
                <a:srgbClr val="44546A"/>
              </a:solidFill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allows faster print speeds</a:t>
            </a:r>
          </a:p>
          <a:p>
            <a:pPr lvl="1"/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Cons: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adds compliance to the filament </a:t>
            </a:r>
            <a:endParaRPr lang="en-US">
              <a:solidFill>
                <a:srgbClr val="44546A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4546A"/>
                </a:solidFill>
                <a:ea typeface="Calibri" panose="020F0502020204030204"/>
                <a:cs typeface="Calibri" panose="020F0502020204030204"/>
              </a:rPr>
              <a:t>more difficult to print flexible filament</a:t>
            </a:r>
          </a:p>
        </p:txBody>
      </p:sp>
    </p:spTree>
    <p:extLst>
      <p:ext uri="{BB962C8B-B14F-4D97-AF65-F5344CB8AC3E}">
        <p14:creationId xmlns:p14="http://schemas.microsoft.com/office/powerpoint/2010/main" val="388249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7CD48-712B-0089-B730-A8B718ED7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Limitations that influence design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CCF5E-70A5-0F1A-0AD8-9BC977AD9F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Calibri"/>
                <a:cs typeface="Calibri"/>
              </a:rPr>
              <a:t>Print volume (aka "build volume")</a:t>
            </a:r>
          </a:p>
          <a:p>
            <a:r>
              <a:rPr lang="en-US" dirty="0">
                <a:ea typeface="Calibri"/>
                <a:cs typeface="Calibri"/>
              </a:rPr>
              <a:t>Bed adhesion</a:t>
            </a:r>
          </a:p>
          <a:p>
            <a:r>
              <a:rPr lang="en-US" dirty="0">
                <a:ea typeface="Calibri"/>
                <a:cs typeface="Calibri"/>
              </a:rPr>
              <a:t>Layer adhesion </a:t>
            </a:r>
            <a:endParaRPr lang="en-US"/>
          </a:p>
          <a:p>
            <a:r>
              <a:rPr lang="en-US" dirty="0">
                <a:ea typeface="Calibri"/>
                <a:cs typeface="Calibri"/>
              </a:rPr>
              <a:t>Support material</a:t>
            </a:r>
          </a:p>
          <a:p>
            <a:r>
              <a:rPr lang="en-US" dirty="0">
                <a:ea typeface="Calibri"/>
                <a:cs typeface="Calibri"/>
              </a:rPr>
              <a:t>Print directionality</a:t>
            </a:r>
          </a:p>
          <a:p>
            <a:r>
              <a:rPr lang="en-US">
                <a:ea typeface="Calibri"/>
                <a:cs typeface="Calibri"/>
              </a:rPr>
              <a:t>Feature size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5" descr="A picture containing text, monitor, indoor, microwave&#10;&#10;Description automatically generated">
            <a:extLst>
              <a:ext uri="{FF2B5EF4-FFF2-40B4-BE49-F238E27FC236}">
                <a16:creationId xmlns:a16="http://schemas.microsoft.com/office/drawing/2014/main" id="{5AB5C658-D980-F62D-471D-327D24CAF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997" y="4127077"/>
            <a:ext cx="1676400" cy="1686560"/>
          </a:xfrm>
          <a:prstGeom prst="rect">
            <a:avLst/>
          </a:prstGeom>
        </p:spPr>
      </p:pic>
      <p:pic>
        <p:nvPicPr>
          <p:cNvPr id="6" name="Picture 6" descr="A picture containing printer, kitchen appliance&#10;&#10;Description automatically generated">
            <a:extLst>
              <a:ext uri="{FF2B5EF4-FFF2-40B4-BE49-F238E27FC236}">
                <a16:creationId xmlns:a16="http://schemas.microsoft.com/office/drawing/2014/main" id="{E90A25DF-5404-C3F7-34E1-6F380EAB2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917" y="3283797"/>
            <a:ext cx="2611120" cy="2611120"/>
          </a:xfrm>
          <a:prstGeom prst="rect">
            <a:avLst/>
          </a:prstGeom>
        </p:spPr>
      </p:pic>
      <p:pic>
        <p:nvPicPr>
          <p:cNvPr id="8" name="Picture 8" descr="A picture containing indoor, appliance, white, kitchen appliance&#10;&#10;Description automatically generated">
            <a:extLst>
              <a:ext uri="{FF2B5EF4-FFF2-40B4-BE49-F238E27FC236}">
                <a16:creationId xmlns:a16="http://schemas.microsoft.com/office/drawing/2014/main" id="{265E6F20-380C-911E-9DDE-6F7B227B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1837" y="3982947"/>
            <a:ext cx="2743200" cy="19138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AB090D9-C8FD-B190-B6CA-13901F39E335}"/>
              </a:ext>
            </a:extLst>
          </p:cNvPr>
          <p:cNvSpPr txBox="1"/>
          <p:nvPr/>
        </p:nvSpPr>
        <p:spPr>
          <a:xfrm>
            <a:off x="9395037" y="5910156"/>
            <a:ext cx="2407920" cy="666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+mn-lt"/>
                <a:cs typeface="+mn-lt"/>
              </a:rPr>
              <a:t>MarkForged</a:t>
            </a:r>
            <a:r>
              <a:rPr lang="en-US" dirty="0">
                <a:ea typeface="+mn-lt"/>
                <a:cs typeface="+mn-lt"/>
              </a:rPr>
              <a:t> Onyx Pro</a:t>
            </a:r>
            <a:endParaRPr lang="en-US" dirty="0"/>
          </a:p>
          <a:p>
            <a:r>
              <a:rPr lang="en-US" dirty="0" err="1"/>
              <a:t>MarkForged</a:t>
            </a:r>
            <a:r>
              <a:rPr lang="en-US" dirty="0"/>
              <a:t> </a:t>
            </a:r>
            <a:r>
              <a:rPr lang="en-US" dirty="0" err="1"/>
              <a:t>MarkTwo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0D85A4-A378-E30F-B632-CBCD49D7A16F}"/>
              </a:ext>
            </a:extLst>
          </p:cNvPr>
          <p:cNvSpPr txBox="1"/>
          <p:nvPr/>
        </p:nvSpPr>
        <p:spPr>
          <a:xfrm>
            <a:off x="6651837" y="5910156"/>
            <a:ext cx="18186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Calibri"/>
                <a:cs typeface="Calibri"/>
              </a:rPr>
              <a:t>Sindoh</a:t>
            </a:r>
            <a:r>
              <a:rPr lang="en-US" dirty="0">
                <a:ea typeface="Calibri"/>
                <a:cs typeface="Calibri"/>
              </a:rPr>
              <a:t> 2X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0EA6CD-0FE9-6F7D-A760-762F91499471}"/>
              </a:ext>
            </a:extLst>
          </p:cNvPr>
          <p:cNvSpPr txBox="1"/>
          <p:nvPr/>
        </p:nvSpPr>
        <p:spPr>
          <a:xfrm>
            <a:off x="4375997" y="5910155"/>
            <a:ext cx="176784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>
                <a:ea typeface="Calibri"/>
                <a:cs typeface="Calibri"/>
              </a:rPr>
              <a:t>Sindoh</a:t>
            </a:r>
            <a:r>
              <a:rPr lang="en-US" dirty="0">
                <a:ea typeface="Calibri"/>
                <a:cs typeface="Calibri"/>
              </a:rPr>
              <a:t> 3DWOX1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7037" y="167898"/>
            <a:ext cx="3013374" cy="301337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0D85A4-A378-E30F-B632-CBCD49D7A16F}"/>
              </a:ext>
            </a:extLst>
          </p:cNvPr>
          <p:cNvSpPr txBox="1"/>
          <p:nvPr/>
        </p:nvSpPr>
        <p:spPr>
          <a:xfrm>
            <a:off x="8850418" y="3190017"/>
            <a:ext cx="280818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err="1" smtClean="0">
                <a:ea typeface="Calibri"/>
                <a:cs typeface="Calibri"/>
              </a:rPr>
              <a:t>Bambu</a:t>
            </a:r>
            <a:r>
              <a:rPr lang="en-US" dirty="0" smtClean="0">
                <a:ea typeface="Calibri"/>
                <a:cs typeface="Calibri"/>
              </a:rPr>
              <a:t> Lab X1 Carbon </a:t>
            </a:r>
            <a:br>
              <a:rPr lang="en-US" dirty="0" smtClean="0">
                <a:ea typeface="Calibri"/>
                <a:cs typeface="Calibri"/>
              </a:rPr>
            </a:br>
            <a:r>
              <a:rPr lang="en-US" dirty="0" smtClean="0">
                <a:ea typeface="Calibri"/>
                <a:cs typeface="Calibri"/>
              </a:rPr>
              <a:t>(w/ 4-spool AMS)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12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rinter, kitchen appliance&#10;&#10;Description automatically generated">
            <a:extLst>
              <a:ext uri="{FF2B5EF4-FFF2-40B4-BE49-F238E27FC236}">
                <a16:creationId xmlns:a16="http://schemas.microsoft.com/office/drawing/2014/main" id="{D1B86B72-B404-B972-4E72-6EC526DB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4725" y="1062369"/>
            <a:ext cx="2218660" cy="2218660"/>
          </a:xfrm>
          <a:prstGeom prst="rect">
            <a:avLst/>
          </a:prstGeom>
        </p:spPr>
      </p:pic>
      <p:pic>
        <p:nvPicPr>
          <p:cNvPr id="9" name="Picture 8" descr="A picture containing indoor, appliance, white, kitchen appliance&#10;&#10;Description automatically generated">
            <a:extLst>
              <a:ext uri="{FF2B5EF4-FFF2-40B4-BE49-F238E27FC236}">
                <a16:creationId xmlns:a16="http://schemas.microsoft.com/office/drawing/2014/main" id="{2263C343-6CE9-B653-4ED7-B1F6F7EE8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994" y="1731520"/>
            <a:ext cx="2220962" cy="1549509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C0A39C84-A358-D72F-162C-413555FF5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Build Volume</a:t>
            </a:r>
            <a:endParaRPr lang="en-US" dirty="0"/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7A1AC80B-68F5-BDAB-71A9-F085328014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4784315"/>
              </p:ext>
            </p:extLst>
          </p:nvPr>
        </p:nvGraphicFramePr>
        <p:xfrm>
          <a:off x="1005841" y="3328430"/>
          <a:ext cx="10978177" cy="3385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8759">
                  <a:extLst>
                    <a:ext uri="{9D8B030D-6E8A-4147-A177-3AD203B41FA5}">
                      <a16:colId xmlns:a16="http://schemas.microsoft.com/office/drawing/2014/main" val="3187924329"/>
                    </a:ext>
                  </a:extLst>
                </a:gridCol>
                <a:gridCol w="3073400">
                  <a:extLst>
                    <a:ext uri="{9D8B030D-6E8A-4147-A177-3AD203B41FA5}">
                      <a16:colId xmlns:a16="http://schemas.microsoft.com/office/drawing/2014/main" val="4223081914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3529468279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4131693733"/>
                    </a:ext>
                  </a:extLst>
                </a:gridCol>
                <a:gridCol w="1925618">
                  <a:extLst>
                    <a:ext uri="{9D8B030D-6E8A-4147-A177-3AD203B41FA5}">
                      <a16:colId xmlns:a16="http://schemas.microsoft.com/office/drawing/2014/main" val="709641423"/>
                    </a:ext>
                  </a:extLst>
                </a:gridCol>
              </a:tblGrid>
              <a:tr h="37039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DP200/3DWOX1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OnyxPro</a:t>
                      </a:r>
                      <a:r>
                        <a:rPr lang="en-US" dirty="0"/>
                        <a:t> / </a:t>
                      </a:r>
                      <a:r>
                        <a:rPr lang="en-US" dirty="0" err="1"/>
                        <a:t>MarkTwo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X1</a:t>
                      </a:r>
                      <a:r>
                        <a:rPr lang="en-US" baseline="0" dirty="0" smtClean="0"/>
                        <a:t> Carbon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6827435"/>
                  </a:ext>
                </a:extLst>
              </a:tr>
              <a:tr h="639304">
                <a:tc>
                  <a:txBody>
                    <a:bodyPr/>
                    <a:lstStyle/>
                    <a:p>
                      <a:r>
                        <a:rPr lang="en-US" dirty="0"/>
                        <a:t>Build 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210 x 200 x 195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228 x 200 x300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320 x 132 x 154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256 x 256 x 256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4629069"/>
                  </a:ext>
                </a:extLst>
              </a:tr>
              <a:tr h="639304">
                <a:tc>
                  <a:txBody>
                    <a:bodyPr/>
                    <a:lstStyle/>
                    <a:p>
                      <a:r>
                        <a:rPr lang="en-US" dirty="0"/>
                        <a:t>Layer Height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0.050 - 0.2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0.050 - 0.2 mm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0.1 - 0.2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0.1 mm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6748814"/>
                  </a:ext>
                </a:extLst>
              </a:tr>
              <a:tr h="1735255">
                <a:tc>
                  <a:txBody>
                    <a:bodyPr/>
                    <a:lstStyle/>
                    <a:p>
                      <a:r>
                        <a:rPr lang="en-US" dirty="0"/>
                        <a:t>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DP200: PLA/ABS</a:t>
                      </a:r>
                    </a:p>
                    <a:p>
                      <a:r>
                        <a:rPr lang="en-US" dirty="0" smtClean="0"/>
                        <a:t>3DWOX1:</a:t>
                      </a:r>
                      <a:r>
                        <a:rPr lang="en-US" baseline="0" dirty="0" smtClean="0"/>
                        <a:t> PLA/ABS/</a:t>
                      </a:r>
                      <a:r>
                        <a:rPr lang="en-US" dirty="0"/>
                        <a:t> </a:t>
                      </a:r>
                    </a:p>
                    <a:p>
                      <a:pPr lvl="0">
                        <a:buNone/>
                      </a:pPr>
                      <a:r>
                        <a:rPr lang="en-US" dirty="0" smtClean="0"/>
                        <a:t>other non-Sindoh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PLA/ABS/TPU/PVA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>
                          <a:latin typeface="Calibri"/>
                        </a:rPr>
                        <a:t>(other non-</a:t>
                      </a:r>
                      <a:r>
                        <a:rPr lang="en-US" sz="1800" b="0" i="0" u="none" strike="noStrike" noProof="0" dirty="0" err="1">
                          <a:latin typeface="Calibri"/>
                        </a:rPr>
                        <a:t>sindoh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Onyx</a:t>
                      </a:r>
                      <a:r>
                        <a:rPr lang="en-US" dirty="0"/>
                        <a:t>/Nylon</a:t>
                      </a:r>
                    </a:p>
                    <a:p>
                      <a:pPr lvl="0">
                        <a:buNone/>
                      </a:pPr>
                      <a:r>
                        <a:rPr lang="en-US" sz="1800" b="0" i="0" u="none" strike="noStrike" noProof="0" dirty="0" err="1">
                          <a:latin typeface="Calibri"/>
                        </a:rPr>
                        <a:t>MarkTwo</a:t>
                      </a:r>
                      <a:r>
                        <a:rPr lang="en-US" sz="1800" b="0" i="0" u="none" strike="noStrike" noProof="0" dirty="0">
                          <a:latin typeface="Calibri"/>
                        </a:rPr>
                        <a:t> only:</a:t>
                      </a:r>
                      <a:r>
                        <a:rPr lang="en-US" dirty="0"/>
                        <a:t> Cont. fiber reinforcement (</a:t>
                      </a:r>
                      <a:r>
                        <a:rPr lang="en-US" b="1" dirty="0"/>
                        <a:t>Carbon Fiber</a:t>
                      </a:r>
                      <a:r>
                        <a:rPr lang="en-US" dirty="0"/>
                        <a:t>, Fiber Glass, HSHT Fiber Glass, Kevlar)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 smtClean="0"/>
                        <a:t>PLA/ABS/PETG/ASA/TPU/NA/NACF/… lots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513133"/>
                  </a:ext>
                </a:extLst>
              </a:tr>
            </a:tbl>
          </a:graphicData>
        </a:graphic>
      </p:graphicFrame>
      <p:pic>
        <p:nvPicPr>
          <p:cNvPr id="2050" name="Picture 2" descr="DP200 Sindoh 3D printer: Price, Features, Videos…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8" t="13860" r="15320" b="8194"/>
          <a:stretch/>
        </p:blipFill>
        <p:spPr bwMode="auto">
          <a:xfrm>
            <a:off x="2529302" y="1679613"/>
            <a:ext cx="1386482" cy="1548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ndoh 3DWOX DP201 review - 3D prin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783" y="1630660"/>
            <a:ext cx="1613647" cy="161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25307" t="16919" r="25428" b="20250"/>
          <a:stretch/>
        </p:blipFill>
        <p:spPr>
          <a:xfrm>
            <a:off x="10297565" y="1334282"/>
            <a:ext cx="1484556" cy="1893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26B2-0668-C334-655A-F1929BD7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Bed Adhesion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14F3D-77DF-04FD-6A8F-4C3B99A80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5328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Calibri"/>
                <a:cs typeface="Calibri"/>
              </a:rPr>
              <a:t>Prevent inadvertent separation</a:t>
            </a:r>
          </a:p>
          <a:p>
            <a:r>
              <a:rPr lang="en-US">
                <a:ea typeface="Calibri"/>
                <a:cs typeface="Calibri"/>
              </a:rPr>
              <a:t>Reduce warping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3 types</a:t>
            </a:r>
          </a:p>
          <a:p>
            <a:pPr lvl="1"/>
            <a:r>
              <a:rPr lang="en-US">
                <a:ea typeface="Calibri"/>
                <a:cs typeface="Calibri"/>
              </a:rPr>
              <a:t>Raft – stabalize models with small footprint</a:t>
            </a:r>
          </a:p>
          <a:p>
            <a:pPr lvl="1"/>
            <a:r>
              <a:rPr lang="en-US">
                <a:ea typeface="Calibri"/>
                <a:cs typeface="Calibri"/>
              </a:rPr>
              <a:t>Brim – add stability that's easy to remove</a:t>
            </a:r>
          </a:p>
          <a:p>
            <a:pPr lvl="1"/>
            <a:r>
              <a:rPr lang="en-US">
                <a:ea typeface="Calibri"/>
                <a:cs typeface="Calibri"/>
              </a:rPr>
              <a:t>Skirt – prime nozzle for steady flow</a:t>
            </a:r>
          </a:p>
          <a:p>
            <a:r>
              <a:rPr lang="en-US">
                <a:ea typeface="Calibri"/>
                <a:cs typeface="Calibri"/>
              </a:rPr>
              <a:t>Cons: rafts can be hard to remove and add significant print time</a:t>
            </a:r>
          </a:p>
          <a:p>
            <a:r>
              <a:rPr lang="en-US">
                <a:ea typeface="Calibri"/>
                <a:cs typeface="Calibri"/>
              </a:rPr>
              <a:t>Recommendation: design parts with flat surface in contact with bed and avoid use of rafts when possible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 descr="A picture containing blue, indoor, floor, stationary&#10;&#10;Description automatically generated">
            <a:extLst>
              <a:ext uri="{FF2B5EF4-FFF2-40B4-BE49-F238E27FC236}">
                <a16:creationId xmlns:a16="http://schemas.microsoft.com/office/drawing/2014/main" id="{F0A736BA-58F6-F78E-9342-B1F7D05BF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1075" y="2426146"/>
            <a:ext cx="3525252" cy="3525252"/>
          </a:xfrm>
          <a:prstGeom prst="rect">
            <a:avLst/>
          </a:prstGeo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7505CCE8-4D43-DC3B-A07A-C483CE93A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596" y="321004"/>
            <a:ext cx="7876673" cy="133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1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F8F05-9686-561B-0202-E33C1503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Layer Adhesion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455F8-225E-4212-9701-C51F256922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Affected by:</a:t>
            </a:r>
          </a:p>
          <a:p>
            <a:pPr lvl="1"/>
            <a:r>
              <a:rPr lang="en-US">
                <a:ea typeface="Calibri"/>
                <a:cs typeface="Calibri"/>
              </a:rPr>
              <a:t>Hot end clogs</a:t>
            </a:r>
          </a:p>
          <a:p>
            <a:pPr lvl="1"/>
            <a:r>
              <a:rPr lang="en-US">
                <a:ea typeface="Calibri"/>
                <a:cs typeface="Calibri"/>
              </a:rPr>
              <a:t>Print speed</a:t>
            </a:r>
          </a:p>
          <a:p>
            <a:pPr lvl="1"/>
            <a:r>
              <a:rPr lang="en-US">
                <a:ea typeface="Calibri"/>
                <a:cs typeface="Calibri"/>
              </a:rPr>
              <a:t>Hot end temp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Filament feed rate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Part cooling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Layer height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Moisture in filament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Nozzle width</a:t>
            </a:r>
            <a:endParaRPr lang="en-US" dirty="0">
              <a:ea typeface="Calibri"/>
              <a:cs typeface="Calibri"/>
            </a:endParaRPr>
          </a:p>
          <a:p>
            <a:pPr lvl="1"/>
            <a:endParaRPr lang="en-US" dirty="0">
              <a:ea typeface="Calibri"/>
              <a:cs typeface="Calibri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E64F669-4856-636B-B38A-7F8FA10FE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0" y="378883"/>
            <a:ext cx="2743200" cy="2057400"/>
          </a:xfrm>
          <a:prstGeom prst="rect">
            <a:avLst/>
          </a:prstGeom>
        </p:spPr>
      </p:pic>
      <p:pic>
        <p:nvPicPr>
          <p:cNvPr id="6" name="Picture 6" descr="A picture containing plastic&#10;&#10;Description automatically generated">
            <a:extLst>
              <a:ext uri="{FF2B5EF4-FFF2-40B4-BE49-F238E27FC236}">
                <a16:creationId xmlns:a16="http://schemas.microsoft.com/office/drawing/2014/main" id="{FB4A3949-C169-39A9-AFC6-A5116888E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983" y="2686050"/>
            <a:ext cx="5283200" cy="395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4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7B077-9828-657E-7CCC-38A0D2BE3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Support Material</a:t>
            </a:r>
            <a:endParaRPr lang="en-US" dirty="0"/>
          </a:p>
        </p:txBody>
      </p:sp>
      <p:pic>
        <p:nvPicPr>
          <p:cNvPr id="5" name="Picture 5" descr="A picture containing text, book, different&#10;&#10;Description automatically generated">
            <a:extLst>
              <a:ext uri="{FF2B5EF4-FFF2-40B4-BE49-F238E27FC236}">
                <a16:creationId xmlns:a16="http://schemas.microsoft.com/office/drawing/2014/main" id="{6D492449-3A33-2BAD-7601-92BA79EA1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7360" y="3348355"/>
            <a:ext cx="4856480" cy="2711450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7F439994-AC94-44B7-0488-ABEB43F9A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4441" cy="435133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>
                <a:ea typeface="Calibri"/>
                <a:cs typeface="Calibri"/>
              </a:rPr>
              <a:t>Purpose: prevent sagging of filament before it has time to cool.</a:t>
            </a:r>
            <a:endParaRPr lang="en-US" dirty="0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Cons: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Causes roughness on underside of overhangs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Hard to remove from interior or small spaces</a:t>
            </a:r>
          </a:p>
          <a:p>
            <a:r>
              <a:rPr lang="en-US">
                <a:ea typeface="Calibri"/>
                <a:cs typeface="Calibri"/>
              </a:rPr>
              <a:t>Cleanest prints don't use it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>
                <a:ea typeface="Calibri"/>
                <a:cs typeface="Calibri"/>
              </a:rPr>
              <a:t>Not needed for angles &gt;45 degrees (sometimes down to 30 degrees)</a:t>
            </a:r>
          </a:p>
          <a:p>
            <a:pPr lvl="1"/>
            <a:r>
              <a:rPr lang="en-US">
                <a:ea typeface="Calibri"/>
                <a:cs typeface="Calibri"/>
              </a:rPr>
              <a:t>Design your part to have only minimal and short lengths of overhangs &lt;45 deg from horizontal (when possible)</a:t>
            </a:r>
          </a:p>
          <a:p>
            <a:pPr lvl="1"/>
            <a:r>
              <a:rPr lang="en-US">
                <a:ea typeface="Calibri"/>
                <a:cs typeface="Calibri"/>
              </a:rPr>
              <a:t>If not avoidable, consider PVA    or   play with the new supports in the prusa slicer.</a:t>
            </a:r>
            <a:endParaRPr lang="en-US"/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13" name="Picture 13" descr="A picture containing LEGO, toy, gear&#10;&#10;Description automatically generated">
            <a:extLst>
              <a:ext uri="{FF2B5EF4-FFF2-40B4-BE49-F238E27FC236}">
                <a16:creationId xmlns:a16="http://schemas.microsoft.com/office/drawing/2014/main" id="{A5188838-E36C-4790-AC30-AD363A10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120" y="240529"/>
            <a:ext cx="4632960" cy="305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ACED-661A-F1D0-971B-240FA7A00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Effects of Print Directionality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C3DA6C-646A-AE53-CBD7-C871ADD54A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197762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>
                <a:ea typeface="Calibri"/>
                <a:cs typeface="Calibri"/>
              </a:rPr>
              <a:t>X/Y plane</a:t>
            </a:r>
          </a:p>
          <a:p>
            <a:pPr lvl="1"/>
            <a:r>
              <a:rPr lang="en-US" dirty="0">
                <a:ea typeface="Calibri"/>
                <a:cs typeface="Calibri"/>
              </a:rPr>
              <a:t>Smooth curves (high resolution </a:t>
            </a:r>
            <a:r>
              <a:rPr lang="en-US" dirty="0" err="1">
                <a:ea typeface="Calibri"/>
                <a:cs typeface="Calibri"/>
              </a:rPr>
              <a:t>apperance</a:t>
            </a:r>
            <a:r>
              <a:rPr lang="en-US" dirty="0">
                <a:ea typeface="Calibri"/>
                <a:cs typeface="Calibri"/>
              </a:rPr>
              <a:t>)</a:t>
            </a:r>
          </a:p>
          <a:p>
            <a:pPr lvl="1"/>
            <a:r>
              <a:rPr lang="en-US" dirty="0">
                <a:ea typeface="Calibri"/>
                <a:cs typeface="Calibri"/>
              </a:rPr>
              <a:t>Continuous plastic (high strength)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Z/X and Z/Y planes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Layer height and support material determine </a:t>
            </a:r>
            <a:r>
              <a:rPr lang="en-US" dirty="0" err="1">
                <a:ea typeface="Calibri"/>
                <a:cs typeface="Calibri"/>
              </a:rPr>
              <a:t>smothness</a:t>
            </a:r>
            <a:r>
              <a:rPr lang="en-US" dirty="0">
                <a:ea typeface="Calibri"/>
                <a:cs typeface="Calibri"/>
              </a:rPr>
              <a:t> of arcs/lines </a:t>
            </a:r>
          </a:p>
          <a:p>
            <a:pPr lvl="1"/>
            <a:r>
              <a:rPr lang="en-US" dirty="0">
                <a:ea typeface="Calibri"/>
                <a:cs typeface="Calibri"/>
              </a:rPr>
              <a:t>Weaker along layer lines</a:t>
            </a:r>
          </a:p>
          <a:p>
            <a:pPr lvl="1"/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All planes</a:t>
            </a:r>
          </a:p>
          <a:p>
            <a:pPr lvl="1"/>
            <a:r>
              <a:rPr lang="en-US" dirty="0">
                <a:ea typeface="Calibri"/>
                <a:cs typeface="Calibri"/>
              </a:rPr>
              <a:t>Unsupported material will be affected by gravity in the Z-direction</a:t>
            </a:r>
          </a:p>
          <a:p>
            <a:pPr lvl="1"/>
            <a:r>
              <a:rPr lang="en-US" dirty="0">
                <a:ea typeface="Calibri"/>
                <a:cs typeface="Calibri"/>
              </a:rPr>
              <a:t>Larger layer height will be affected less by gravity</a:t>
            </a:r>
          </a:p>
        </p:txBody>
      </p:sp>
      <p:pic>
        <p:nvPicPr>
          <p:cNvPr id="3074" name="Picture 2" descr="Starters guide to 3D Printing: Orientation | Latest 3D Printer News Article  | 3D Printing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743" y="1690688"/>
            <a:ext cx="5047615" cy="1802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ow Does Part Orientation Affect 3D Printing? [Simple Guide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397" y="3591988"/>
            <a:ext cx="2142403" cy="139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3D Print Overhangs and How To Deal With Them | by Baptiste Higgs |  BravoVictorNovember | Medi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233" y="5302752"/>
            <a:ext cx="4036396" cy="138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8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rc Overhangs - A new way of printing without Supports — CNC Kitch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96" y="1690688"/>
            <a:ext cx="8593861" cy="483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 </a:t>
            </a:r>
            <a:r>
              <a:rPr lang="en-US" dirty="0" err="1" smtClean="0"/>
              <a:t>Cura</a:t>
            </a:r>
            <a:r>
              <a:rPr lang="en-US" dirty="0" smtClean="0"/>
              <a:t> and </a:t>
            </a:r>
            <a:r>
              <a:rPr lang="en-US" dirty="0" err="1" smtClean="0"/>
              <a:t>Prusaslicer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67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3E20A-BC6A-01BE-A127-78025E4D8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Feature Size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200E94-17D0-CEEE-69A9-E1BAFB720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Nozzle is 0.4 mm</a:t>
            </a:r>
          </a:p>
          <a:p>
            <a:r>
              <a:rPr lang="en-US">
                <a:ea typeface="Calibri"/>
                <a:cs typeface="Calibri"/>
              </a:rPr>
              <a:t>Can't make features smaller than that</a:t>
            </a:r>
            <a:endParaRPr lang="en-US" dirty="0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Preferable at least 2 x nozzle width (~ &gt; 1 mm)</a:t>
            </a:r>
            <a:endParaRPr lang="en-US" dirty="0">
              <a:ea typeface="Calibri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89EDF5B-E0BA-4E9D-2223-06958E760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27" y="3363191"/>
            <a:ext cx="4371109" cy="2911186"/>
          </a:xfrm>
          <a:prstGeom prst="rect">
            <a:avLst/>
          </a:prstGeom>
        </p:spPr>
      </p:pic>
      <p:pic>
        <p:nvPicPr>
          <p:cNvPr id="5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0E6365DC-F3A7-DF9D-D6E1-9F5EE35D5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263" y="3303483"/>
            <a:ext cx="3643745" cy="30479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11BE0-0063-B094-F874-E86EF31166BF}"/>
              </a:ext>
            </a:extLst>
          </p:cNvPr>
          <p:cNvSpPr txBox="1"/>
          <p:nvPr/>
        </p:nvSpPr>
        <p:spPr>
          <a:xfrm>
            <a:off x="1477241" y="6412923"/>
            <a:ext cx="9246177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https://support.xometry.com/hc/en-us/articles/217723698-What-is-the-smallest-feature-that-you-can-print-</a:t>
            </a:r>
          </a:p>
        </p:txBody>
      </p:sp>
    </p:spTree>
    <p:extLst>
      <p:ext uri="{BB962C8B-B14F-4D97-AF65-F5344CB8AC3E}">
        <p14:creationId xmlns:p14="http://schemas.microsoft.com/office/powerpoint/2010/main" val="19031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18B3E-13FE-541D-7533-321934225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FDM 3D Printer Anatomy</a:t>
            </a:r>
            <a:endParaRPr lang="en-US" dirty="0"/>
          </a:p>
        </p:txBody>
      </p:sp>
      <p:pic>
        <p:nvPicPr>
          <p:cNvPr id="22" name="Picture 22" descr="A picture containing text, appliance&#10;&#10;Description automatically generated">
            <a:extLst>
              <a:ext uri="{FF2B5EF4-FFF2-40B4-BE49-F238E27FC236}">
                <a16:creationId xmlns:a16="http://schemas.microsoft.com/office/drawing/2014/main" id="{6F670E41-96CB-FA3C-20A4-4DE632870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677" y="1296459"/>
            <a:ext cx="11317313" cy="5547254"/>
          </a:xfr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FFA390-FAB4-8F34-6FCA-E5AFF26788A7}"/>
              </a:ext>
            </a:extLst>
          </p:cNvPr>
          <p:cNvCxnSpPr/>
          <p:nvPr/>
        </p:nvCxnSpPr>
        <p:spPr>
          <a:xfrm>
            <a:off x="5638800" y="2971800"/>
            <a:ext cx="914399" cy="914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DB51985-FE42-369D-F637-06834E276B70}"/>
              </a:ext>
            </a:extLst>
          </p:cNvPr>
          <p:cNvCxnSpPr/>
          <p:nvPr/>
        </p:nvCxnSpPr>
        <p:spPr>
          <a:xfrm>
            <a:off x="5781675" y="3114675"/>
            <a:ext cx="914399" cy="9143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80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F122D-A091-5E14-EA19-7307A755D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How do you print a part?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3C8760-F78E-E869-8B47-6E9C00EBF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Make a part in </a:t>
            </a:r>
            <a:r>
              <a:rPr lang="en-US" dirty="0" smtClean="0">
                <a:cs typeface="Calibri"/>
              </a:rPr>
              <a:t>SolidWorks</a:t>
            </a:r>
            <a:endParaRPr lang="en-US" dirty="0">
              <a:cs typeface="Calibri"/>
            </a:endParaRP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Export part as an STL (using "save-as")  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Import (or drag and drop) STL into slicer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Select printer and </a:t>
            </a:r>
            <a:r>
              <a:rPr lang="en-US" dirty="0" smtClean="0">
                <a:cs typeface="Calibri"/>
              </a:rPr>
              <a:t>material settings</a:t>
            </a:r>
            <a:endParaRPr lang="en-US" dirty="0">
              <a:cs typeface="Calibri"/>
            </a:endParaRP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Adjust print settings or use default ("Normal" from Easy Mode)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Build layers ("Layer Viewer" in 3DWOX Desktop)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File--&gt;Save G-Code to flash drive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Put flash drive into </a:t>
            </a:r>
            <a:r>
              <a:rPr lang="en-US" dirty="0" smtClean="0">
                <a:cs typeface="Calibri"/>
              </a:rPr>
              <a:t>printer’s USB </a:t>
            </a:r>
            <a:r>
              <a:rPr lang="en-US" dirty="0">
                <a:cs typeface="Calibri"/>
              </a:rPr>
              <a:t>port</a:t>
            </a:r>
          </a:p>
          <a:p>
            <a:pPr marL="514350" indent="-514350">
              <a:buAutoNum type="arabicPeriod"/>
            </a:pPr>
            <a:r>
              <a:rPr lang="en-US" dirty="0">
                <a:cs typeface="Calibri"/>
              </a:rPr>
              <a:t>Select "Print", Select your file, and follow on-screen instructions </a:t>
            </a:r>
            <a:endParaRPr lang="en-US" dirty="0" smtClean="0">
              <a:cs typeface="Calibri"/>
            </a:endParaRPr>
          </a:p>
          <a:p>
            <a:pPr marL="514350" indent="-514350">
              <a:buAutoNum type="arabicPeriod"/>
            </a:pPr>
            <a:r>
              <a:rPr lang="en-US" dirty="0" smtClean="0">
                <a:cs typeface="Calibri"/>
              </a:rPr>
              <a:t>Remove your flash drive when small “x” goes away from on-screen </a:t>
            </a:r>
            <a:r>
              <a:rPr lang="en-US" dirty="0" err="1" smtClean="0">
                <a:cs typeface="Calibri"/>
              </a:rPr>
              <a:t>usb</a:t>
            </a:r>
            <a:r>
              <a:rPr lang="en-US" dirty="0" smtClean="0">
                <a:cs typeface="Calibri"/>
              </a:rPr>
              <a:t> icon</a:t>
            </a:r>
            <a:endParaRPr lang="en-US" dirty="0">
              <a:cs typeface="Calibri"/>
            </a:endParaRPr>
          </a:p>
        </p:txBody>
      </p:sp>
      <p:pic>
        <p:nvPicPr>
          <p:cNvPr id="4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C48A5E78-922A-F5AA-BCCD-175AF598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609" y="299548"/>
            <a:ext cx="1009650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8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6FF6A-1B7F-6909-5153-024CB580F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3D Printing Resources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36032-6BE9-53DE-D2EF-98C3A391B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/>
            </a:pPr>
            <a:r>
              <a:rPr lang="en-US" dirty="0">
                <a:ea typeface="+mn-lt"/>
                <a:cs typeface="+mn-lt"/>
              </a:rPr>
              <a:t>Overview</a:t>
            </a:r>
          </a:p>
          <a:p>
            <a:pPr lvl="1">
              <a:buFont typeface="Arial"/>
            </a:pPr>
            <a:r>
              <a:rPr lang="en-US" dirty="0">
                <a:ea typeface="+mn-lt"/>
                <a:cs typeface="+mn-lt"/>
                <a:hlinkClick r:id="rId2"/>
              </a:rPr>
              <a:t>3D Printing - Mindworks (shoutwiki.com)</a:t>
            </a:r>
            <a:endParaRPr lang="en-US" dirty="0">
              <a:cs typeface="Calibri"/>
            </a:endParaRPr>
          </a:p>
          <a:p>
            <a:r>
              <a:rPr lang="en-US" dirty="0">
                <a:ea typeface="+mn-lt"/>
                <a:cs typeface="+mn-lt"/>
              </a:rPr>
              <a:t>Troubleshooting</a:t>
            </a:r>
          </a:p>
          <a:p>
            <a:pPr lvl="1"/>
            <a:r>
              <a:rPr lang="en-US" dirty="0">
                <a:ea typeface="+mn-lt"/>
                <a:cs typeface="+mn-lt"/>
                <a:hlinkClick r:id="rId3"/>
              </a:rPr>
              <a:t>Print Quality Guide (simplify3d.com)</a:t>
            </a:r>
          </a:p>
          <a:p>
            <a:r>
              <a:rPr lang="en-US" dirty="0">
                <a:cs typeface="Calibri"/>
              </a:rPr>
              <a:t>Strength vs. print quality of </a:t>
            </a:r>
            <a:r>
              <a:rPr lang="en-US" dirty="0" smtClean="0">
                <a:cs typeface="Calibri"/>
              </a:rPr>
              <a:t>prints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ea typeface="+mn-lt"/>
                <a:cs typeface="+mn-lt"/>
                <a:hlinkClick r:id="rId4"/>
              </a:rPr>
              <a:t>https://</a:t>
            </a:r>
            <a:r>
              <a:rPr lang="en-US" dirty="0" smtClean="0">
                <a:ea typeface="+mn-lt"/>
                <a:cs typeface="+mn-lt"/>
                <a:hlinkClick r:id="rId4"/>
              </a:rPr>
              <a:t>www.youtube.com/watch?v=Bl2ESvtBiLo</a:t>
            </a:r>
            <a:endParaRPr lang="en-US" dirty="0" smtClean="0">
              <a:ea typeface="+mn-lt"/>
              <a:cs typeface="+mn-lt"/>
            </a:endParaRPr>
          </a:p>
          <a:p>
            <a:pPr lvl="1"/>
            <a:r>
              <a:rPr lang="en-US" dirty="0" smtClean="0">
                <a:cs typeface="Calibri"/>
              </a:rPr>
              <a:t>Less cooling </a:t>
            </a:r>
            <a:r>
              <a:rPr lang="en-US" dirty="0">
                <a:cs typeface="Calibri"/>
              </a:rPr>
              <a:t>= </a:t>
            </a:r>
            <a:r>
              <a:rPr lang="en-US" dirty="0" smtClean="0">
                <a:cs typeface="Calibri"/>
              </a:rPr>
              <a:t>lower print accuracy but higher inter-layer bond strength</a:t>
            </a:r>
            <a:endParaRPr lang="en-US" dirty="0">
              <a:ea typeface="+mn-lt"/>
              <a:cs typeface="+mn-lt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917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BE068-9472-0616-5875-E9BD68A89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 Light"/>
                <a:cs typeface="Calibri Light"/>
              </a:rPr>
              <a:t>Mill vs. Lathe vs. FDM printing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343F054-E5E2-B20F-8801-7F25475E8E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745" y="1825625"/>
            <a:ext cx="2550972" cy="4351338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D2991265-AEE4-7490-B9AE-2D3FF83D6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3246" y="2433367"/>
            <a:ext cx="4599353" cy="3017035"/>
          </a:xfrm>
          <a:prstGeom prst="rect">
            <a:avLst/>
          </a:prstGeom>
        </p:spPr>
      </p:pic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F9E4195A-016E-78F7-EC6A-EB155BAB1D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169" y="846016"/>
            <a:ext cx="2743200" cy="2743200"/>
          </a:xfrm>
          <a:prstGeom prst="rect">
            <a:avLst/>
          </a:prstGeom>
        </p:spPr>
      </p:pic>
      <p:pic>
        <p:nvPicPr>
          <p:cNvPr id="8" name="Picture 8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86D2573C-FF79-3C0B-ED3D-F3FCC3D547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4784" y="3677137"/>
            <a:ext cx="2020277" cy="301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0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A3D98436-8C3B-4F87-5653-E5209980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593" y="117962"/>
            <a:ext cx="3119434" cy="2211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CEAC75-A00B-11FA-4E94-40C0AA9E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/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Major Differences</a:t>
            </a:r>
            <a:endParaRPr lang="en-US" dirty="0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7EED2-C5D7-04AB-2CBA-2246D4745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 dirty="0">
                <a:cs typeface="Calibri"/>
              </a:rPr>
              <a:t>Process:</a:t>
            </a:r>
            <a:r>
              <a:rPr lang="en-US" dirty="0">
                <a:cs typeface="Calibri"/>
              </a:rPr>
              <a:t> </a:t>
            </a:r>
            <a:r>
              <a:rPr lang="en-US" dirty="0">
                <a:ea typeface="+mn-lt"/>
                <a:cs typeface="+mn-lt"/>
              </a:rPr>
              <a:t>Subtractive </a:t>
            </a:r>
            <a:r>
              <a:rPr lang="en-US" dirty="0">
                <a:cs typeface="Calibri"/>
              </a:rPr>
              <a:t>vs. Additive mfg.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cs typeface="Calibri"/>
              </a:rPr>
              <a:t>Time:</a:t>
            </a:r>
            <a:r>
              <a:rPr lang="en-US" dirty="0">
                <a:cs typeface="Calibri"/>
              </a:rPr>
              <a:t> small parts print "fast" (min-</a:t>
            </a:r>
            <a:r>
              <a:rPr lang="en-US" dirty="0" err="1">
                <a:cs typeface="Calibri"/>
              </a:rPr>
              <a:t>hrs</a:t>
            </a:r>
            <a:r>
              <a:rPr lang="en-US" dirty="0">
                <a:cs typeface="Calibri"/>
              </a:rPr>
              <a:t>), large parts print slow (</a:t>
            </a:r>
            <a:r>
              <a:rPr lang="en-US" dirty="0" err="1">
                <a:cs typeface="Calibri"/>
              </a:rPr>
              <a:t>hrs</a:t>
            </a:r>
            <a:r>
              <a:rPr lang="en-US" dirty="0">
                <a:cs typeface="Calibri"/>
              </a:rPr>
              <a:t>-days). Machining time depends on amount of material removal and number/complexity of part features (hours)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cs typeface="Calibri"/>
              </a:rPr>
              <a:t>Cost:</a:t>
            </a:r>
            <a:r>
              <a:rPr lang="en-US" dirty="0">
                <a:cs typeface="Calibri"/>
              </a:rPr>
              <a:t> printing depends on material used; machining depends mostly on time and number of setups required. Most filaments are cheap.</a:t>
            </a:r>
            <a:endParaRPr lang="en-US" dirty="0">
              <a:ea typeface="Calibri" panose="020F0502020204030204"/>
              <a:cs typeface="Calibri"/>
            </a:endParaRPr>
          </a:p>
          <a:p>
            <a:r>
              <a:rPr lang="en-US" b="1" dirty="0">
                <a:cs typeface="Calibri"/>
              </a:rPr>
              <a:t>Strength/Rigidity:</a:t>
            </a:r>
            <a:r>
              <a:rPr lang="en-US" dirty="0">
                <a:cs typeface="Calibri"/>
              </a:rPr>
              <a:t> PLA, ABS, Nylon, Onyx, Onyx w/ CF </a:t>
            </a:r>
            <a:r>
              <a:rPr lang="en-US" dirty="0" err="1">
                <a:cs typeface="Calibri"/>
              </a:rPr>
              <a:t>reinf</a:t>
            </a:r>
            <a:r>
              <a:rPr lang="en-US" dirty="0">
                <a:cs typeface="Calibri"/>
              </a:rPr>
              <a:t>., </a:t>
            </a:r>
            <a:r>
              <a:rPr lang="en-US" dirty="0">
                <a:ea typeface="+mn-lt"/>
                <a:cs typeface="+mn-lt"/>
              </a:rPr>
              <a:t>6061-T6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>
                <a:cs typeface="Calibri"/>
              </a:rPr>
              <a:t>Precision:</a:t>
            </a:r>
            <a:r>
              <a:rPr lang="en-US" dirty="0">
                <a:cs typeface="Calibri"/>
              </a:rPr>
              <a:t> Printing +/- 0.1mm (~0.005") in X-Y plane, similar in Z (</a:t>
            </a:r>
            <a:r>
              <a:rPr lang="en-US" i="1" dirty="0">
                <a:cs typeface="Calibri"/>
              </a:rPr>
              <a:t>if support isn't needed and warping is minimized)</a:t>
            </a:r>
            <a:r>
              <a:rPr lang="en-US" dirty="0">
                <a:cs typeface="Calibri"/>
              </a:rPr>
              <a:t>. </a:t>
            </a:r>
          </a:p>
          <a:p>
            <a:r>
              <a:rPr lang="en-US" b="1" dirty="0">
                <a:ea typeface="Calibri"/>
                <a:cs typeface="Calibri"/>
              </a:rPr>
              <a:t>Geometry limitations: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pPr lvl="1"/>
            <a:r>
              <a:rPr lang="en-US" dirty="0">
                <a:ea typeface="Calibri"/>
                <a:cs typeface="Calibri"/>
              </a:rPr>
              <a:t>X-Y tensile strength is almost double of inter-layer strength </a:t>
            </a:r>
          </a:p>
          <a:p>
            <a:pPr lvl="1"/>
            <a:r>
              <a:rPr lang="en-US" dirty="0">
                <a:ea typeface="Calibri"/>
                <a:cs typeface="Calibri"/>
              </a:rPr>
              <a:t>Machining pockets can't have square internal corners!</a:t>
            </a:r>
            <a:endParaRPr lang="en-US" dirty="0">
              <a:cs typeface="Calibri"/>
            </a:endParaRPr>
          </a:p>
        </p:txBody>
      </p:sp>
      <p:pic>
        <p:nvPicPr>
          <p:cNvPr id="10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C693889B-D2BA-D6CA-391E-A050EA358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6241" y="247155"/>
            <a:ext cx="2743200" cy="1831793"/>
          </a:xfrm>
          <a:prstGeom prst="rect">
            <a:avLst/>
          </a:prstGeom>
        </p:spPr>
      </p:pic>
      <p:pic>
        <p:nvPicPr>
          <p:cNvPr id="1026" name="Picture 2" descr="https://plmgroup.eu/wp-content/uploads/materials_strength_graph_markforge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3468" y="4682681"/>
            <a:ext cx="3205973" cy="217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5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cs typeface="Calibri Light"/>
              </a:rPr>
              <a:t>Design for </a:t>
            </a:r>
            <a:r>
              <a:rPr lang="en-US">
                <a:cs typeface="Calibri Light"/>
              </a:rPr>
              <a:t>Machining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Basic Tips/Considerations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95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34EF3-A359-8113-EE23-018AD9805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Tools are Round (internal pockets have radii)</a:t>
            </a:r>
            <a:endParaRPr lang="en-US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CBB798E2-D7D1-0231-D1AD-7460F5E4E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7101" y="1718830"/>
            <a:ext cx="7263130" cy="5142200"/>
          </a:xfrm>
        </p:spPr>
      </p:pic>
    </p:spTree>
    <p:extLst>
      <p:ext uri="{BB962C8B-B14F-4D97-AF65-F5344CB8AC3E}">
        <p14:creationId xmlns:p14="http://schemas.microsoft.com/office/powerpoint/2010/main" val="339786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836D3-5F15-A785-486E-64386B3BA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Rules of thumb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C1319-B7E7-F3FE-4BF1-D8D78F5377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Tool OD:Length ratio should stay &gt; 1:4 for milling (for deflection &amp; chatter) --&gt; may require multiple passes</a:t>
            </a:r>
          </a:p>
          <a:p>
            <a:r>
              <a:rPr lang="en-US">
                <a:cs typeface="Calibri"/>
              </a:rPr>
              <a:t>Small radii tools:</a:t>
            </a:r>
            <a:endParaRPr lang="en-US" dirty="0">
              <a:cs typeface="Calibri"/>
            </a:endParaRPr>
          </a:p>
          <a:p>
            <a:pPr lvl="1"/>
            <a:r>
              <a:rPr lang="en-US">
                <a:cs typeface="Calibri"/>
              </a:rPr>
              <a:t>can't cut as deep</a:t>
            </a:r>
          </a:p>
          <a:p>
            <a:pPr lvl="1"/>
            <a:r>
              <a:rPr lang="en-US">
                <a:cs typeface="Calibri"/>
              </a:rPr>
              <a:t>take longer to remove material</a:t>
            </a:r>
          </a:p>
          <a:p>
            <a:r>
              <a:rPr lang="en-US">
                <a:cs typeface="Calibri"/>
              </a:rPr>
              <a:t>Only include number of significant figures needed --&gt; zeros cost $</a:t>
            </a:r>
          </a:p>
          <a:p>
            <a:pPr lvl="1"/>
            <a:r>
              <a:rPr lang="en-US">
                <a:cs typeface="Calibri"/>
              </a:rPr>
              <a:t>Example for a small part</a:t>
            </a:r>
          </a:p>
          <a:p>
            <a:pPr lvl="2"/>
            <a:r>
              <a:rPr lang="en-US">
                <a:cs typeface="Calibri"/>
              </a:rPr>
              <a:t>0.05-0.1 inches (1-2 mm) when precision/weight doesn't matter</a:t>
            </a:r>
            <a:endParaRPr lang="en-US" dirty="0">
              <a:cs typeface="Calibri"/>
            </a:endParaRPr>
          </a:p>
          <a:p>
            <a:pPr lvl="2"/>
            <a:r>
              <a:rPr lang="en-US">
                <a:cs typeface="Calibri"/>
              </a:rPr>
              <a:t>0.01 inches (0.2 mm) for low precision</a:t>
            </a:r>
            <a:endParaRPr lang="en-US"/>
          </a:p>
          <a:p>
            <a:pPr lvl="2"/>
            <a:r>
              <a:rPr lang="en-US">
                <a:cs typeface="Calibri"/>
              </a:rPr>
              <a:t>0.005 inches (0.1 mm) for moderate precision</a:t>
            </a:r>
          </a:p>
          <a:p>
            <a:pPr lvl="2"/>
            <a:r>
              <a:rPr lang="en-US">
                <a:cs typeface="Calibri"/>
              </a:rPr>
              <a:t>0.0005-0.001 inches (0.01-0.02 mm) for high precision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000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Design for FDM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3D Printing Basics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1442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BE33-624C-5A0F-1771-F88B120DD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Methods of Printing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2E4CD7-1E0F-C3FF-565E-480530E6C8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028018" cy="41396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ea typeface="Calibri"/>
                <a:cs typeface="Calibri"/>
              </a:rPr>
              <a:t>Extrusion: aka </a:t>
            </a:r>
            <a:r>
              <a:rPr lang="en-US" sz="2400" b="1" dirty="0">
                <a:ea typeface="Calibri"/>
                <a:cs typeface="Calibri"/>
              </a:rPr>
              <a:t>Fused Deposition Modeling (FDM)</a:t>
            </a:r>
          </a:p>
          <a:p>
            <a:r>
              <a:rPr lang="en-US" sz="2400" dirty="0">
                <a:ea typeface="Calibri"/>
                <a:cs typeface="Calibri"/>
              </a:rPr>
              <a:t>Inkjet</a:t>
            </a:r>
          </a:p>
          <a:p>
            <a:r>
              <a:rPr lang="en-US" sz="2400" dirty="0">
                <a:ea typeface="Calibri"/>
                <a:cs typeface="Calibri"/>
              </a:rPr>
              <a:t>Selective Laser Sintering (SLS)</a:t>
            </a:r>
          </a:p>
          <a:p>
            <a:r>
              <a:rPr lang="en-US" sz="2400" dirty="0">
                <a:ea typeface="Calibri"/>
                <a:cs typeface="Calibri"/>
              </a:rPr>
              <a:t>Stereolithography (SLA)</a:t>
            </a:r>
            <a:endParaRPr lang="en-US" sz="2400" dirty="0"/>
          </a:p>
          <a:p>
            <a:endParaRPr lang="en-US" sz="2400" dirty="0">
              <a:ea typeface="Calibri"/>
              <a:cs typeface="Calibri"/>
            </a:endParaRPr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19A648ED-9DA6-63C4-3AA8-B69413B36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984" y="2140240"/>
            <a:ext cx="6532033" cy="424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51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</TotalTime>
  <Words>907</Words>
  <Application>Microsoft Office PowerPoint</Application>
  <PresentationFormat>Widescreen</PresentationFormat>
  <Paragraphs>146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CAD Design for Manufacturing</vt:lpstr>
      <vt:lpstr>FDM 3D Printer Anatomy</vt:lpstr>
      <vt:lpstr>Mill vs. Lathe vs. FDM printing</vt:lpstr>
      <vt:lpstr> Major Differences</vt:lpstr>
      <vt:lpstr>Design for Machining</vt:lpstr>
      <vt:lpstr>Tools are Round (internal pockets have radii)</vt:lpstr>
      <vt:lpstr>Rules of thumb</vt:lpstr>
      <vt:lpstr>Design for FDM</vt:lpstr>
      <vt:lpstr>Methods of Printing</vt:lpstr>
      <vt:lpstr>FDM 3D Printer Anatomy</vt:lpstr>
      <vt:lpstr>Hotend Assembly Anatomy</vt:lpstr>
      <vt:lpstr>Limitations that influence design</vt:lpstr>
      <vt:lpstr>Build Volume</vt:lpstr>
      <vt:lpstr>Bed Adhesion</vt:lpstr>
      <vt:lpstr>Layer Adhesion</vt:lpstr>
      <vt:lpstr>Support Material</vt:lpstr>
      <vt:lpstr>Effects of Print Directionality</vt:lpstr>
      <vt:lpstr>New in Cura and Prusaslicer</vt:lpstr>
      <vt:lpstr>Feature Size</vt:lpstr>
      <vt:lpstr>How do you print a part?</vt:lpstr>
      <vt:lpstr>3D Printing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Perry, Joel (jperry@uidaho.edu)</cp:lastModifiedBy>
  <cp:revision>985</cp:revision>
  <dcterms:created xsi:type="dcterms:W3CDTF">2022-09-12T22:29:16Z</dcterms:created>
  <dcterms:modified xsi:type="dcterms:W3CDTF">2023-09-12T20:45:55Z</dcterms:modified>
</cp:coreProperties>
</file>