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55975868-A144-4157-BA8A-F261DA3AF180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A82EB3D-E45A-4744-BAAE-A509C23EB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1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27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9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BFBFBF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dirty="0">
                <a:solidFill>
                  <a:srgbClr val="BFBFBF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dirty="0">
                <a:solidFill>
                  <a:srgbClr val="BFBFBF">
                    <a:lumMod val="40000"/>
                    <a:lumOff val="6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effectLst>
                  <a:outerShdw blurRad="50800" dist="38100" dir="2700000" algn="tl" rotWithShape="0">
                    <a:srgbClr val="CDC9C8">
                      <a:lumMod val="40000"/>
                      <a:lumOff val="60000"/>
                      <a:alpha val="40000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82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66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0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25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 algn="l"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2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02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426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89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77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8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9/15/2023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79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962" y="1201510"/>
            <a:ext cx="83468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 have an Ideal Gas inside a piston/cylinder with an initial volume of V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2.0 m</a:t>
            </a:r>
            <a:r>
              <a:rPr lang="en-US" sz="20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an initial pressure of p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101.3 kPa, and an initial temperature of 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20 °C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 are going to squish the gas until p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500 kPa and T</a:t>
            </a:r>
            <a:r>
              <a:rPr lang="en-US" sz="20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= 20 °C.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Find: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is the volume at State 2?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How much work will this require/produce?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How much heat must </a:t>
            </a:r>
            <a:r>
              <a:rPr lang="en-US" sz="2000">
                <a:latin typeface="Arial" pitchFamily="34" charset="0"/>
                <a:cs typeface="Arial" pitchFamily="34" charset="0"/>
              </a:rPr>
              <a:t>be transferred (in/out)?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777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9962" y="1201510"/>
            <a:ext cx="8346838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Questions: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Classify the system (open, closed, isolated)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First Law looks like __________________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other equation can we use to describe the change in Internal Energy in the system?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What does Ideal Gas Law look like for State 1 and State 2?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Does this help us form a polytropic equation?</a:t>
            </a:r>
          </a:p>
        </p:txBody>
      </p:sp>
    </p:spTree>
    <p:extLst>
      <p:ext uri="{BB962C8B-B14F-4D97-AF65-F5344CB8AC3E}">
        <p14:creationId xmlns:p14="http://schemas.microsoft.com/office/powerpoint/2010/main" val="3867318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151</Words>
  <Application>Microsoft Office PowerPoint</Application>
  <PresentationFormat>On-screen Show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Tahoma</vt:lpstr>
      <vt:lpstr>1_Office Theme</vt:lpstr>
      <vt:lpstr>Example</vt:lpstr>
      <vt:lpstr>Example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</dc:title>
  <dc:creator>Steve P</dc:creator>
  <cp:lastModifiedBy>Cordon, Dan (dcordon@uidaho.edu)</cp:lastModifiedBy>
  <cp:revision>20</cp:revision>
  <cp:lastPrinted>2014-01-27T17:12:43Z</cp:lastPrinted>
  <dcterms:created xsi:type="dcterms:W3CDTF">2012-08-28T20:21:29Z</dcterms:created>
  <dcterms:modified xsi:type="dcterms:W3CDTF">2023-09-15T19:13:18Z</dcterms:modified>
</cp:coreProperties>
</file>