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5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7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74" r:id="rId3"/>
    <p:sldId id="275" r:id="rId4"/>
    <p:sldId id="276" r:id="rId5"/>
    <p:sldId id="277" r:id="rId6"/>
    <p:sldId id="278" r:id="rId7"/>
    <p:sldId id="279" r:id="rId8"/>
    <p:sldId id="280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797"/>
    <a:srgbClr val="0066FF"/>
    <a:srgbClr val="99CCFF"/>
    <a:srgbClr val="0A50C2"/>
    <a:srgbClr val="5A9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1368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r">
              <a:defRPr sz="12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2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209" tIns="48105" rIns="96209" bIns="4810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209" tIns="48105" rIns="96209" bIns="4810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r">
              <a:defRPr sz="12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20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33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9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9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9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9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9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oleObject" Target="../embeddings/oleObject3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tags" Target="../tags/tag2.xml"/><Relationship Id="rId21" Type="http://schemas.openxmlformats.org/officeDocument/2006/relationships/oleObject" Target="../embeddings/oleObject7.bin"/><Relationship Id="rId34" Type="http://schemas.openxmlformats.org/officeDocument/2006/relationships/image" Target="../media/image16.wmf"/><Relationship Id="rId7" Type="http://schemas.openxmlformats.org/officeDocument/2006/relationships/notesSlide" Target="../notesSlides/notesSlide2.xml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5.bin"/><Relationship Id="rId25" Type="http://schemas.openxmlformats.org/officeDocument/2006/relationships/oleObject" Target="../embeddings/oleObject9.bin"/><Relationship Id="rId33" Type="http://schemas.openxmlformats.org/officeDocument/2006/relationships/oleObject" Target="../embeddings/oleObject13.bin"/><Relationship Id="rId2" Type="http://schemas.openxmlformats.org/officeDocument/2006/relationships/tags" Target="../tags/tag1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1.bin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3.xml"/><Relationship Id="rId11" Type="http://schemas.openxmlformats.org/officeDocument/2006/relationships/oleObject" Target="../embeddings/oleObject2.bin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5" Type="http://schemas.openxmlformats.org/officeDocument/2006/relationships/tags" Target="../tags/tag4.xml"/><Relationship Id="rId15" Type="http://schemas.openxmlformats.org/officeDocument/2006/relationships/oleObject" Target="../embeddings/oleObject4.bin"/><Relationship Id="rId23" Type="http://schemas.openxmlformats.org/officeDocument/2006/relationships/oleObject" Target="../embeddings/oleObject8.bin"/><Relationship Id="rId28" Type="http://schemas.openxmlformats.org/officeDocument/2006/relationships/image" Target="../media/image13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6.bin"/><Relationship Id="rId31" Type="http://schemas.openxmlformats.org/officeDocument/2006/relationships/oleObject" Target="../embeddings/oleObject12.bin"/><Relationship Id="rId4" Type="http://schemas.openxmlformats.org/officeDocument/2006/relationships/tags" Target="../tags/tag3.xml"/><Relationship Id="rId9" Type="http://schemas.openxmlformats.org/officeDocument/2006/relationships/oleObject" Target="../embeddings/oleObject1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0.bin"/><Relationship Id="rId30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tags" Target="../tags/tag6.xml"/><Relationship Id="rId21" Type="http://schemas.openxmlformats.org/officeDocument/2006/relationships/oleObject" Target="../embeddings/oleObject20.bin"/><Relationship Id="rId34" Type="http://schemas.openxmlformats.org/officeDocument/2006/relationships/image" Target="../media/image16.wmf"/><Relationship Id="rId7" Type="http://schemas.openxmlformats.org/officeDocument/2006/relationships/notesSlide" Target="../notesSlides/notesSlide3.xml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22.bin"/><Relationship Id="rId33" Type="http://schemas.openxmlformats.org/officeDocument/2006/relationships/oleObject" Target="../embeddings/oleObject26.bin"/><Relationship Id="rId2" Type="http://schemas.openxmlformats.org/officeDocument/2006/relationships/tags" Target="../tags/tag5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24.bin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3.xml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5" Type="http://schemas.openxmlformats.org/officeDocument/2006/relationships/tags" Target="../tags/tag8.xml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28" Type="http://schemas.openxmlformats.org/officeDocument/2006/relationships/image" Target="../media/image13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19.bin"/><Relationship Id="rId31" Type="http://schemas.openxmlformats.org/officeDocument/2006/relationships/oleObject" Target="../embeddings/oleObject25.bin"/><Relationship Id="rId4" Type="http://schemas.openxmlformats.org/officeDocument/2006/relationships/tags" Target="../tags/tag7.xml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23.bin"/><Relationship Id="rId30" Type="http://schemas.openxmlformats.org/officeDocument/2006/relationships/image" Target="../media/image14.wmf"/><Relationship Id="rId35" Type="http://schemas.openxmlformats.org/officeDocument/2006/relationships/image" Target="../media/image18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tags" Target="../tags/tag10.xml"/><Relationship Id="rId21" Type="http://schemas.openxmlformats.org/officeDocument/2006/relationships/oleObject" Target="../embeddings/oleObject33.bin"/><Relationship Id="rId34" Type="http://schemas.openxmlformats.org/officeDocument/2006/relationships/image" Target="../media/image16.wmf"/><Relationship Id="rId7" Type="http://schemas.openxmlformats.org/officeDocument/2006/relationships/notesSlide" Target="../notesSlides/notesSlide4.xml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31.bin"/><Relationship Id="rId25" Type="http://schemas.openxmlformats.org/officeDocument/2006/relationships/oleObject" Target="../embeddings/oleObject35.bin"/><Relationship Id="rId33" Type="http://schemas.openxmlformats.org/officeDocument/2006/relationships/oleObject" Target="../embeddings/oleObject39.bin"/><Relationship Id="rId2" Type="http://schemas.openxmlformats.org/officeDocument/2006/relationships/tags" Target="../tags/tag9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37.bin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3.xml"/><Relationship Id="rId11" Type="http://schemas.openxmlformats.org/officeDocument/2006/relationships/oleObject" Target="../embeddings/oleObject28.bin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5" Type="http://schemas.openxmlformats.org/officeDocument/2006/relationships/tags" Target="../tags/tag12.xml"/><Relationship Id="rId15" Type="http://schemas.openxmlformats.org/officeDocument/2006/relationships/oleObject" Target="../embeddings/oleObject30.bin"/><Relationship Id="rId23" Type="http://schemas.openxmlformats.org/officeDocument/2006/relationships/oleObject" Target="../embeddings/oleObject34.bin"/><Relationship Id="rId28" Type="http://schemas.openxmlformats.org/officeDocument/2006/relationships/image" Target="../media/image13.wmf"/><Relationship Id="rId36" Type="http://schemas.openxmlformats.org/officeDocument/2006/relationships/image" Target="../media/image19.png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32.bin"/><Relationship Id="rId31" Type="http://schemas.openxmlformats.org/officeDocument/2006/relationships/oleObject" Target="../embeddings/oleObject38.bin"/><Relationship Id="rId4" Type="http://schemas.openxmlformats.org/officeDocument/2006/relationships/tags" Target="../tags/tag11.xml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36.bin"/><Relationship Id="rId30" Type="http://schemas.openxmlformats.org/officeDocument/2006/relationships/image" Target="../media/image14.wmf"/><Relationship Id="rId35" Type="http://schemas.openxmlformats.org/officeDocument/2006/relationships/image" Target="../media/image18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tags" Target="../tags/tag14.xml"/><Relationship Id="rId21" Type="http://schemas.openxmlformats.org/officeDocument/2006/relationships/oleObject" Target="../embeddings/oleObject46.bin"/><Relationship Id="rId34" Type="http://schemas.openxmlformats.org/officeDocument/2006/relationships/image" Target="../media/image16.wmf"/><Relationship Id="rId7" Type="http://schemas.openxmlformats.org/officeDocument/2006/relationships/notesSlide" Target="../notesSlides/notesSlide5.xml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44.bin"/><Relationship Id="rId25" Type="http://schemas.openxmlformats.org/officeDocument/2006/relationships/oleObject" Target="../embeddings/oleObject48.bin"/><Relationship Id="rId33" Type="http://schemas.openxmlformats.org/officeDocument/2006/relationships/oleObject" Target="../embeddings/oleObject52.bin"/><Relationship Id="rId2" Type="http://schemas.openxmlformats.org/officeDocument/2006/relationships/tags" Target="../tags/tag13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50.bin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3.xml"/><Relationship Id="rId11" Type="http://schemas.openxmlformats.org/officeDocument/2006/relationships/oleObject" Target="../embeddings/oleObject41.bin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5" Type="http://schemas.openxmlformats.org/officeDocument/2006/relationships/tags" Target="../tags/tag16.xml"/><Relationship Id="rId15" Type="http://schemas.openxmlformats.org/officeDocument/2006/relationships/oleObject" Target="../embeddings/oleObject43.bin"/><Relationship Id="rId23" Type="http://schemas.openxmlformats.org/officeDocument/2006/relationships/oleObject" Target="../embeddings/oleObject47.bin"/><Relationship Id="rId28" Type="http://schemas.openxmlformats.org/officeDocument/2006/relationships/image" Target="../media/image13.wmf"/><Relationship Id="rId36" Type="http://schemas.openxmlformats.org/officeDocument/2006/relationships/image" Target="../media/image20.png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45.bin"/><Relationship Id="rId31" Type="http://schemas.openxmlformats.org/officeDocument/2006/relationships/oleObject" Target="../embeddings/oleObject51.bin"/><Relationship Id="rId4" Type="http://schemas.openxmlformats.org/officeDocument/2006/relationships/tags" Target="../tags/tag15.xml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49.bin"/><Relationship Id="rId30" Type="http://schemas.openxmlformats.org/officeDocument/2006/relationships/image" Target="../media/image14.wmf"/><Relationship Id="rId35" Type="http://schemas.openxmlformats.org/officeDocument/2006/relationships/image" Target="../media/image18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tags" Target="../tags/tag18.xml"/><Relationship Id="rId21" Type="http://schemas.openxmlformats.org/officeDocument/2006/relationships/oleObject" Target="../embeddings/oleObject59.bin"/><Relationship Id="rId34" Type="http://schemas.openxmlformats.org/officeDocument/2006/relationships/image" Target="../media/image16.wmf"/><Relationship Id="rId7" Type="http://schemas.openxmlformats.org/officeDocument/2006/relationships/notesSlide" Target="../notesSlides/notesSlide6.xml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57.bin"/><Relationship Id="rId25" Type="http://schemas.openxmlformats.org/officeDocument/2006/relationships/oleObject" Target="../embeddings/oleObject61.bin"/><Relationship Id="rId33" Type="http://schemas.openxmlformats.org/officeDocument/2006/relationships/oleObject" Target="../embeddings/oleObject65.bin"/><Relationship Id="rId2" Type="http://schemas.openxmlformats.org/officeDocument/2006/relationships/tags" Target="../tags/tag17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63.bin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3.xml"/><Relationship Id="rId11" Type="http://schemas.openxmlformats.org/officeDocument/2006/relationships/oleObject" Target="../embeddings/oleObject54.bin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37" Type="http://schemas.openxmlformats.org/officeDocument/2006/relationships/image" Target="../media/image22.png"/><Relationship Id="rId5" Type="http://schemas.openxmlformats.org/officeDocument/2006/relationships/tags" Target="../tags/tag20.xml"/><Relationship Id="rId15" Type="http://schemas.openxmlformats.org/officeDocument/2006/relationships/oleObject" Target="../embeddings/oleObject56.bin"/><Relationship Id="rId23" Type="http://schemas.openxmlformats.org/officeDocument/2006/relationships/oleObject" Target="../embeddings/oleObject60.bin"/><Relationship Id="rId28" Type="http://schemas.openxmlformats.org/officeDocument/2006/relationships/image" Target="../media/image13.wmf"/><Relationship Id="rId36" Type="http://schemas.openxmlformats.org/officeDocument/2006/relationships/image" Target="../media/image21.png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58.bin"/><Relationship Id="rId31" Type="http://schemas.openxmlformats.org/officeDocument/2006/relationships/oleObject" Target="../embeddings/oleObject64.bin"/><Relationship Id="rId4" Type="http://schemas.openxmlformats.org/officeDocument/2006/relationships/tags" Target="../tags/tag19.xml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62.bin"/><Relationship Id="rId30" Type="http://schemas.openxmlformats.org/officeDocument/2006/relationships/image" Target="../media/image14.wmf"/><Relationship Id="rId35" Type="http://schemas.openxmlformats.org/officeDocument/2006/relationships/image" Target="../media/image18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tags" Target="../tags/tag22.xml"/><Relationship Id="rId21" Type="http://schemas.openxmlformats.org/officeDocument/2006/relationships/oleObject" Target="../embeddings/oleObject72.bin"/><Relationship Id="rId34" Type="http://schemas.openxmlformats.org/officeDocument/2006/relationships/image" Target="../media/image16.wmf"/><Relationship Id="rId7" Type="http://schemas.openxmlformats.org/officeDocument/2006/relationships/notesSlide" Target="../notesSlides/notesSlide7.xml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70.bin"/><Relationship Id="rId25" Type="http://schemas.openxmlformats.org/officeDocument/2006/relationships/oleObject" Target="../embeddings/oleObject74.bin"/><Relationship Id="rId33" Type="http://schemas.openxmlformats.org/officeDocument/2006/relationships/oleObject" Target="../embeddings/oleObject78.bin"/><Relationship Id="rId38" Type="http://schemas.openxmlformats.org/officeDocument/2006/relationships/image" Target="../media/image23.wmf"/><Relationship Id="rId2" Type="http://schemas.openxmlformats.org/officeDocument/2006/relationships/tags" Target="../tags/tag21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76.bin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3.xml"/><Relationship Id="rId11" Type="http://schemas.openxmlformats.org/officeDocument/2006/relationships/oleObject" Target="../embeddings/oleObject67.bin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37" Type="http://schemas.openxmlformats.org/officeDocument/2006/relationships/oleObject" Target="../embeddings/oleObject79.bin"/><Relationship Id="rId5" Type="http://schemas.openxmlformats.org/officeDocument/2006/relationships/tags" Target="../tags/tag24.xml"/><Relationship Id="rId15" Type="http://schemas.openxmlformats.org/officeDocument/2006/relationships/oleObject" Target="../embeddings/oleObject69.bin"/><Relationship Id="rId23" Type="http://schemas.openxmlformats.org/officeDocument/2006/relationships/oleObject" Target="../embeddings/oleObject73.bin"/><Relationship Id="rId28" Type="http://schemas.openxmlformats.org/officeDocument/2006/relationships/image" Target="../media/image13.wmf"/><Relationship Id="rId36" Type="http://schemas.openxmlformats.org/officeDocument/2006/relationships/image" Target="../media/image24.png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71.bin"/><Relationship Id="rId31" Type="http://schemas.openxmlformats.org/officeDocument/2006/relationships/oleObject" Target="../embeddings/oleObject77.bin"/><Relationship Id="rId4" Type="http://schemas.openxmlformats.org/officeDocument/2006/relationships/tags" Target="../tags/tag23.xml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75.bin"/><Relationship Id="rId30" Type="http://schemas.openxmlformats.org/officeDocument/2006/relationships/image" Target="../media/image14.wmf"/><Relationship Id="rId35" Type="http://schemas.openxmlformats.org/officeDocument/2006/relationships/image" Target="../media/image18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oleObject" Target="../embeddings/oleObject82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9" Type="http://schemas.openxmlformats.org/officeDocument/2006/relationships/image" Target="../media/image25.wmf"/><Relationship Id="rId3" Type="http://schemas.openxmlformats.org/officeDocument/2006/relationships/tags" Target="../tags/tag26.xml"/><Relationship Id="rId21" Type="http://schemas.openxmlformats.org/officeDocument/2006/relationships/oleObject" Target="../embeddings/oleObject86.bin"/><Relationship Id="rId34" Type="http://schemas.openxmlformats.org/officeDocument/2006/relationships/image" Target="../media/image16.wmf"/><Relationship Id="rId7" Type="http://schemas.openxmlformats.org/officeDocument/2006/relationships/notesSlide" Target="../notesSlides/notesSlide8.xml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4.bin"/><Relationship Id="rId25" Type="http://schemas.openxmlformats.org/officeDocument/2006/relationships/oleObject" Target="../embeddings/oleObject88.bin"/><Relationship Id="rId33" Type="http://schemas.openxmlformats.org/officeDocument/2006/relationships/oleObject" Target="../embeddings/oleObject92.bin"/><Relationship Id="rId38" Type="http://schemas.openxmlformats.org/officeDocument/2006/relationships/oleObject" Target="../embeddings/oleObject93.bin"/><Relationship Id="rId2" Type="http://schemas.openxmlformats.org/officeDocument/2006/relationships/tags" Target="../tags/tag25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90.bin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3.xml"/><Relationship Id="rId11" Type="http://schemas.openxmlformats.org/officeDocument/2006/relationships/oleObject" Target="../embeddings/oleObject81.bin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37" Type="http://schemas.openxmlformats.org/officeDocument/2006/relationships/image" Target="../media/image22.png"/><Relationship Id="rId5" Type="http://schemas.openxmlformats.org/officeDocument/2006/relationships/tags" Target="../tags/tag28.xml"/><Relationship Id="rId15" Type="http://schemas.openxmlformats.org/officeDocument/2006/relationships/oleObject" Target="../embeddings/oleObject83.bin"/><Relationship Id="rId23" Type="http://schemas.openxmlformats.org/officeDocument/2006/relationships/oleObject" Target="../embeddings/oleObject87.bin"/><Relationship Id="rId28" Type="http://schemas.openxmlformats.org/officeDocument/2006/relationships/image" Target="../media/image13.wmf"/><Relationship Id="rId36" Type="http://schemas.openxmlformats.org/officeDocument/2006/relationships/image" Target="../media/image26.png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85.bin"/><Relationship Id="rId31" Type="http://schemas.openxmlformats.org/officeDocument/2006/relationships/oleObject" Target="../embeddings/oleObject91.bin"/><Relationship Id="rId4" Type="http://schemas.openxmlformats.org/officeDocument/2006/relationships/tags" Target="../tags/tag27.xml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89.bin"/><Relationship Id="rId30" Type="http://schemas.openxmlformats.org/officeDocument/2006/relationships/image" Target="../media/image14.wmf"/><Relationship Id="rId35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Lecture 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Heat Pump used for </a:t>
            </a:r>
            <a:br>
              <a:rPr lang="en-US" dirty="0"/>
            </a:br>
            <a:r>
              <a:rPr lang="en-US" dirty="0"/>
              <a:t>Heating House </a:t>
            </a:r>
            <a:r>
              <a:rPr lang="en-US" u="sng" dirty="0"/>
              <a:t>and</a:t>
            </a:r>
            <a:r>
              <a:rPr lang="en-US" dirty="0"/>
              <a:t> Hot Water</a:t>
            </a:r>
          </a:p>
        </p:txBody>
      </p:sp>
    </p:spTree>
    <p:extLst>
      <p:ext uri="{BB962C8B-B14F-4D97-AF65-F5344CB8AC3E}">
        <p14:creationId xmlns:p14="http://schemas.microsoft.com/office/powerpoint/2010/main" val="420556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451022" y="2008015"/>
            <a:ext cx="5119508" cy="4147740"/>
            <a:chOff x="468777" y="2008015"/>
            <a:chExt cx="5119508" cy="4147740"/>
          </a:xfrm>
        </p:grpSpPr>
        <p:pic>
          <p:nvPicPr>
            <p:cNvPr id="6" name="Picture 2" descr="Fig10_03"/>
            <p:cNvPicPr preferRelativeResize="0"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 rotWithShape="1">
            <a:blip r:embed="rId8" cstate="print"/>
            <a:srcRect r="43995"/>
            <a:stretch/>
          </p:blipFill>
          <p:spPr bwMode="auto">
            <a:xfrm>
              <a:off x="502493" y="2008015"/>
              <a:ext cx="2156117" cy="4147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2" descr="Fig10_03"/>
            <p:cNvPicPr preferRelativeResize="0"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 rotWithShape="1">
            <a:blip r:embed="rId8" cstate="print"/>
            <a:srcRect l="56000"/>
            <a:stretch/>
          </p:blipFill>
          <p:spPr bwMode="auto">
            <a:xfrm>
              <a:off x="3878709" y="2008283"/>
              <a:ext cx="1693927" cy="4147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2" name="Straight Connector 11"/>
            <p:cNvCxnSpPr/>
            <p:nvPr/>
          </p:nvCxnSpPr>
          <p:spPr>
            <a:xfrm>
              <a:off x="2658610" y="5242913"/>
              <a:ext cx="1253582" cy="0"/>
            </a:xfrm>
            <a:prstGeom prst="line">
              <a:avLst/>
            </a:prstGeom>
            <a:ln w="19050">
              <a:solidFill>
                <a:srgbClr val="0767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1687630" y="4019728"/>
              <a:ext cx="970980" cy="24274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79763" y="3518893"/>
              <a:ext cx="970980" cy="24274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80551" y="4514985"/>
              <a:ext cx="970980" cy="24274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43500" y="3898356"/>
              <a:ext cx="970980" cy="456192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189957" y="5410628"/>
              <a:ext cx="1398328" cy="350166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2641360" y="2686024"/>
              <a:ext cx="1241085" cy="870534"/>
              <a:chOff x="6744469" y="1958506"/>
              <a:chExt cx="1316281" cy="923278"/>
            </a:xfrm>
          </p:grpSpPr>
          <p:pic>
            <p:nvPicPr>
              <p:cNvPr id="19" name="Picture 2" descr="Fig10_03"/>
              <p:cNvPicPr preferRelativeResize="0">
                <a:picLocks noChangeAspect="1" noChangeArrowheads="1"/>
              </p:cNvPicPr>
              <p:nvPr>
                <p:custDataLst>
                  <p:tags r:id="rId4"/>
                </p:custDataLst>
              </p:nvPr>
            </p:nvPicPr>
            <p:blipFill rotWithShape="1">
              <a:blip r:embed="rId8" cstate="print"/>
              <a:srcRect l="13957" t="16330" r="66532" b="63578"/>
              <a:stretch/>
            </p:blipFill>
            <p:spPr bwMode="auto">
              <a:xfrm>
                <a:off x="6744469" y="1958506"/>
                <a:ext cx="796706" cy="883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0" name="Picture 2" descr="Fig10_03"/>
              <p:cNvPicPr preferRelativeResize="0">
                <a:picLocks noChangeAspect="1" noChangeArrowheads="1"/>
              </p:cNvPicPr>
              <p:nvPr>
                <p:custDataLst>
                  <p:tags r:id="rId5"/>
                </p:custDataLst>
              </p:nvPr>
            </p:nvPicPr>
            <p:blipFill rotWithShape="1">
              <a:blip r:embed="rId8" cstate="print"/>
              <a:srcRect l="42206" t="16375" r="43995" b="62636"/>
              <a:stretch/>
            </p:blipFill>
            <p:spPr bwMode="auto">
              <a:xfrm>
                <a:off x="7497323" y="1958506"/>
                <a:ext cx="563427" cy="9232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13" name="Oval 12"/>
            <p:cNvSpPr/>
            <p:nvPr/>
          </p:nvSpPr>
          <p:spPr>
            <a:xfrm>
              <a:off x="2759703" y="2982236"/>
              <a:ext cx="59047" cy="59047"/>
            </a:xfrm>
            <a:prstGeom prst="ellipse">
              <a:avLst/>
            </a:prstGeom>
            <a:solidFill>
              <a:srgbClr val="076797"/>
            </a:solidFill>
            <a:ln w="9525">
              <a:solidFill>
                <a:srgbClr val="0767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4120770"/>
                </p:ext>
              </p:extLst>
            </p:nvPr>
          </p:nvGraphicFramePr>
          <p:xfrm>
            <a:off x="2735727" y="2774522"/>
            <a:ext cx="123741" cy="1924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465" name="Equation" r:id="rId9" imgW="114120" imgH="177480" progId="">
                    <p:embed/>
                  </p:oleObj>
                </mc:Choice>
                <mc:Fallback>
                  <p:oleObj name="Equation" r:id="rId9" imgW="114120" imgH="177480" progId="">
                    <p:embed/>
                    <p:pic>
                      <p:nvPicPr>
                        <p:cNvPr id="0" name="Picture 4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5727" y="2774522"/>
                          <a:ext cx="123741" cy="1924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43980048"/>
                </p:ext>
              </p:extLst>
            </p:nvPr>
          </p:nvGraphicFramePr>
          <p:xfrm>
            <a:off x="581037" y="2795265"/>
            <a:ext cx="136210" cy="1796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466" name="Equation" r:id="rId11" imgW="126720" imgH="164880" progId="">
                    <p:embed/>
                  </p:oleObj>
                </mc:Choice>
                <mc:Fallback>
                  <p:oleObj name="Equation" r:id="rId11" imgW="126720" imgH="164880" progId="">
                    <p:embed/>
                    <p:pic>
                      <p:nvPicPr>
                        <p:cNvPr id="0" name="Picture 4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1037" y="2795265"/>
                          <a:ext cx="136210" cy="17961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1621223"/>
                </p:ext>
              </p:extLst>
            </p:nvPr>
          </p:nvGraphicFramePr>
          <p:xfrm>
            <a:off x="468777" y="5152741"/>
            <a:ext cx="122738" cy="1930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467" name="Equation" r:id="rId13" imgW="114120" imgH="177480" progId="">
                    <p:embed/>
                  </p:oleObj>
                </mc:Choice>
                <mc:Fallback>
                  <p:oleObj name="Equation" r:id="rId13" imgW="114120" imgH="177480" progId="">
                    <p:embed/>
                    <p:pic>
                      <p:nvPicPr>
                        <p:cNvPr id="0" name="Picture 4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777" y="5152741"/>
                          <a:ext cx="122738" cy="19308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7" name="Straight Arrow Connector 26"/>
            <p:cNvCxnSpPr/>
            <p:nvPr/>
          </p:nvCxnSpPr>
          <p:spPr>
            <a:xfrm flipV="1">
              <a:off x="3401431" y="2379107"/>
              <a:ext cx="0" cy="518972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7170324"/>
                </p:ext>
              </p:extLst>
            </p:nvPr>
          </p:nvGraphicFramePr>
          <p:xfrm>
            <a:off x="3547715" y="2242941"/>
            <a:ext cx="314330" cy="284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468" name="Equation" r:id="rId15" imgW="266400" imgH="241200" progId="">
                    <p:embed/>
                  </p:oleObj>
                </mc:Choice>
                <mc:Fallback>
                  <p:oleObj name="Equation" r:id="rId15" imgW="266400" imgH="241200" progId="">
                    <p:embed/>
                    <p:pic>
                      <p:nvPicPr>
                        <p:cNvPr id="0" name="Picture 4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7715" y="2242941"/>
                          <a:ext cx="314330" cy="284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007891"/>
                </p:ext>
              </p:extLst>
            </p:nvPr>
          </p:nvGraphicFramePr>
          <p:xfrm>
            <a:off x="2855095" y="3461925"/>
            <a:ext cx="1092672" cy="239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469" name="Equation" r:id="rId17" imgW="927000" imgH="203040" progId="">
                    <p:embed/>
                  </p:oleObj>
                </mc:Choice>
                <mc:Fallback>
                  <p:oleObj name="Equation" r:id="rId17" imgW="927000" imgH="203040" progId="">
                    <p:embed/>
                    <p:pic>
                      <p:nvPicPr>
                        <p:cNvPr id="0" name="Picture 4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5095" y="3461925"/>
                          <a:ext cx="1092672" cy="2394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" name="TextBox 31"/>
          <p:cNvSpPr txBox="1"/>
          <p:nvPr/>
        </p:nvSpPr>
        <p:spPr>
          <a:xfrm>
            <a:off x="309045" y="1163105"/>
            <a:ext cx="8602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Given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 A heat pump used for domestic hot water heating and space heating as shown below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(apartment, or small cabin)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145185"/>
              </p:ext>
            </p:extLst>
          </p:nvPr>
        </p:nvGraphicFramePr>
        <p:xfrm>
          <a:off x="2386935" y="3988185"/>
          <a:ext cx="456840" cy="247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470" name="Equation" r:id="rId19" imgW="304560" imgH="164880" progId="">
                  <p:embed/>
                </p:oleObj>
              </mc:Choice>
              <mc:Fallback>
                <p:oleObj name="Equation" r:id="rId19" imgW="304560" imgH="164880" progId="">
                  <p:embed/>
                  <p:pic>
                    <p:nvPicPr>
                      <p:cNvPr id="0" name="Picture 4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935" y="3988185"/>
                        <a:ext cx="456840" cy="247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721199"/>
              </p:ext>
            </p:extLst>
          </p:nvPr>
        </p:nvGraphicFramePr>
        <p:xfrm>
          <a:off x="1491772" y="4553295"/>
          <a:ext cx="967950" cy="22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471" name="Equation" r:id="rId21" imgW="774360" imgH="177480" progId="">
                  <p:embed/>
                </p:oleObj>
              </mc:Choice>
              <mc:Fallback>
                <p:oleObj name="Equation" r:id="rId21" imgW="774360" imgH="177480" progId="">
                  <p:embed/>
                  <p:pic>
                    <p:nvPicPr>
                      <p:cNvPr id="0" name="Picture 4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1772" y="4553295"/>
                        <a:ext cx="967950" cy="22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152459"/>
              </p:ext>
            </p:extLst>
          </p:nvPr>
        </p:nvGraphicFramePr>
        <p:xfrm>
          <a:off x="1464970" y="3483976"/>
          <a:ext cx="104775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472" name="Equation" r:id="rId23" imgW="838080" imgH="177480" progId="">
                  <p:embed/>
                </p:oleObj>
              </mc:Choice>
              <mc:Fallback>
                <p:oleObj name="Equation" r:id="rId23" imgW="838080" imgH="177480" progId="">
                  <p:embed/>
                  <p:pic>
                    <p:nvPicPr>
                      <p:cNvPr id="0" name="Picture 4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4970" y="3483976"/>
                        <a:ext cx="1047750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116733"/>
              </p:ext>
            </p:extLst>
          </p:nvPr>
        </p:nvGraphicFramePr>
        <p:xfrm>
          <a:off x="3844290" y="5347586"/>
          <a:ext cx="13017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473" name="Equation" r:id="rId25" imgW="1041120" imgH="380880" progId="">
                  <p:embed/>
                </p:oleObj>
              </mc:Choice>
              <mc:Fallback>
                <p:oleObj name="Equation" r:id="rId25" imgW="1041120" imgH="380880" progId="">
                  <p:embed/>
                  <p:pic>
                    <p:nvPicPr>
                      <p:cNvPr id="0" name="Picture 4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290" y="5347586"/>
                        <a:ext cx="130175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075026"/>
              </p:ext>
            </p:extLst>
          </p:nvPr>
        </p:nvGraphicFramePr>
        <p:xfrm>
          <a:off x="4468655" y="3267846"/>
          <a:ext cx="74612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474" name="Equation" r:id="rId27" imgW="596880" imgH="228600" progId="">
                  <p:embed/>
                </p:oleObj>
              </mc:Choice>
              <mc:Fallback>
                <p:oleObj name="Equation" r:id="rId27" imgW="596880" imgH="228600" progId="">
                  <p:embed/>
                  <p:pic>
                    <p:nvPicPr>
                      <p:cNvPr id="0" name="Picture 4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8655" y="3267846"/>
                        <a:ext cx="746125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727363"/>
              </p:ext>
            </p:extLst>
          </p:nvPr>
        </p:nvGraphicFramePr>
        <p:xfrm>
          <a:off x="2536535" y="2507280"/>
          <a:ext cx="4762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475" name="Equation" r:id="rId29" imgW="380880" imgH="228600" progId="">
                  <p:embed/>
                </p:oleObj>
              </mc:Choice>
              <mc:Fallback>
                <p:oleObj name="Equation" r:id="rId29" imgW="380880" imgH="228600" progId="">
                  <p:embed/>
                  <p:pic>
                    <p:nvPicPr>
                      <p:cNvPr id="0" name="Picture 4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6535" y="2507280"/>
                        <a:ext cx="47625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76423"/>
              </p:ext>
            </p:extLst>
          </p:nvPr>
        </p:nvGraphicFramePr>
        <p:xfrm>
          <a:off x="385855" y="2545685"/>
          <a:ext cx="5080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476" name="Equation" r:id="rId31" imgW="406080" imgH="228600" progId="">
                  <p:embed/>
                </p:oleObj>
              </mc:Choice>
              <mc:Fallback>
                <p:oleObj name="Equation" r:id="rId31" imgW="406080" imgH="228600" progId="">
                  <p:embed/>
                  <p:pic>
                    <p:nvPicPr>
                      <p:cNvPr id="0" name="Picture 4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855" y="2545685"/>
                        <a:ext cx="50800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242729"/>
              </p:ext>
            </p:extLst>
          </p:nvPr>
        </p:nvGraphicFramePr>
        <p:xfrm>
          <a:off x="2364405" y="2061255"/>
          <a:ext cx="1285875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477" name="Equation" r:id="rId33" imgW="1028520" imgH="203040" progId="">
                  <p:embed/>
                </p:oleObj>
              </mc:Choice>
              <mc:Fallback>
                <p:oleObj name="Equation" r:id="rId33" imgW="1028520" imgH="203040" progId="">
                  <p:embed/>
                  <p:pic>
                    <p:nvPicPr>
                      <p:cNvPr id="0" name="Picture 4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4405" y="2061255"/>
                        <a:ext cx="1285875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5493720" y="2242941"/>
            <a:ext cx="34180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Find:</a:t>
            </a:r>
          </a:p>
          <a:p>
            <a:pPr marL="457200" indent="-457200">
              <a:buAutoNum type="alphaLcParenBoth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heat transfer rate available for hot water heating</a:t>
            </a:r>
          </a:p>
          <a:p>
            <a:pPr marL="457200" indent="-457200">
              <a:buAutoNum type="alphaLcParenBoth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power requirement of the compressor</a:t>
            </a:r>
          </a:p>
          <a:p>
            <a:pPr marL="457200" indent="-457200">
              <a:buAutoNum type="alphaLcParenBoth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heat transfer rate from the source</a:t>
            </a:r>
          </a:p>
          <a:p>
            <a:pPr marL="457200" indent="-457200">
              <a:buAutoNum type="alphaLcParenBoth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coefficient of performance for the heat pump</a:t>
            </a:r>
          </a:p>
        </p:txBody>
      </p:sp>
    </p:spTree>
    <p:extLst>
      <p:ext uri="{BB962C8B-B14F-4D97-AF65-F5344CB8AC3E}">
        <p14:creationId xmlns:p14="http://schemas.microsoft.com/office/powerpoint/2010/main" val="53578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  <p:grpSp>
        <p:nvGrpSpPr>
          <p:cNvPr id="50" name="Group 49"/>
          <p:cNvGrpSpPr>
            <a:grpSpLocks noChangeAspect="1"/>
          </p:cNvGrpSpPr>
          <p:nvPr/>
        </p:nvGrpSpPr>
        <p:grpSpPr>
          <a:xfrm>
            <a:off x="4917645" y="1931205"/>
            <a:ext cx="4127531" cy="3302025"/>
            <a:chOff x="385855" y="2008015"/>
            <a:chExt cx="5184675" cy="4147740"/>
          </a:xfrm>
        </p:grpSpPr>
        <p:grpSp>
          <p:nvGrpSpPr>
            <p:cNvPr id="23" name="Group 22"/>
            <p:cNvGrpSpPr/>
            <p:nvPr/>
          </p:nvGrpSpPr>
          <p:grpSpPr>
            <a:xfrm>
              <a:off x="451022" y="2008015"/>
              <a:ext cx="5119508" cy="4147740"/>
              <a:chOff x="468777" y="2008015"/>
              <a:chExt cx="5119508" cy="4147740"/>
            </a:xfrm>
          </p:grpSpPr>
          <p:pic>
            <p:nvPicPr>
              <p:cNvPr id="24" name="Picture 2" descr="Fig10_03"/>
              <p:cNvPicPr preferRelativeResize="0">
                <a:picLocks noChangeAspect="1" noChangeArrowheads="1"/>
              </p:cNvPicPr>
              <p:nvPr>
                <p:custDataLst>
                  <p:tags r:id="rId2"/>
                </p:custDataLst>
              </p:nvPr>
            </p:nvPicPr>
            <p:blipFill rotWithShape="1">
              <a:blip r:embed="rId8" cstate="print"/>
              <a:srcRect r="43995"/>
              <a:stretch/>
            </p:blipFill>
            <p:spPr bwMode="auto">
              <a:xfrm>
                <a:off x="502493" y="2008015"/>
                <a:ext cx="2156117" cy="41474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5" name="Picture 2" descr="Fig10_03"/>
              <p:cNvPicPr preferRelativeResize="0">
                <a:picLocks noChangeAspect="1" noChangeArrowheads="1"/>
              </p:cNvPicPr>
              <p:nvPr>
                <p:custDataLst>
                  <p:tags r:id="rId3"/>
                </p:custDataLst>
              </p:nvPr>
            </p:nvPicPr>
            <p:blipFill rotWithShape="1">
              <a:blip r:embed="rId8" cstate="print"/>
              <a:srcRect l="56000"/>
              <a:stretch/>
            </p:blipFill>
            <p:spPr bwMode="auto">
              <a:xfrm>
                <a:off x="3878709" y="2008283"/>
                <a:ext cx="1693927" cy="41474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26" name="Straight Connector 25"/>
              <p:cNvCxnSpPr/>
              <p:nvPr/>
            </p:nvCxnSpPr>
            <p:spPr>
              <a:xfrm>
                <a:off x="2658610" y="5242913"/>
                <a:ext cx="1253582" cy="0"/>
              </a:xfrm>
              <a:prstGeom prst="line">
                <a:avLst/>
              </a:prstGeom>
              <a:ln w="19050">
                <a:solidFill>
                  <a:srgbClr val="07679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 26"/>
              <p:cNvSpPr/>
              <p:nvPr/>
            </p:nvSpPr>
            <p:spPr>
              <a:xfrm>
                <a:off x="1687630" y="4019728"/>
                <a:ext cx="970980" cy="2427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479763" y="3518893"/>
                <a:ext cx="970980" cy="2427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580551" y="4514985"/>
                <a:ext cx="970980" cy="2427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743500" y="3898356"/>
                <a:ext cx="970980" cy="456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189957" y="5410628"/>
                <a:ext cx="1398328" cy="35016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2641360" y="2686024"/>
                <a:ext cx="1241085" cy="870534"/>
                <a:chOff x="6744469" y="1958506"/>
                <a:chExt cx="1316281" cy="923278"/>
              </a:xfrm>
            </p:grpSpPr>
            <p:pic>
              <p:nvPicPr>
                <p:cNvPr id="40" name="Picture 2" descr="Fig10_03"/>
                <p:cNvPicPr preferRelativeResize="0">
                  <a:picLocks noChangeAspect="1" noChangeArrowheads="1"/>
                </p:cNvPicPr>
                <p:nvPr>
                  <p:custDataLst>
                    <p:tags r:id="rId4"/>
                  </p:custDataLst>
                </p:nvPr>
              </p:nvPicPr>
              <p:blipFill rotWithShape="1">
                <a:blip r:embed="rId8" cstate="print"/>
                <a:srcRect l="13957" t="16330" r="66532" b="63578"/>
                <a:stretch/>
              </p:blipFill>
              <p:spPr bwMode="auto">
                <a:xfrm>
                  <a:off x="6744469" y="1958506"/>
                  <a:ext cx="796706" cy="8838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" name="Picture 2" descr="Fig10_03"/>
                <p:cNvPicPr preferRelativeResize="0">
                  <a:picLocks noChangeAspect="1" noChangeArrowheads="1"/>
                </p:cNvPicPr>
                <p:nvPr>
                  <p:custDataLst>
                    <p:tags r:id="rId5"/>
                  </p:custDataLst>
                </p:nvPr>
              </p:nvPicPr>
              <p:blipFill rotWithShape="1">
                <a:blip r:embed="rId8" cstate="print"/>
                <a:srcRect l="42206" t="16375" r="43995" b="62636"/>
                <a:stretch/>
              </p:blipFill>
              <p:spPr bwMode="auto">
                <a:xfrm>
                  <a:off x="7497323" y="1958506"/>
                  <a:ext cx="563427" cy="9232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33" name="Oval 32"/>
              <p:cNvSpPr/>
              <p:nvPr/>
            </p:nvSpPr>
            <p:spPr>
              <a:xfrm>
                <a:off x="2759703" y="2982236"/>
                <a:ext cx="59047" cy="59047"/>
              </a:xfrm>
              <a:prstGeom prst="ellipse">
                <a:avLst/>
              </a:prstGeom>
              <a:solidFill>
                <a:srgbClr val="076797"/>
              </a:solidFill>
              <a:ln w="9525">
                <a:solidFill>
                  <a:srgbClr val="0767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34" name="Object 3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44590868"/>
                  </p:ext>
                </p:extLst>
              </p:nvPr>
            </p:nvGraphicFramePr>
            <p:xfrm>
              <a:off x="2735727" y="2774522"/>
              <a:ext cx="123741" cy="1924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6396" name="Equation" r:id="rId9" imgW="114120" imgH="177480" progId="">
                      <p:embed/>
                    </p:oleObj>
                  </mc:Choice>
                  <mc:Fallback>
                    <p:oleObj name="Equation" r:id="rId9" imgW="114120" imgH="177480" progId="">
                      <p:embed/>
                      <p:pic>
                        <p:nvPicPr>
                          <p:cNvPr id="0" name="Picture 38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35727" y="2774522"/>
                            <a:ext cx="123741" cy="19244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5" name="Object 3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01686485"/>
                  </p:ext>
                </p:extLst>
              </p:nvPr>
            </p:nvGraphicFramePr>
            <p:xfrm>
              <a:off x="581037" y="2795265"/>
              <a:ext cx="136210" cy="1796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6397" name="Equation" r:id="rId11" imgW="126720" imgH="164880" progId="">
                      <p:embed/>
                    </p:oleObj>
                  </mc:Choice>
                  <mc:Fallback>
                    <p:oleObj name="Equation" r:id="rId11" imgW="126720" imgH="164880" progId="">
                      <p:embed/>
                      <p:pic>
                        <p:nvPicPr>
                          <p:cNvPr id="0" name="Picture 38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1037" y="2795265"/>
                            <a:ext cx="136210" cy="179617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6" name="Object 3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36338281"/>
                  </p:ext>
                </p:extLst>
              </p:nvPr>
            </p:nvGraphicFramePr>
            <p:xfrm>
              <a:off x="468777" y="5152741"/>
              <a:ext cx="122738" cy="19308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6398" name="Equation" r:id="rId13" imgW="114120" imgH="177480" progId="">
                      <p:embed/>
                    </p:oleObj>
                  </mc:Choice>
                  <mc:Fallback>
                    <p:oleObj name="Equation" r:id="rId13" imgW="114120" imgH="177480" progId="">
                      <p:embed/>
                      <p:pic>
                        <p:nvPicPr>
                          <p:cNvPr id="0" name="Picture 38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8777" y="5152741"/>
                            <a:ext cx="122738" cy="193089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37" name="Straight Arrow Connector 36"/>
              <p:cNvCxnSpPr/>
              <p:nvPr/>
            </p:nvCxnSpPr>
            <p:spPr>
              <a:xfrm flipV="1">
                <a:off x="3401431" y="2379107"/>
                <a:ext cx="0" cy="518972"/>
              </a:xfrm>
              <a:prstGeom prst="straightConnector1">
                <a:avLst/>
              </a:prstGeom>
              <a:ln w="28575">
                <a:solidFill>
                  <a:schemeClr val="accent4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38" name="Object 3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54836266"/>
                  </p:ext>
                </p:extLst>
              </p:nvPr>
            </p:nvGraphicFramePr>
            <p:xfrm>
              <a:off x="3547715" y="2242941"/>
              <a:ext cx="314330" cy="284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6399" name="Equation" r:id="rId15" imgW="266400" imgH="241200" progId="">
                      <p:embed/>
                    </p:oleObj>
                  </mc:Choice>
                  <mc:Fallback>
                    <p:oleObj name="Equation" r:id="rId15" imgW="266400" imgH="241200" progId="">
                      <p:embed/>
                      <p:pic>
                        <p:nvPicPr>
                          <p:cNvPr id="0" name="Picture 38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47715" y="2242941"/>
                            <a:ext cx="314330" cy="2843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9" name="Object 3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9499351"/>
                  </p:ext>
                </p:extLst>
              </p:nvPr>
            </p:nvGraphicFramePr>
            <p:xfrm>
              <a:off x="2855095" y="3461925"/>
              <a:ext cx="1092672" cy="2394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6400" name="Equation" r:id="rId17" imgW="927000" imgH="203040" progId="">
                      <p:embed/>
                    </p:oleObj>
                  </mc:Choice>
                  <mc:Fallback>
                    <p:oleObj name="Equation" r:id="rId17" imgW="927000" imgH="203040" progId="">
                      <p:embed/>
                      <p:pic>
                        <p:nvPicPr>
                          <p:cNvPr id="0" name="Picture 38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55095" y="3461925"/>
                            <a:ext cx="1092672" cy="23949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8564992"/>
                </p:ext>
              </p:extLst>
            </p:nvPr>
          </p:nvGraphicFramePr>
          <p:xfrm>
            <a:off x="2386935" y="3988185"/>
            <a:ext cx="456840" cy="247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6401" name="Equation" r:id="rId19" imgW="304560" imgH="164880" progId="">
                    <p:embed/>
                  </p:oleObj>
                </mc:Choice>
                <mc:Fallback>
                  <p:oleObj name="Equation" r:id="rId19" imgW="304560" imgH="164880" progId="">
                    <p:embed/>
                    <p:pic>
                      <p:nvPicPr>
                        <p:cNvPr id="0" name="Picture 3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935" y="3988185"/>
                          <a:ext cx="456840" cy="2473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20705348"/>
                </p:ext>
              </p:extLst>
            </p:nvPr>
          </p:nvGraphicFramePr>
          <p:xfrm>
            <a:off x="1491772" y="4553295"/>
            <a:ext cx="967950" cy="22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6402" name="Equation" r:id="rId21" imgW="774360" imgH="177480" progId="">
                    <p:embed/>
                  </p:oleObj>
                </mc:Choice>
                <mc:Fallback>
                  <p:oleObj name="Equation" r:id="rId21" imgW="774360" imgH="177480" progId="">
                    <p:embed/>
                    <p:pic>
                      <p:nvPicPr>
                        <p:cNvPr id="0" name="Picture 3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1772" y="4553295"/>
                          <a:ext cx="967950" cy="22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61103716"/>
                </p:ext>
              </p:extLst>
            </p:nvPr>
          </p:nvGraphicFramePr>
          <p:xfrm>
            <a:off x="1464970" y="3483976"/>
            <a:ext cx="1047750" cy="222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6403" name="Equation" r:id="rId23" imgW="838080" imgH="177480" progId="">
                    <p:embed/>
                  </p:oleObj>
                </mc:Choice>
                <mc:Fallback>
                  <p:oleObj name="Equation" r:id="rId23" imgW="838080" imgH="177480" progId="">
                    <p:embed/>
                    <p:pic>
                      <p:nvPicPr>
                        <p:cNvPr id="0" name="Picture 3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4970" y="3483976"/>
                          <a:ext cx="1047750" cy="222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4615535"/>
                </p:ext>
              </p:extLst>
            </p:nvPr>
          </p:nvGraphicFramePr>
          <p:xfrm>
            <a:off x="3844290" y="5347586"/>
            <a:ext cx="1301750" cy="476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6404" name="Equation" r:id="rId25" imgW="1041120" imgH="380880" progId="">
                    <p:embed/>
                  </p:oleObj>
                </mc:Choice>
                <mc:Fallback>
                  <p:oleObj name="Equation" r:id="rId25" imgW="1041120" imgH="380880" progId="">
                    <p:embed/>
                    <p:pic>
                      <p:nvPicPr>
                        <p:cNvPr id="0" name="Picture 3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4290" y="5347586"/>
                          <a:ext cx="1301750" cy="476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3317895"/>
                </p:ext>
              </p:extLst>
            </p:nvPr>
          </p:nvGraphicFramePr>
          <p:xfrm>
            <a:off x="3941090" y="3897695"/>
            <a:ext cx="746125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6405" name="Equation" r:id="rId27" imgW="596880" imgH="228600" progId="">
                    <p:embed/>
                  </p:oleObj>
                </mc:Choice>
                <mc:Fallback>
                  <p:oleObj name="Equation" r:id="rId27" imgW="596880" imgH="228600" progId="">
                    <p:embed/>
                    <p:pic>
                      <p:nvPicPr>
                        <p:cNvPr id="0" name="Picture 3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1090" y="3897695"/>
                          <a:ext cx="746125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14542299"/>
                </p:ext>
              </p:extLst>
            </p:nvPr>
          </p:nvGraphicFramePr>
          <p:xfrm>
            <a:off x="2536535" y="2507280"/>
            <a:ext cx="47625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6406" name="Equation" r:id="rId29" imgW="380880" imgH="228600" progId="">
                    <p:embed/>
                  </p:oleObj>
                </mc:Choice>
                <mc:Fallback>
                  <p:oleObj name="Equation" r:id="rId29" imgW="380880" imgH="228600" progId="">
                    <p:embed/>
                    <p:pic>
                      <p:nvPicPr>
                        <p:cNvPr id="0" name="Picture 3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6535" y="2507280"/>
                          <a:ext cx="476250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43518002"/>
                </p:ext>
              </p:extLst>
            </p:nvPr>
          </p:nvGraphicFramePr>
          <p:xfrm>
            <a:off x="385855" y="2545685"/>
            <a:ext cx="50800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6407" name="Equation" r:id="rId31" imgW="406080" imgH="228600" progId="">
                    <p:embed/>
                  </p:oleObj>
                </mc:Choice>
                <mc:Fallback>
                  <p:oleObj name="Equation" r:id="rId31" imgW="406080" imgH="228600" progId="">
                    <p:embed/>
                    <p:pic>
                      <p:nvPicPr>
                        <p:cNvPr id="0" name="Picture 3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855" y="2545685"/>
                          <a:ext cx="508000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8352637"/>
                </p:ext>
              </p:extLst>
            </p:nvPr>
          </p:nvGraphicFramePr>
          <p:xfrm>
            <a:off x="2364405" y="2061255"/>
            <a:ext cx="1285875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6408" name="Equation" r:id="rId33" imgW="1028520" imgH="203040" progId="">
                    <p:embed/>
                  </p:oleObj>
                </mc:Choice>
                <mc:Fallback>
                  <p:oleObj name="Equation" r:id="rId33" imgW="1028520" imgH="203040" progId="">
                    <p:embed/>
                    <p:pic>
                      <p:nvPicPr>
                        <p:cNvPr id="0" name="Picture 3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4405" y="2061255"/>
                          <a:ext cx="1285875" cy="25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" name="TextBox 50"/>
          <p:cNvSpPr txBox="1"/>
          <p:nvPr/>
        </p:nvSpPr>
        <p:spPr>
          <a:xfrm>
            <a:off x="347450" y="1163105"/>
            <a:ext cx="5264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Draw the P-h diagram for the cycle ...</a:t>
            </a:r>
          </a:p>
        </p:txBody>
      </p:sp>
      <p:pic>
        <p:nvPicPr>
          <p:cNvPr id="335888" name="Picture 16"/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35" y="1747900"/>
            <a:ext cx="4575456" cy="4023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4607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155425" y="126170"/>
            <a:ext cx="3379640" cy="2703712"/>
            <a:chOff x="385855" y="2008015"/>
            <a:chExt cx="5184675" cy="4147740"/>
          </a:xfrm>
        </p:grpSpPr>
        <p:grpSp>
          <p:nvGrpSpPr>
            <p:cNvPr id="5" name="Group 4"/>
            <p:cNvGrpSpPr/>
            <p:nvPr/>
          </p:nvGrpSpPr>
          <p:grpSpPr>
            <a:xfrm>
              <a:off x="451022" y="2008015"/>
              <a:ext cx="5119508" cy="4147740"/>
              <a:chOff x="468777" y="2008015"/>
              <a:chExt cx="5119508" cy="4147740"/>
            </a:xfrm>
          </p:grpSpPr>
          <p:pic>
            <p:nvPicPr>
              <p:cNvPr id="14" name="Picture 2" descr="Fig10_03"/>
              <p:cNvPicPr preferRelativeResize="0">
                <a:picLocks noChangeAspect="1" noChangeArrowheads="1"/>
              </p:cNvPicPr>
              <p:nvPr>
                <p:custDataLst>
                  <p:tags r:id="rId2"/>
                </p:custDataLst>
              </p:nvPr>
            </p:nvPicPr>
            <p:blipFill rotWithShape="1">
              <a:blip r:embed="rId8" cstate="print"/>
              <a:srcRect r="43995"/>
              <a:stretch/>
            </p:blipFill>
            <p:spPr bwMode="auto">
              <a:xfrm>
                <a:off x="502493" y="2008015"/>
                <a:ext cx="2156117" cy="41474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5" name="Picture 2" descr="Fig10_03"/>
              <p:cNvPicPr preferRelativeResize="0">
                <a:picLocks noChangeAspect="1" noChangeArrowheads="1"/>
              </p:cNvPicPr>
              <p:nvPr>
                <p:custDataLst>
                  <p:tags r:id="rId3"/>
                </p:custDataLst>
              </p:nvPr>
            </p:nvPicPr>
            <p:blipFill rotWithShape="1">
              <a:blip r:embed="rId8" cstate="print"/>
              <a:srcRect l="56000"/>
              <a:stretch/>
            </p:blipFill>
            <p:spPr bwMode="auto">
              <a:xfrm>
                <a:off x="3878709" y="2008283"/>
                <a:ext cx="1693927" cy="41474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16" name="Straight Connector 15"/>
              <p:cNvCxnSpPr/>
              <p:nvPr/>
            </p:nvCxnSpPr>
            <p:spPr>
              <a:xfrm>
                <a:off x="2658610" y="5242913"/>
                <a:ext cx="1253582" cy="0"/>
              </a:xfrm>
              <a:prstGeom prst="line">
                <a:avLst/>
              </a:prstGeom>
              <a:ln w="19050">
                <a:solidFill>
                  <a:srgbClr val="07679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1687630" y="4019728"/>
                <a:ext cx="970980" cy="2427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479763" y="3518893"/>
                <a:ext cx="970980" cy="2427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580551" y="4514985"/>
                <a:ext cx="970980" cy="2427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743500" y="3898356"/>
                <a:ext cx="970980" cy="456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189957" y="5410628"/>
                <a:ext cx="1398328" cy="35016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2641360" y="2686024"/>
                <a:ext cx="1241085" cy="870534"/>
                <a:chOff x="6744469" y="1958506"/>
                <a:chExt cx="1316281" cy="923278"/>
              </a:xfrm>
            </p:grpSpPr>
            <p:pic>
              <p:nvPicPr>
                <p:cNvPr id="30" name="Picture 2" descr="Fig10_03"/>
                <p:cNvPicPr preferRelativeResize="0">
                  <a:picLocks noChangeAspect="1" noChangeArrowheads="1"/>
                </p:cNvPicPr>
                <p:nvPr>
                  <p:custDataLst>
                    <p:tags r:id="rId4"/>
                  </p:custDataLst>
                </p:nvPr>
              </p:nvPicPr>
              <p:blipFill rotWithShape="1">
                <a:blip r:embed="rId8" cstate="print"/>
                <a:srcRect l="13957" t="16330" r="66532" b="63578"/>
                <a:stretch/>
              </p:blipFill>
              <p:spPr bwMode="auto">
                <a:xfrm>
                  <a:off x="6744469" y="1958506"/>
                  <a:ext cx="796706" cy="8838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" name="Picture 2" descr="Fig10_03"/>
                <p:cNvPicPr preferRelativeResize="0">
                  <a:picLocks noChangeAspect="1" noChangeArrowheads="1"/>
                </p:cNvPicPr>
                <p:nvPr>
                  <p:custDataLst>
                    <p:tags r:id="rId5"/>
                  </p:custDataLst>
                </p:nvPr>
              </p:nvPicPr>
              <p:blipFill rotWithShape="1">
                <a:blip r:embed="rId8" cstate="print"/>
                <a:srcRect l="42206" t="16375" r="43995" b="62636"/>
                <a:stretch/>
              </p:blipFill>
              <p:spPr bwMode="auto">
                <a:xfrm>
                  <a:off x="7497323" y="1958506"/>
                  <a:ext cx="563427" cy="9232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23" name="Oval 22"/>
              <p:cNvSpPr/>
              <p:nvPr/>
            </p:nvSpPr>
            <p:spPr>
              <a:xfrm>
                <a:off x="2759703" y="2982236"/>
                <a:ext cx="59047" cy="59047"/>
              </a:xfrm>
              <a:prstGeom prst="ellipse">
                <a:avLst/>
              </a:prstGeom>
              <a:solidFill>
                <a:srgbClr val="076797"/>
              </a:solidFill>
              <a:ln w="9525">
                <a:solidFill>
                  <a:srgbClr val="0767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24" name="Object 2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97292147"/>
                  </p:ext>
                </p:extLst>
              </p:nvPr>
            </p:nvGraphicFramePr>
            <p:xfrm>
              <a:off x="2735727" y="2774522"/>
              <a:ext cx="123741" cy="1924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7393" name="Equation" r:id="rId9" imgW="114120" imgH="177480" progId="">
                      <p:embed/>
                    </p:oleObj>
                  </mc:Choice>
                  <mc:Fallback>
                    <p:oleObj name="Equation" r:id="rId9" imgW="114120" imgH="177480" progId="">
                      <p:embed/>
                      <p:pic>
                        <p:nvPicPr>
                          <p:cNvPr id="0" name="Picture 35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35727" y="2774522"/>
                            <a:ext cx="123741" cy="19244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" name="Object 2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24815754"/>
                  </p:ext>
                </p:extLst>
              </p:nvPr>
            </p:nvGraphicFramePr>
            <p:xfrm>
              <a:off x="581037" y="2795265"/>
              <a:ext cx="136210" cy="1796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7394" name="Equation" r:id="rId11" imgW="126720" imgH="164880" progId="">
                      <p:embed/>
                    </p:oleObj>
                  </mc:Choice>
                  <mc:Fallback>
                    <p:oleObj name="Equation" r:id="rId11" imgW="126720" imgH="164880" progId="">
                      <p:embed/>
                      <p:pic>
                        <p:nvPicPr>
                          <p:cNvPr id="0" name="Picture 35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1037" y="2795265"/>
                            <a:ext cx="136210" cy="179617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" name="Object 2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74117397"/>
                  </p:ext>
                </p:extLst>
              </p:nvPr>
            </p:nvGraphicFramePr>
            <p:xfrm>
              <a:off x="468777" y="5152741"/>
              <a:ext cx="122738" cy="19308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7395" name="Equation" r:id="rId13" imgW="114120" imgH="177480" progId="">
                      <p:embed/>
                    </p:oleObj>
                  </mc:Choice>
                  <mc:Fallback>
                    <p:oleObj name="Equation" r:id="rId13" imgW="114120" imgH="177480" progId="">
                      <p:embed/>
                      <p:pic>
                        <p:nvPicPr>
                          <p:cNvPr id="0" name="Picture 35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8777" y="5152741"/>
                            <a:ext cx="122738" cy="193089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27" name="Straight Arrow Connector 26"/>
              <p:cNvCxnSpPr/>
              <p:nvPr/>
            </p:nvCxnSpPr>
            <p:spPr>
              <a:xfrm flipV="1">
                <a:off x="3401431" y="2379107"/>
                <a:ext cx="0" cy="518972"/>
              </a:xfrm>
              <a:prstGeom prst="straightConnector1">
                <a:avLst/>
              </a:prstGeom>
              <a:ln w="28575">
                <a:solidFill>
                  <a:schemeClr val="accent4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8" name="Object 2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31160912"/>
                  </p:ext>
                </p:extLst>
              </p:nvPr>
            </p:nvGraphicFramePr>
            <p:xfrm>
              <a:off x="3547715" y="2242941"/>
              <a:ext cx="314330" cy="284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7396" name="Equation" r:id="rId15" imgW="266400" imgH="241200" progId="">
                      <p:embed/>
                    </p:oleObj>
                  </mc:Choice>
                  <mc:Fallback>
                    <p:oleObj name="Equation" r:id="rId15" imgW="266400" imgH="241200" progId="">
                      <p:embed/>
                      <p:pic>
                        <p:nvPicPr>
                          <p:cNvPr id="0" name="Picture 35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47715" y="2242941"/>
                            <a:ext cx="314330" cy="2843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9" name="Object 2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62049003"/>
                  </p:ext>
                </p:extLst>
              </p:nvPr>
            </p:nvGraphicFramePr>
            <p:xfrm>
              <a:off x="2855095" y="3461925"/>
              <a:ext cx="1092672" cy="2394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7397" name="Equation" r:id="rId17" imgW="927000" imgH="203040" progId="">
                      <p:embed/>
                    </p:oleObj>
                  </mc:Choice>
                  <mc:Fallback>
                    <p:oleObj name="Equation" r:id="rId17" imgW="927000" imgH="203040" progId="">
                      <p:embed/>
                      <p:pic>
                        <p:nvPicPr>
                          <p:cNvPr id="0" name="Picture 35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55095" y="3461925"/>
                            <a:ext cx="1092672" cy="23949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7131333"/>
                </p:ext>
              </p:extLst>
            </p:nvPr>
          </p:nvGraphicFramePr>
          <p:xfrm>
            <a:off x="2386935" y="3988185"/>
            <a:ext cx="456840" cy="247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398" name="Equation" r:id="rId19" imgW="304560" imgH="164880" progId="">
                    <p:embed/>
                  </p:oleObj>
                </mc:Choice>
                <mc:Fallback>
                  <p:oleObj name="Equation" r:id="rId19" imgW="304560" imgH="164880" progId="">
                    <p:embed/>
                    <p:pic>
                      <p:nvPicPr>
                        <p:cNvPr id="0" name="Picture 3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935" y="3988185"/>
                          <a:ext cx="456840" cy="2473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5282141"/>
                </p:ext>
              </p:extLst>
            </p:nvPr>
          </p:nvGraphicFramePr>
          <p:xfrm>
            <a:off x="1491772" y="4553295"/>
            <a:ext cx="967950" cy="22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399" name="Equation" r:id="rId21" imgW="774360" imgH="177480" progId="">
                    <p:embed/>
                  </p:oleObj>
                </mc:Choice>
                <mc:Fallback>
                  <p:oleObj name="Equation" r:id="rId21" imgW="774360" imgH="177480" progId="">
                    <p:embed/>
                    <p:pic>
                      <p:nvPicPr>
                        <p:cNvPr id="0" name="Picture 3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1772" y="4553295"/>
                          <a:ext cx="967950" cy="22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3854298"/>
                </p:ext>
              </p:extLst>
            </p:nvPr>
          </p:nvGraphicFramePr>
          <p:xfrm>
            <a:off x="1464970" y="3483976"/>
            <a:ext cx="1047750" cy="222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400" name="Equation" r:id="rId23" imgW="838080" imgH="177480" progId="">
                    <p:embed/>
                  </p:oleObj>
                </mc:Choice>
                <mc:Fallback>
                  <p:oleObj name="Equation" r:id="rId23" imgW="838080" imgH="177480" progId="">
                    <p:embed/>
                    <p:pic>
                      <p:nvPicPr>
                        <p:cNvPr id="0" name="Picture 3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4970" y="3483976"/>
                          <a:ext cx="1047750" cy="222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0875836"/>
                </p:ext>
              </p:extLst>
            </p:nvPr>
          </p:nvGraphicFramePr>
          <p:xfrm>
            <a:off x="3844290" y="5347586"/>
            <a:ext cx="1301750" cy="476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401" name="Equation" r:id="rId25" imgW="1041120" imgH="380880" progId="">
                    <p:embed/>
                  </p:oleObj>
                </mc:Choice>
                <mc:Fallback>
                  <p:oleObj name="Equation" r:id="rId25" imgW="1041120" imgH="380880" progId="">
                    <p:embed/>
                    <p:pic>
                      <p:nvPicPr>
                        <p:cNvPr id="0" name="Picture 3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4290" y="5347586"/>
                          <a:ext cx="1301750" cy="476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5695191"/>
                </p:ext>
              </p:extLst>
            </p:nvPr>
          </p:nvGraphicFramePr>
          <p:xfrm>
            <a:off x="3941090" y="3897695"/>
            <a:ext cx="746125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402" name="Equation" r:id="rId27" imgW="596880" imgH="228600" progId="">
                    <p:embed/>
                  </p:oleObj>
                </mc:Choice>
                <mc:Fallback>
                  <p:oleObj name="Equation" r:id="rId27" imgW="596880" imgH="228600" progId="">
                    <p:embed/>
                    <p:pic>
                      <p:nvPicPr>
                        <p:cNvPr id="0" name="Picture 3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1090" y="3897695"/>
                          <a:ext cx="746125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8475941"/>
                </p:ext>
              </p:extLst>
            </p:nvPr>
          </p:nvGraphicFramePr>
          <p:xfrm>
            <a:off x="2536535" y="2507280"/>
            <a:ext cx="47625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403" name="Equation" r:id="rId29" imgW="380880" imgH="228600" progId="">
                    <p:embed/>
                  </p:oleObj>
                </mc:Choice>
                <mc:Fallback>
                  <p:oleObj name="Equation" r:id="rId29" imgW="380880" imgH="228600" progId="">
                    <p:embed/>
                    <p:pic>
                      <p:nvPicPr>
                        <p:cNvPr id="0" name="Picture 3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6535" y="2507280"/>
                          <a:ext cx="476250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6325058"/>
                </p:ext>
              </p:extLst>
            </p:nvPr>
          </p:nvGraphicFramePr>
          <p:xfrm>
            <a:off x="385855" y="2545685"/>
            <a:ext cx="50800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404" name="Equation" r:id="rId31" imgW="406080" imgH="228600" progId="">
                    <p:embed/>
                  </p:oleObj>
                </mc:Choice>
                <mc:Fallback>
                  <p:oleObj name="Equation" r:id="rId31" imgW="406080" imgH="228600" progId="">
                    <p:embed/>
                    <p:pic>
                      <p:nvPicPr>
                        <p:cNvPr id="0" name="Picture 3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855" y="2545685"/>
                          <a:ext cx="508000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3008261"/>
                </p:ext>
              </p:extLst>
            </p:nvPr>
          </p:nvGraphicFramePr>
          <p:xfrm>
            <a:off x="2364405" y="2061255"/>
            <a:ext cx="1285875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405" name="Equation" r:id="rId33" imgW="1028520" imgH="203040" progId="">
                    <p:embed/>
                  </p:oleObj>
                </mc:Choice>
                <mc:Fallback>
                  <p:oleObj name="Equation" r:id="rId33" imgW="1028520" imgH="203040" progId="">
                    <p:embed/>
                    <p:pic>
                      <p:nvPicPr>
                        <p:cNvPr id="0" name="Picture 3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4405" y="2061255"/>
                          <a:ext cx="1285875" cy="25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2" name="Picture 16"/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5" y="2814520"/>
            <a:ext cx="3886649" cy="3418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6911" name="Picture 15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620" y="1355130"/>
            <a:ext cx="4581525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41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155425" y="126170"/>
            <a:ext cx="3379640" cy="2703712"/>
            <a:chOff x="385855" y="2008015"/>
            <a:chExt cx="5184675" cy="4147740"/>
          </a:xfrm>
        </p:grpSpPr>
        <p:grpSp>
          <p:nvGrpSpPr>
            <p:cNvPr id="5" name="Group 4"/>
            <p:cNvGrpSpPr/>
            <p:nvPr/>
          </p:nvGrpSpPr>
          <p:grpSpPr>
            <a:xfrm>
              <a:off x="451022" y="2008015"/>
              <a:ext cx="5119508" cy="4147740"/>
              <a:chOff x="468777" y="2008015"/>
              <a:chExt cx="5119508" cy="4147740"/>
            </a:xfrm>
          </p:grpSpPr>
          <p:pic>
            <p:nvPicPr>
              <p:cNvPr id="14" name="Picture 2" descr="Fig10_03"/>
              <p:cNvPicPr preferRelativeResize="0">
                <a:picLocks noChangeAspect="1" noChangeArrowheads="1"/>
              </p:cNvPicPr>
              <p:nvPr>
                <p:custDataLst>
                  <p:tags r:id="rId2"/>
                </p:custDataLst>
              </p:nvPr>
            </p:nvPicPr>
            <p:blipFill rotWithShape="1">
              <a:blip r:embed="rId8" cstate="print"/>
              <a:srcRect r="43995"/>
              <a:stretch/>
            </p:blipFill>
            <p:spPr bwMode="auto">
              <a:xfrm>
                <a:off x="502493" y="2008015"/>
                <a:ext cx="2156117" cy="41474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5" name="Picture 2" descr="Fig10_03"/>
              <p:cNvPicPr preferRelativeResize="0">
                <a:picLocks noChangeAspect="1" noChangeArrowheads="1"/>
              </p:cNvPicPr>
              <p:nvPr>
                <p:custDataLst>
                  <p:tags r:id="rId3"/>
                </p:custDataLst>
              </p:nvPr>
            </p:nvPicPr>
            <p:blipFill rotWithShape="1">
              <a:blip r:embed="rId8" cstate="print"/>
              <a:srcRect l="56000"/>
              <a:stretch/>
            </p:blipFill>
            <p:spPr bwMode="auto">
              <a:xfrm>
                <a:off x="3878709" y="2008283"/>
                <a:ext cx="1693927" cy="41474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16" name="Straight Connector 15"/>
              <p:cNvCxnSpPr/>
              <p:nvPr/>
            </p:nvCxnSpPr>
            <p:spPr>
              <a:xfrm>
                <a:off x="2658610" y="5242913"/>
                <a:ext cx="1253582" cy="0"/>
              </a:xfrm>
              <a:prstGeom prst="line">
                <a:avLst/>
              </a:prstGeom>
              <a:ln w="19050">
                <a:solidFill>
                  <a:srgbClr val="07679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1687630" y="4019728"/>
                <a:ext cx="970980" cy="2427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479763" y="3518893"/>
                <a:ext cx="970980" cy="2427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580551" y="4514985"/>
                <a:ext cx="970980" cy="2427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743500" y="3898356"/>
                <a:ext cx="970980" cy="456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189957" y="5410628"/>
                <a:ext cx="1398328" cy="35016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2641360" y="2686024"/>
                <a:ext cx="1241085" cy="870534"/>
                <a:chOff x="6744469" y="1958506"/>
                <a:chExt cx="1316281" cy="923278"/>
              </a:xfrm>
            </p:grpSpPr>
            <p:pic>
              <p:nvPicPr>
                <p:cNvPr id="30" name="Picture 2" descr="Fig10_03"/>
                <p:cNvPicPr preferRelativeResize="0">
                  <a:picLocks noChangeAspect="1" noChangeArrowheads="1"/>
                </p:cNvPicPr>
                <p:nvPr>
                  <p:custDataLst>
                    <p:tags r:id="rId4"/>
                  </p:custDataLst>
                </p:nvPr>
              </p:nvPicPr>
              <p:blipFill rotWithShape="1">
                <a:blip r:embed="rId8" cstate="print"/>
                <a:srcRect l="13957" t="16330" r="66532" b="63578"/>
                <a:stretch/>
              </p:blipFill>
              <p:spPr bwMode="auto">
                <a:xfrm>
                  <a:off x="6744469" y="1958506"/>
                  <a:ext cx="796706" cy="8838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" name="Picture 2" descr="Fig10_03"/>
                <p:cNvPicPr preferRelativeResize="0">
                  <a:picLocks noChangeAspect="1" noChangeArrowheads="1"/>
                </p:cNvPicPr>
                <p:nvPr>
                  <p:custDataLst>
                    <p:tags r:id="rId5"/>
                  </p:custDataLst>
                </p:nvPr>
              </p:nvPicPr>
              <p:blipFill rotWithShape="1">
                <a:blip r:embed="rId8" cstate="print"/>
                <a:srcRect l="42206" t="16375" r="43995" b="62636"/>
                <a:stretch/>
              </p:blipFill>
              <p:spPr bwMode="auto">
                <a:xfrm>
                  <a:off x="7497323" y="1958506"/>
                  <a:ext cx="563427" cy="9232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23" name="Oval 22"/>
              <p:cNvSpPr/>
              <p:nvPr/>
            </p:nvSpPr>
            <p:spPr>
              <a:xfrm>
                <a:off x="2759703" y="2982236"/>
                <a:ext cx="59047" cy="59047"/>
              </a:xfrm>
              <a:prstGeom prst="ellipse">
                <a:avLst/>
              </a:prstGeom>
              <a:solidFill>
                <a:srgbClr val="076797"/>
              </a:solidFill>
              <a:ln w="9525">
                <a:solidFill>
                  <a:srgbClr val="0767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24" name="Object 2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32932341"/>
                  </p:ext>
                </p:extLst>
              </p:nvPr>
            </p:nvGraphicFramePr>
            <p:xfrm>
              <a:off x="2735727" y="2774522"/>
              <a:ext cx="123741" cy="1924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405" name="Equation" r:id="rId9" imgW="114120" imgH="177480" progId="">
                      <p:embed/>
                    </p:oleObj>
                  </mc:Choice>
                  <mc:Fallback>
                    <p:oleObj name="Equation" r:id="rId9" imgW="114120" imgH="177480" progId="">
                      <p:embed/>
                      <p:pic>
                        <p:nvPicPr>
                          <p:cNvPr id="0" name="Picture 34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35727" y="2774522"/>
                            <a:ext cx="123741" cy="19244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" name="Object 2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07529649"/>
                  </p:ext>
                </p:extLst>
              </p:nvPr>
            </p:nvGraphicFramePr>
            <p:xfrm>
              <a:off x="581037" y="2795265"/>
              <a:ext cx="136210" cy="1796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406" name="Equation" r:id="rId11" imgW="126720" imgH="164880" progId="">
                      <p:embed/>
                    </p:oleObj>
                  </mc:Choice>
                  <mc:Fallback>
                    <p:oleObj name="Equation" r:id="rId11" imgW="126720" imgH="164880" progId="">
                      <p:embed/>
                      <p:pic>
                        <p:nvPicPr>
                          <p:cNvPr id="0" name="Picture 34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1037" y="2795265"/>
                            <a:ext cx="136210" cy="179617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" name="Object 2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77738908"/>
                  </p:ext>
                </p:extLst>
              </p:nvPr>
            </p:nvGraphicFramePr>
            <p:xfrm>
              <a:off x="468777" y="5152741"/>
              <a:ext cx="122738" cy="19308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407" name="Equation" r:id="rId13" imgW="114120" imgH="177480" progId="">
                      <p:embed/>
                    </p:oleObj>
                  </mc:Choice>
                  <mc:Fallback>
                    <p:oleObj name="Equation" r:id="rId13" imgW="114120" imgH="177480" progId="">
                      <p:embed/>
                      <p:pic>
                        <p:nvPicPr>
                          <p:cNvPr id="0" name="Picture 34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8777" y="5152741"/>
                            <a:ext cx="122738" cy="193089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27" name="Straight Arrow Connector 26"/>
              <p:cNvCxnSpPr/>
              <p:nvPr/>
            </p:nvCxnSpPr>
            <p:spPr>
              <a:xfrm flipV="1">
                <a:off x="3401431" y="2379107"/>
                <a:ext cx="0" cy="518972"/>
              </a:xfrm>
              <a:prstGeom prst="straightConnector1">
                <a:avLst/>
              </a:prstGeom>
              <a:ln w="28575">
                <a:solidFill>
                  <a:schemeClr val="accent4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8" name="Object 2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6422088"/>
                  </p:ext>
                </p:extLst>
              </p:nvPr>
            </p:nvGraphicFramePr>
            <p:xfrm>
              <a:off x="3547715" y="2242941"/>
              <a:ext cx="314330" cy="284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408" name="Equation" r:id="rId15" imgW="266400" imgH="241200" progId="">
                      <p:embed/>
                    </p:oleObj>
                  </mc:Choice>
                  <mc:Fallback>
                    <p:oleObj name="Equation" r:id="rId15" imgW="266400" imgH="241200" progId="">
                      <p:embed/>
                      <p:pic>
                        <p:nvPicPr>
                          <p:cNvPr id="0" name="Picture 34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47715" y="2242941"/>
                            <a:ext cx="314330" cy="2843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9" name="Object 2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96263650"/>
                  </p:ext>
                </p:extLst>
              </p:nvPr>
            </p:nvGraphicFramePr>
            <p:xfrm>
              <a:off x="2855095" y="3461925"/>
              <a:ext cx="1092672" cy="2394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409" name="Equation" r:id="rId17" imgW="927000" imgH="203040" progId="">
                      <p:embed/>
                    </p:oleObj>
                  </mc:Choice>
                  <mc:Fallback>
                    <p:oleObj name="Equation" r:id="rId17" imgW="927000" imgH="203040" progId="">
                      <p:embed/>
                      <p:pic>
                        <p:nvPicPr>
                          <p:cNvPr id="0" name="Picture 34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55095" y="3461925"/>
                            <a:ext cx="1092672" cy="23949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967203"/>
                </p:ext>
              </p:extLst>
            </p:nvPr>
          </p:nvGraphicFramePr>
          <p:xfrm>
            <a:off x="2386935" y="3988185"/>
            <a:ext cx="456840" cy="247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410" name="Equation" r:id="rId19" imgW="304560" imgH="164880" progId="">
                    <p:embed/>
                  </p:oleObj>
                </mc:Choice>
                <mc:Fallback>
                  <p:oleObj name="Equation" r:id="rId19" imgW="304560" imgH="164880" progId="">
                    <p:embed/>
                    <p:pic>
                      <p:nvPicPr>
                        <p:cNvPr id="0" name="Picture 3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935" y="3988185"/>
                          <a:ext cx="456840" cy="2473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9340552"/>
                </p:ext>
              </p:extLst>
            </p:nvPr>
          </p:nvGraphicFramePr>
          <p:xfrm>
            <a:off x="1491772" y="4553295"/>
            <a:ext cx="967950" cy="22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411" name="Equation" r:id="rId21" imgW="774360" imgH="177480" progId="">
                    <p:embed/>
                  </p:oleObj>
                </mc:Choice>
                <mc:Fallback>
                  <p:oleObj name="Equation" r:id="rId21" imgW="774360" imgH="177480" progId="">
                    <p:embed/>
                    <p:pic>
                      <p:nvPicPr>
                        <p:cNvPr id="0" name="Picture 3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1772" y="4553295"/>
                          <a:ext cx="967950" cy="22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2015415"/>
                </p:ext>
              </p:extLst>
            </p:nvPr>
          </p:nvGraphicFramePr>
          <p:xfrm>
            <a:off x="1464970" y="3483976"/>
            <a:ext cx="1047750" cy="222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412" name="Equation" r:id="rId23" imgW="838080" imgH="177480" progId="">
                    <p:embed/>
                  </p:oleObj>
                </mc:Choice>
                <mc:Fallback>
                  <p:oleObj name="Equation" r:id="rId23" imgW="838080" imgH="177480" progId="">
                    <p:embed/>
                    <p:pic>
                      <p:nvPicPr>
                        <p:cNvPr id="0" name="Picture 3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4970" y="3483976"/>
                          <a:ext cx="1047750" cy="222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3733393"/>
                </p:ext>
              </p:extLst>
            </p:nvPr>
          </p:nvGraphicFramePr>
          <p:xfrm>
            <a:off x="3844290" y="5347586"/>
            <a:ext cx="1301750" cy="476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413" name="Equation" r:id="rId25" imgW="1041120" imgH="380880" progId="">
                    <p:embed/>
                  </p:oleObj>
                </mc:Choice>
                <mc:Fallback>
                  <p:oleObj name="Equation" r:id="rId25" imgW="1041120" imgH="380880" progId="">
                    <p:embed/>
                    <p:pic>
                      <p:nvPicPr>
                        <p:cNvPr id="0" name="Picture 3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4290" y="5347586"/>
                          <a:ext cx="1301750" cy="476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0255723"/>
                </p:ext>
              </p:extLst>
            </p:nvPr>
          </p:nvGraphicFramePr>
          <p:xfrm>
            <a:off x="3941090" y="3897695"/>
            <a:ext cx="746125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414" name="Equation" r:id="rId27" imgW="596880" imgH="228600" progId="">
                    <p:embed/>
                  </p:oleObj>
                </mc:Choice>
                <mc:Fallback>
                  <p:oleObj name="Equation" r:id="rId27" imgW="596880" imgH="228600" progId="">
                    <p:embed/>
                    <p:pic>
                      <p:nvPicPr>
                        <p:cNvPr id="0" name="Picture 3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1090" y="3897695"/>
                          <a:ext cx="746125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6437186"/>
                </p:ext>
              </p:extLst>
            </p:nvPr>
          </p:nvGraphicFramePr>
          <p:xfrm>
            <a:off x="2536535" y="2507280"/>
            <a:ext cx="47625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415" name="Equation" r:id="rId29" imgW="380880" imgH="228600" progId="">
                    <p:embed/>
                  </p:oleObj>
                </mc:Choice>
                <mc:Fallback>
                  <p:oleObj name="Equation" r:id="rId29" imgW="380880" imgH="228600" progId="">
                    <p:embed/>
                    <p:pic>
                      <p:nvPicPr>
                        <p:cNvPr id="0" name="Picture 3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6535" y="2507280"/>
                          <a:ext cx="476250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57344460"/>
                </p:ext>
              </p:extLst>
            </p:nvPr>
          </p:nvGraphicFramePr>
          <p:xfrm>
            <a:off x="385855" y="2545685"/>
            <a:ext cx="50800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416" name="Equation" r:id="rId31" imgW="406080" imgH="228600" progId="">
                    <p:embed/>
                  </p:oleObj>
                </mc:Choice>
                <mc:Fallback>
                  <p:oleObj name="Equation" r:id="rId31" imgW="406080" imgH="228600" progId="">
                    <p:embed/>
                    <p:pic>
                      <p:nvPicPr>
                        <p:cNvPr id="0" name="Picture 3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855" y="2545685"/>
                          <a:ext cx="508000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3023375"/>
                </p:ext>
              </p:extLst>
            </p:nvPr>
          </p:nvGraphicFramePr>
          <p:xfrm>
            <a:off x="2364405" y="2061255"/>
            <a:ext cx="1285875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417" name="Equation" r:id="rId33" imgW="1028520" imgH="203040" progId="">
                    <p:embed/>
                  </p:oleObj>
                </mc:Choice>
                <mc:Fallback>
                  <p:oleObj name="Equation" r:id="rId33" imgW="1028520" imgH="203040" progId="">
                    <p:embed/>
                    <p:pic>
                      <p:nvPicPr>
                        <p:cNvPr id="0" name="Picture 3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4405" y="2061255"/>
                          <a:ext cx="1285875" cy="25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2" name="Picture 16"/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5" y="2814520"/>
            <a:ext cx="3886649" cy="3418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49" name="Picture 29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570" y="1316725"/>
            <a:ext cx="4048125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060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155425" y="126170"/>
            <a:ext cx="3379640" cy="2703712"/>
            <a:chOff x="385855" y="2008015"/>
            <a:chExt cx="5184675" cy="4147740"/>
          </a:xfrm>
        </p:grpSpPr>
        <p:grpSp>
          <p:nvGrpSpPr>
            <p:cNvPr id="5" name="Group 4"/>
            <p:cNvGrpSpPr/>
            <p:nvPr/>
          </p:nvGrpSpPr>
          <p:grpSpPr>
            <a:xfrm>
              <a:off x="451022" y="2008015"/>
              <a:ext cx="5119508" cy="4147740"/>
              <a:chOff x="468777" y="2008015"/>
              <a:chExt cx="5119508" cy="4147740"/>
            </a:xfrm>
          </p:grpSpPr>
          <p:pic>
            <p:nvPicPr>
              <p:cNvPr id="14" name="Picture 2" descr="Fig10_03"/>
              <p:cNvPicPr preferRelativeResize="0">
                <a:picLocks noChangeAspect="1" noChangeArrowheads="1"/>
              </p:cNvPicPr>
              <p:nvPr>
                <p:custDataLst>
                  <p:tags r:id="rId2"/>
                </p:custDataLst>
              </p:nvPr>
            </p:nvPicPr>
            <p:blipFill rotWithShape="1">
              <a:blip r:embed="rId8" cstate="print"/>
              <a:srcRect r="43995"/>
              <a:stretch/>
            </p:blipFill>
            <p:spPr bwMode="auto">
              <a:xfrm>
                <a:off x="502493" y="2008015"/>
                <a:ext cx="2156117" cy="41474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5" name="Picture 2" descr="Fig10_03"/>
              <p:cNvPicPr preferRelativeResize="0">
                <a:picLocks noChangeAspect="1" noChangeArrowheads="1"/>
              </p:cNvPicPr>
              <p:nvPr>
                <p:custDataLst>
                  <p:tags r:id="rId3"/>
                </p:custDataLst>
              </p:nvPr>
            </p:nvPicPr>
            <p:blipFill rotWithShape="1">
              <a:blip r:embed="rId8" cstate="print"/>
              <a:srcRect l="56000"/>
              <a:stretch/>
            </p:blipFill>
            <p:spPr bwMode="auto">
              <a:xfrm>
                <a:off x="3878709" y="2008283"/>
                <a:ext cx="1693927" cy="41474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16" name="Straight Connector 15"/>
              <p:cNvCxnSpPr/>
              <p:nvPr/>
            </p:nvCxnSpPr>
            <p:spPr>
              <a:xfrm>
                <a:off x="2658610" y="5242913"/>
                <a:ext cx="1253582" cy="0"/>
              </a:xfrm>
              <a:prstGeom prst="line">
                <a:avLst/>
              </a:prstGeom>
              <a:ln w="19050">
                <a:solidFill>
                  <a:srgbClr val="07679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1687630" y="4019728"/>
                <a:ext cx="970980" cy="2427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479763" y="3518893"/>
                <a:ext cx="970980" cy="2427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580551" y="4514985"/>
                <a:ext cx="970980" cy="2427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743500" y="3898356"/>
                <a:ext cx="970980" cy="456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189957" y="5410628"/>
                <a:ext cx="1398328" cy="35016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2641360" y="2686024"/>
                <a:ext cx="1241085" cy="870534"/>
                <a:chOff x="6744469" y="1958506"/>
                <a:chExt cx="1316281" cy="923278"/>
              </a:xfrm>
            </p:grpSpPr>
            <p:pic>
              <p:nvPicPr>
                <p:cNvPr id="30" name="Picture 2" descr="Fig10_03"/>
                <p:cNvPicPr preferRelativeResize="0">
                  <a:picLocks noChangeAspect="1" noChangeArrowheads="1"/>
                </p:cNvPicPr>
                <p:nvPr>
                  <p:custDataLst>
                    <p:tags r:id="rId4"/>
                  </p:custDataLst>
                </p:nvPr>
              </p:nvPicPr>
              <p:blipFill rotWithShape="1">
                <a:blip r:embed="rId8" cstate="print"/>
                <a:srcRect l="13957" t="16330" r="66532" b="63578"/>
                <a:stretch/>
              </p:blipFill>
              <p:spPr bwMode="auto">
                <a:xfrm>
                  <a:off x="6744469" y="1958506"/>
                  <a:ext cx="796706" cy="8838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" name="Picture 2" descr="Fig10_03"/>
                <p:cNvPicPr preferRelativeResize="0">
                  <a:picLocks noChangeAspect="1" noChangeArrowheads="1"/>
                </p:cNvPicPr>
                <p:nvPr>
                  <p:custDataLst>
                    <p:tags r:id="rId5"/>
                  </p:custDataLst>
                </p:nvPr>
              </p:nvPicPr>
              <p:blipFill rotWithShape="1">
                <a:blip r:embed="rId8" cstate="print"/>
                <a:srcRect l="42206" t="16375" r="43995" b="62636"/>
                <a:stretch/>
              </p:blipFill>
              <p:spPr bwMode="auto">
                <a:xfrm>
                  <a:off x="7497323" y="1958506"/>
                  <a:ext cx="563427" cy="9232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23" name="Oval 22"/>
              <p:cNvSpPr/>
              <p:nvPr/>
            </p:nvSpPr>
            <p:spPr>
              <a:xfrm>
                <a:off x="2759703" y="2982236"/>
                <a:ext cx="59047" cy="59047"/>
              </a:xfrm>
              <a:prstGeom prst="ellipse">
                <a:avLst/>
              </a:prstGeom>
              <a:solidFill>
                <a:srgbClr val="076797"/>
              </a:solidFill>
              <a:ln w="9525">
                <a:solidFill>
                  <a:srgbClr val="0767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24" name="Object 2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32932341"/>
                  </p:ext>
                </p:extLst>
              </p:nvPr>
            </p:nvGraphicFramePr>
            <p:xfrm>
              <a:off x="2735727" y="2774522"/>
              <a:ext cx="123741" cy="1924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9428" name="Equation" r:id="rId9" imgW="114120" imgH="177480" progId="">
                      <p:embed/>
                    </p:oleObj>
                  </mc:Choice>
                  <mc:Fallback>
                    <p:oleObj name="Equation" r:id="rId9" imgW="114120" imgH="177480" progId="">
                      <p:embed/>
                      <p:pic>
                        <p:nvPicPr>
                          <p:cNvPr id="0" name="Picture 34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35727" y="2774522"/>
                            <a:ext cx="123741" cy="19244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" name="Object 2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07529649"/>
                  </p:ext>
                </p:extLst>
              </p:nvPr>
            </p:nvGraphicFramePr>
            <p:xfrm>
              <a:off x="581037" y="2795265"/>
              <a:ext cx="136210" cy="1796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9429" name="Equation" r:id="rId11" imgW="126720" imgH="164880" progId="">
                      <p:embed/>
                    </p:oleObj>
                  </mc:Choice>
                  <mc:Fallback>
                    <p:oleObj name="Equation" r:id="rId11" imgW="126720" imgH="164880" progId="">
                      <p:embed/>
                      <p:pic>
                        <p:nvPicPr>
                          <p:cNvPr id="0" name="Picture 34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1037" y="2795265"/>
                            <a:ext cx="136210" cy="179617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" name="Object 2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77738908"/>
                  </p:ext>
                </p:extLst>
              </p:nvPr>
            </p:nvGraphicFramePr>
            <p:xfrm>
              <a:off x="468777" y="5152741"/>
              <a:ext cx="122738" cy="19308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9430" name="Equation" r:id="rId13" imgW="114120" imgH="177480" progId="">
                      <p:embed/>
                    </p:oleObj>
                  </mc:Choice>
                  <mc:Fallback>
                    <p:oleObj name="Equation" r:id="rId13" imgW="114120" imgH="177480" progId="">
                      <p:embed/>
                      <p:pic>
                        <p:nvPicPr>
                          <p:cNvPr id="0" name="Picture 34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8777" y="5152741"/>
                            <a:ext cx="122738" cy="193089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27" name="Straight Arrow Connector 26"/>
              <p:cNvCxnSpPr/>
              <p:nvPr/>
            </p:nvCxnSpPr>
            <p:spPr>
              <a:xfrm flipV="1">
                <a:off x="3401431" y="2379107"/>
                <a:ext cx="0" cy="518972"/>
              </a:xfrm>
              <a:prstGeom prst="straightConnector1">
                <a:avLst/>
              </a:prstGeom>
              <a:ln w="28575">
                <a:solidFill>
                  <a:schemeClr val="accent4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8" name="Object 2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6422088"/>
                  </p:ext>
                </p:extLst>
              </p:nvPr>
            </p:nvGraphicFramePr>
            <p:xfrm>
              <a:off x="3547715" y="2242941"/>
              <a:ext cx="314330" cy="284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9431" name="Equation" r:id="rId15" imgW="266400" imgH="241200" progId="">
                      <p:embed/>
                    </p:oleObj>
                  </mc:Choice>
                  <mc:Fallback>
                    <p:oleObj name="Equation" r:id="rId15" imgW="266400" imgH="241200" progId="">
                      <p:embed/>
                      <p:pic>
                        <p:nvPicPr>
                          <p:cNvPr id="0" name="Picture 34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47715" y="2242941"/>
                            <a:ext cx="314330" cy="2843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9" name="Object 2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96263650"/>
                  </p:ext>
                </p:extLst>
              </p:nvPr>
            </p:nvGraphicFramePr>
            <p:xfrm>
              <a:off x="2855095" y="3461925"/>
              <a:ext cx="1092672" cy="2394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9432" name="Equation" r:id="rId17" imgW="927000" imgH="203040" progId="">
                      <p:embed/>
                    </p:oleObj>
                  </mc:Choice>
                  <mc:Fallback>
                    <p:oleObj name="Equation" r:id="rId17" imgW="927000" imgH="203040" progId="">
                      <p:embed/>
                      <p:pic>
                        <p:nvPicPr>
                          <p:cNvPr id="0" name="Picture 34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55095" y="3461925"/>
                            <a:ext cx="1092672" cy="23949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967203"/>
                </p:ext>
              </p:extLst>
            </p:nvPr>
          </p:nvGraphicFramePr>
          <p:xfrm>
            <a:off x="2386935" y="3988185"/>
            <a:ext cx="456840" cy="247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433" name="Equation" r:id="rId19" imgW="304560" imgH="164880" progId="">
                    <p:embed/>
                  </p:oleObj>
                </mc:Choice>
                <mc:Fallback>
                  <p:oleObj name="Equation" r:id="rId19" imgW="304560" imgH="164880" progId="">
                    <p:embed/>
                    <p:pic>
                      <p:nvPicPr>
                        <p:cNvPr id="0" name="Picture 3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935" y="3988185"/>
                          <a:ext cx="456840" cy="2473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9340552"/>
                </p:ext>
              </p:extLst>
            </p:nvPr>
          </p:nvGraphicFramePr>
          <p:xfrm>
            <a:off x="1491772" y="4553295"/>
            <a:ext cx="967950" cy="22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434" name="Equation" r:id="rId21" imgW="774360" imgH="177480" progId="">
                    <p:embed/>
                  </p:oleObj>
                </mc:Choice>
                <mc:Fallback>
                  <p:oleObj name="Equation" r:id="rId21" imgW="774360" imgH="177480" progId="">
                    <p:embed/>
                    <p:pic>
                      <p:nvPicPr>
                        <p:cNvPr id="0" name="Picture 3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1772" y="4553295"/>
                          <a:ext cx="967950" cy="22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2015415"/>
                </p:ext>
              </p:extLst>
            </p:nvPr>
          </p:nvGraphicFramePr>
          <p:xfrm>
            <a:off x="1464970" y="3483976"/>
            <a:ext cx="1047750" cy="222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435" name="Equation" r:id="rId23" imgW="838080" imgH="177480" progId="">
                    <p:embed/>
                  </p:oleObj>
                </mc:Choice>
                <mc:Fallback>
                  <p:oleObj name="Equation" r:id="rId23" imgW="838080" imgH="177480" progId="">
                    <p:embed/>
                    <p:pic>
                      <p:nvPicPr>
                        <p:cNvPr id="0" name="Picture 3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4970" y="3483976"/>
                          <a:ext cx="1047750" cy="222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3733393"/>
                </p:ext>
              </p:extLst>
            </p:nvPr>
          </p:nvGraphicFramePr>
          <p:xfrm>
            <a:off x="3844290" y="5347586"/>
            <a:ext cx="1301750" cy="476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436" name="Equation" r:id="rId25" imgW="1041120" imgH="380880" progId="">
                    <p:embed/>
                  </p:oleObj>
                </mc:Choice>
                <mc:Fallback>
                  <p:oleObj name="Equation" r:id="rId25" imgW="1041120" imgH="380880" progId="">
                    <p:embed/>
                    <p:pic>
                      <p:nvPicPr>
                        <p:cNvPr id="0" name="Picture 3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4290" y="5347586"/>
                          <a:ext cx="1301750" cy="476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0255723"/>
                </p:ext>
              </p:extLst>
            </p:nvPr>
          </p:nvGraphicFramePr>
          <p:xfrm>
            <a:off x="3941090" y="3897695"/>
            <a:ext cx="746125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437" name="Equation" r:id="rId27" imgW="596880" imgH="228600" progId="">
                    <p:embed/>
                  </p:oleObj>
                </mc:Choice>
                <mc:Fallback>
                  <p:oleObj name="Equation" r:id="rId27" imgW="596880" imgH="228600" progId="">
                    <p:embed/>
                    <p:pic>
                      <p:nvPicPr>
                        <p:cNvPr id="0" name="Picture 3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1090" y="3897695"/>
                          <a:ext cx="746125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6437186"/>
                </p:ext>
              </p:extLst>
            </p:nvPr>
          </p:nvGraphicFramePr>
          <p:xfrm>
            <a:off x="2536535" y="2507280"/>
            <a:ext cx="47625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438" name="Equation" r:id="rId29" imgW="380880" imgH="228600" progId="">
                    <p:embed/>
                  </p:oleObj>
                </mc:Choice>
                <mc:Fallback>
                  <p:oleObj name="Equation" r:id="rId29" imgW="380880" imgH="228600" progId="">
                    <p:embed/>
                    <p:pic>
                      <p:nvPicPr>
                        <p:cNvPr id="0" name="Picture 3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6535" y="2507280"/>
                          <a:ext cx="476250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57344460"/>
                </p:ext>
              </p:extLst>
            </p:nvPr>
          </p:nvGraphicFramePr>
          <p:xfrm>
            <a:off x="385855" y="2545685"/>
            <a:ext cx="50800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439" name="Equation" r:id="rId31" imgW="406080" imgH="228600" progId="">
                    <p:embed/>
                  </p:oleObj>
                </mc:Choice>
                <mc:Fallback>
                  <p:oleObj name="Equation" r:id="rId31" imgW="406080" imgH="228600" progId="">
                    <p:embed/>
                    <p:pic>
                      <p:nvPicPr>
                        <p:cNvPr id="0" name="Picture 3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855" y="2545685"/>
                          <a:ext cx="508000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3023375"/>
                </p:ext>
              </p:extLst>
            </p:nvPr>
          </p:nvGraphicFramePr>
          <p:xfrm>
            <a:off x="2364405" y="2061255"/>
            <a:ext cx="1285875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440" name="Equation" r:id="rId33" imgW="1028520" imgH="203040" progId="">
                    <p:embed/>
                  </p:oleObj>
                </mc:Choice>
                <mc:Fallback>
                  <p:oleObj name="Equation" r:id="rId33" imgW="1028520" imgH="203040" progId="">
                    <p:embed/>
                    <p:pic>
                      <p:nvPicPr>
                        <p:cNvPr id="0" name="Picture 3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4405" y="2061255"/>
                          <a:ext cx="1285875" cy="25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2" name="Picture 16"/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5" y="2814520"/>
            <a:ext cx="3886649" cy="3418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15"/>
          <p:cNvPicPr>
            <a:picLocks noChangeAspect="1" noChangeArrowheads="1"/>
          </p:cNvPicPr>
          <p:nvPr/>
        </p:nvPicPr>
        <p:blipFill rotWithShape="1"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353" r="32052"/>
          <a:stretch/>
        </p:blipFill>
        <p:spPr bwMode="auto">
          <a:xfrm>
            <a:off x="4149545" y="1124700"/>
            <a:ext cx="3481967" cy="2841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972" name="Picture 28"/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355" y="4116962"/>
            <a:ext cx="4656701" cy="1731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060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8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8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7</a:t>
            </a:fld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155425" y="126170"/>
            <a:ext cx="3379640" cy="2703712"/>
            <a:chOff x="385855" y="2008015"/>
            <a:chExt cx="5184675" cy="4147740"/>
          </a:xfrm>
        </p:grpSpPr>
        <p:grpSp>
          <p:nvGrpSpPr>
            <p:cNvPr id="5" name="Group 4"/>
            <p:cNvGrpSpPr/>
            <p:nvPr/>
          </p:nvGrpSpPr>
          <p:grpSpPr>
            <a:xfrm>
              <a:off x="451022" y="2008015"/>
              <a:ext cx="5119508" cy="4147740"/>
              <a:chOff x="468777" y="2008015"/>
              <a:chExt cx="5119508" cy="4147740"/>
            </a:xfrm>
          </p:grpSpPr>
          <p:pic>
            <p:nvPicPr>
              <p:cNvPr id="14" name="Picture 2" descr="Fig10_03"/>
              <p:cNvPicPr preferRelativeResize="0">
                <a:picLocks noChangeAspect="1" noChangeArrowheads="1"/>
              </p:cNvPicPr>
              <p:nvPr>
                <p:custDataLst>
                  <p:tags r:id="rId2"/>
                </p:custDataLst>
              </p:nvPr>
            </p:nvPicPr>
            <p:blipFill rotWithShape="1">
              <a:blip r:embed="rId8" cstate="print"/>
              <a:srcRect r="43995"/>
              <a:stretch/>
            </p:blipFill>
            <p:spPr bwMode="auto">
              <a:xfrm>
                <a:off x="502493" y="2008015"/>
                <a:ext cx="2156117" cy="41474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5" name="Picture 2" descr="Fig10_03"/>
              <p:cNvPicPr preferRelativeResize="0">
                <a:picLocks noChangeAspect="1" noChangeArrowheads="1"/>
              </p:cNvPicPr>
              <p:nvPr>
                <p:custDataLst>
                  <p:tags r:id="rId3"/>
                </p:custDataLst>
              </p:nvPr>
            </p:nvPicPr>
            <p:blipFill rotWithShape="1">
              <a:blip r:embed="rId8" cstate="print"/>
              <a:srcRect l="56000"/>
              <a:stretch/>
            </p:blipFill>
            <p:spPr bwMode="auto">
              <a:xfrm>
                <a:off x="3878709" y="2008283"/>
                <a:ext cx="1693927" cy="41474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16" name="Straight Connector 15"/>
              <p:cNvCxnSpPr/>
              <p:nvPr/>
            </p:nvCxnSpPr>
            <p:spPr>
              <a:xfrm>
                <a:off x="2658610" y="5242913"/>
                <a:ext cx="1253582" cy="0"/>
              </a:xfrm>
              <a:prstGeom prst="line">
                <a:avLst/>
              </a:prstGeom>
              <a:ln w="19050">
                <a:solidFill>
                  <a:srgbClr val="07679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1687630" y="4019728"/>
                <a:ext cx="970980" cy="2427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479763" y="3518893"/>
                <a:ext cx="970980" cy="2427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580551" y="4514985"/>
                <a:ext cx="970980" cy="2427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743500" y="3898356"/>
                <a:ext cx="970980" cy="456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189957" y="5410628"/>
                <a:ext cx="1398328" cy="35016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2641360" y="2686024"/>
                <a:ext cx="1241085" cy="870534"/>
                <a:chOff x="6744469" y="1958506"/>
                <a:chExt cx="1316281" cy="923278"/>
              </a:xfrm>
            </p:grpSpPr>
            <p:pic>
              <p:nvPicPr>
                <p:cNvPr id="30" name="Picture 2" descr="Fig10_03"/>
                <p:cNvPicPr preferRelativeResize="0">
                  <a:picLocks noChangeAspect="1" noChangeArrowheads="1"/>
                </p:cNvPicPr>
                <p:nvPr>
                  <p:custDataLst>
                    <p:tags r:id="rId4"/>
                  </p:custDataLst>
                </p:nvPr>
              </p:nvPicPr>
              <p:blipFill rotWithShape="1">
                <a:blip r:embed="rId8" cstate="print"/>
                <a:srcRect l="13957" t="16330" r="66532" b="63578"/>
                <a:stretch/>
              </p:blipFill>
              <p:spPr bwMode="auto">
                <a:xfrm>
                  <a:off x="6744469" y="1958506"/>
                  <a:ext cx="796706" cy="8838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" name="Picture 2" descr="Fig10_03"/>
                <p:cNvPicPr preferRelativeResize="0">
                  <a:picLocks noChangeAspect="1" noChangeArrowheads="1"/>
                </p:cNvPicPr>
                <p:nvPr>
                  <p:custDataLst>
                    <p:tags r:id="rId5"/>
                  </p:custDataLst>
                </p:nvPr>
              </p:nvPicPr>
              <p:blipFill rotWithShape="1">
                <a:blip r:embed="rId8" cstate="print"/>
                <a:srcRect l="42206" t="16375" r="43995" b="62636"/>
                <a:stretch/>
              </p:blipFill>
              <p:spPr bwMode="auto">
                <a:xfrm>
                  <a:off x="7497323" y="1958506"/>
                  <a:ext cx="563427" cy="9232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23" name="Oval 22"/>
              <p:cNvSpPr/>
              <p:nvPr/>
            </p:nvSpPr>
            <p:spPr>
              <a:xfrm>
                <a:off x="2759703" y="2982236"/>
                <a:ext cx="59047" cy="59047"/>
              </a:xfrm>
              <a:prstGeom prst="ellipse">
                <a:avLst/>
              </a:prstGeom>
              <a:solidFill>
                <a:srgbClr val="076797"/>
              </a:solidFill>
              <a:ln w="9525">
                <a:solidFill>
                  <a:srgbClr val="0767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24" name="Object 2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32932341"/>
                  </p:ext>
                </p:extLst>
              </p:nvPr>
            </p:nvGraphicFramePr>
            <p:xfrm>
              <a:off x="2735727" y="2774522"/>
              <a:ext cx="123741" cy="1924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0486" name="Equation" r:id="rId9" imgW="114120" imgH="177480" progId="">
                      <p:embed/>
                    </p:oleObj>
                  </mc:Choice>
                  <mc:Fallback>
                    <p:oleObj name="Equation" r:id="rId9" imgW="114120" imgH="177480" progId="">
                      <p:embed/>
                      <p:pic>
                        <p:nvPicPr>
                          <p:cNvPr id="0" name="Picture 36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35727" y="2774522"/>
                            <a:ext cx="123741" cy="19244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" name="Object 2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07529649"/>
                  </p:ext>
                </p:extLst>
              </p:nvPr>
            </p:nvGraphicFramePr>
            <p:xfrm>
              <a:off x="581037" y="2795265"/>
              <a:ext cx="136210" cy="1796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0487" name="Equation" r:id="rId11" imgW="126720" imgH="164880" progId="">
                      <p:embed/>
                    </p:oleObj>
                  </mc:Choice>
                  <mc:Fallback>
                    <p:oleObj name="Equation" r:id="rId11" imgW="126720" imgH="164880" progId="">
                      <p:embed/>
                      <p:pic>
                        <p:nvPicPr>
                          <p:cNvPr id="0" name="Picture 36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1037" y="2795265"/>
                            <a:ext cx="136210" cy="179617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" name="Object 2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77738908"/>
                  </p:ext>
                </p:extLst>
              </p:nvPr>
            </p:nvGraphicFramePr>
            <p:xfrm>
              <a:off x="468777" y="5152741"/>
              <a:ext cx="122738" cy="19308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0488" name="Equation" r:id="rId13" imgW="114120" imgH="177480" progId="">
                      <p:embed/>
                    </p:oleObj>
                  </mc:Choice>
                  <mc:Fallback>
                    <p:oleObj name="Equation" r:id="rId13" imgW="114120" imgH="177480" progId="">
                      <p:embed/>
                      <p:pic>
                        <p:nvPicPr>
                          <p:cNvPr id="0" name="Picture 36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8777" y="5152741"/>
                            <a:ext cx="122738" cy="193089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27" name="Straight Arrow Connector 26"/>
              <p:cNvCxnSpPr/>
              <p:nvPr/>
            </p:nvCxnSpPr>
            <p:spPr>
              <a:xfrm flipV="1">
                <a:off x="3401431" y="2379107"/>
                <a:ext cx="0" cy="518972"/>
              </a:xfrm>
              <a:prstGeom prst="straightConnector1">
                <a:avLst/>
              </a:prstGeom>
              <a:ln w="28575">
                <a:solidFill>
                  <a:schemeClr val="accent4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8" name="Object 2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6422088"/>
                  </p:ext>
                </p:extLst>
              </p:nvPr>
            </p:nvGraphicFramePr>
            <p:xfrm>
              <a:off x="3547715" y="2242941"/>
              <a:ext cx="314330" cy="284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0489" name="Equation" r:id="rId15" imgW="266400" imgH="241200" progId="">
                      <p:embed/>
                    </p:oleObj>
                  </mc:Choice>
                  <mc:Fallback>
                    <p:oleObj name="Equation" r:id="rId15" imgW="266400" imgH="241200" progId="">
                      <p:embed/>
                      <p:pic>
                        <p:nvPicPr>
                          <p:cNvPr id="0" name="Picture 36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47715" y="2242941"/>
                            <a:ext cx="314330" cy="2843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9" name="Object 2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96263650"/>
                  </p:ext>
                </p:extLst>
              </p:nvPr>
            </p:nvGraphicFramePr>
            <p:xfrm>
              <a:off x="2855095" y="3461925"/>
              <a:ext cx="1092672" cy="2394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0490" name="Equation" r:id="rId17" imgW="927000" imgH="203040" progId="">
                      <p:embed/>
                    </p:oleObj>
                  </mc:Choice>
                  <mc:Fallback>
                    <p:oleObj name="Equation" r:id="rId17" imgW="927000" imgH="203040" progId="">
                      <p:embed/>
                      <p:pic>
                        <p:nvPicPr>
                          <p:cNvPr id="0" name="Picture 36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55095" y="3461925"/>
                            <a:ext cx="1092672" cy="23949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967203"/>
                </p:ext>
              </p:extLst>
            </p:nvPr>
          </p:nvGraphicFramePr>
          <p:xfrm>
            <a:off x="2386935" y="3988185"/>
            <a:ext cx="456840" cy="247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491" name="Equation" r:id="rId19" imgW="304560" imgH="164880" progId="">
                    <p:embed/>
                  </p:oleObj>
                </mc:Choice>
                <mc:Fallback>
                  <p:oleObj name="Equation" r:id="rId19" imgW="304560" imgH="164880" progId="">
                    <p:embed/>
                    <p:pic>
                      <p:nvPicPr>
                        <p:cNvPr id="0" name="Picture 3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935" y="3988185"/>
                          <a:ext cx="456840" cy="2473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9340552"/>
                </p:ext>
              </p:extLst>
            </p:nvPr>
          </p:nvGraphicFramePr>
          <p:xfrm>
            <a:off x="1491772" y="4553295"/>
            <a:ext cx="967950" cy="22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492" name="Equation" r:id="rId21" imgW="774360" imgH="177480" progId="">
                    <p:embed/>
                  </p:oleObj>
                </mc:Choice>
                <mc:Fallback>
                  <p:oleObj name="Equation" r:id="rId21" imgW="774360" imgH="177480" progId="">
                    <p:embed/>
                    <p:pic>
                      <p:nvPicPr>
                        <p:cNvPr id="0" name="Picture 3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1772" y="4553295"/>
                          <a:ext cx="967950" cy="22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2015415"/>
                </p:ext>
              </p:extLst>
            </p:nvPr>
          </p:nvGraphicFramePr>
          <p:xfrm>
            <a:off x="1464970" y="3483976"/>
            <a:ext cx="1047750" cy="222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493" name="Equation" r:id="rId23" imgW="838080" imgH="177480" progId="">
                    <p:embed/>
                  </p:oleObj>
                </mc:Choice>
                <mc:Fallback>
                  <p:oleObj name="Equation" r:id="rId23" imgW="838080" imgH="177480" progId="">
                    <p:embed/>
                    <p:pic>
                      <p:nvPicPr>
                        <p:cNvPr id="0" name="Picture 3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4970" y="3483976"/>
                          <a:ext cx="1047750" cy="222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3733393"/>
                </p:ext>
              </p:extLst>
            </p:nvPr>
          </p:nvGraphicFramePr>
          <p:xfrm>
            <a:off x="3844290" y="5347586"/>
            <a:ext cx="1301750" cy="476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494" name="Equation" r:id="rId25" imgW="1041120" imgH="380880" progId="">
                    <p:embed/>
                  </p:oleObj>
                </mc:Choice>
                <mc:Fallback>
                  <p:oleObj name="Equation" r:id="rId25" imgW="1041120" imgH="380880" progId="">
                    <p:embed/>
                    <p:pic>
                      <p:nvPicPr>
                        <p:cNvPr id="0" name="Picture 3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4290" y="5347586"/>
                          <a:ext cx="1301750" cy="476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0255723"/>
                </p:ext>
              </p:extLst>
            </p:nvPr>
          </p:nvGraphicFramePr>
          <p:xfrm>
            <a:off x="3941090" y="3897695"/>
            <a:ext cx="746125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495" name="Equation" r:id="rId27" imgW="596880" imgH="228600" progId="">
                    <p:embed/>
                  </p:oleObj>
                </mc:Choice>
                <mc:Fallback>
                  <p:oleObj name="Equation" r:id="rId27" imgW="596880" imgH="228600" progId="">
                    <p:embed/>
                    <p:pic>
                      <p:nvPicPr>
                        <p:cNvPr id="0" name="Picture 3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1090" y="3897695"/>
                          <a:ext cx="746125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6437186"/>
                </p:ext>
              </p:extLst>
            </p:nvPr>
          </p:nvGraphicFramePr>
          <p:xfrm>
            <a:off x="2536535" y="2507280"/>
            <a:ext cx="47625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496" name="Equation" r:id="rId29" imgW="380880" imgH="228600" progId="">
                    <p:embed/>
                  </p:oleObj>
                </mc:Choice>
                <mc:Fallback>
                  <p:oleObj name="Equation" r:id="rId29" imgW="380880" imgH="228600" progId="">
                    <p:embed/>
                    <p:pic>
                      <p:nvPicPr>
                        <p:cNvPr id="0" name="Picture 3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6535" y="2507280"/>
                          <a:ext cx="476250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57344460"/>
                </p:ext>
              </p:extLst>
            </p:nvPr>
          </p:nvGraphicFramePr>
          <p:xfrm>
            <a:off x="385855" y="2545685"/>
            <a:ext cx="50800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497" name="Equation" r:id="rId31" imgW="406080" imgH="228600" progId="">
                    <p:embed/>
                  </p:oleObj>
                </mc:Choice>
                <mc:Fallback>
                  <p:oleObj name="Equation" r:id="rId31" imgW="406080" imgH="228600" progId="">
                    <p:embed/>
                    <p:pic>
                      <p:nvPicPr>
                        <p:cNvPr id="0" name="Picture 3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855" y="2545685"/>
                          <a:ext cx="508000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3023375"/>
                </p:ext>
              </p:extLst>
            </p:nvPr>
          </p:nvGraphicFramePr>
          <p:xfrm>
            <a:off x="2364405" y="2061255"/>
            <a:ext cx="1285875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498" name="Equation" r:id="rId33" imgW="1028520" imgH="203040" progId="">
                    <p:embed/>
                  </p:oleObj>
                </mc:Choice>
                <mc:Fallback>
                  <p:oleObj name="Equation" r:id="rId33" imgW="1028520" imgH="203040" progId="">
                    <p:embed/>
                    <p:pic>
                      <p:nvPicPr>
                        <p:cNvPr id="0" name="Picture 3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4405" y="2061255"/>
                          <a:ext cx="1285875" cy="25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2" name="Picture 16"/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5" y="2814520"/>
            <a:ext cx="3886649" cy="3418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0010" name="Picture 42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190" y="1239915"/>
            <a:ext cx="5181600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1757625" y="537213"/>
            <a:ext cx="708065" cy="692803"/>
          </a:xfrm>
          <a:prstGeom prst="rect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93450" y="534712"/>
            <a:ext cx="945431" cy="692803"/>
          </a:xfrm>
          <a:prstGeom prst="rect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88537" y="1785315"/>
            <a:ext cx="1021956" cy="692803"/>
          </a:xfrm>
          <a:prstGeom prst="rect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409812" y="1181386"/>
            <a:ext cx="669501" cy="692803"/>
          </a:xfrm>
          <a:prstGeom prst="rect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Brace 33"/>
          <p:cNvSpPr/>
          <p:nvPr/>
        </p:nvSpPr>
        <p:spPr>
          <a:xfrm rot="5400000">
            <a:off x="5778626" y="3604954"/>
            <a:ext cx="198288" cy="1766630"/>
          </a:xfrm>
          <a:prstGeom prst="rightBrace">
            <a:avLst>
              <a:gd name="adj1" fmla="val 250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648810" y="5003605"/>
            <a:ext cx="2520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Energy sought = </a:t>
            </a: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651330"/>
              </p:ext>
            </p:extLst>
          </p:nvPr>
        </p:nvGraphicFramePr>
        <p:xfrm>
          <a:off x="7130425" y="5003605"/>
          <a:ext cx="1320480" cy="50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99" name="Equation" r:id="rId37" imgW="660240" imgH="253800" progId="">
                  <p:embed/>
                </p:oleObj>
              </mc:Choice>
              <mc:Fallback>
                <p:oleObj name="Equation" r:id="rId37" imgW="660240" imgH="253800" progId="">
                  <p:embed/>
                  <p:pic>
                    <p:nvPicPr>
                      <p:cNvPr id="0" name="Picture 3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0425" y="5003605"/>
                        <a:ext cx="1320480" cy="50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Straight Connector 40"/>
          <p:cNvCxnSpPr/>
          <p:nvPr/>
        </p:nvCxnSpPr>
        <p:spPr>
          <a:xfrm>
            <a:off x="5885014" y="4705558"/>
            <a:ext cx="0" cy="259642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60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0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8</a:t>
            </a:fld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155425" y="126170"/>
            <a:ext cx="3379640" cy="2703712"/>
            <a:chOff x="385855" y="2008015"/>
            <a:chExt cx="5184675" cy="4147740"/>
          </a:xfrm>
        </p:grpSpPr>
        <p:grpSp>
          <p:nvGrpSpPr>
            <p:cNvPr id="5" name="Group 4"/>
            <p:cNvGrpSpPr/>
            <p:nvPr/>
          </p:nvGrpSpPr>
          <p:grpSpPr>
            <a:xfrm>
              <a:off x="451022" y="2008015"/>
              <a:ext cx="5119508" cy="4147740"/>
              <a:chOff x="468777" y="2008015"/>
              <a:chExt cx="5119508" cy="4147740"/>
            </a:xfrm>
          </p:grpSpPr>
          <p:pic>
            <p:nvPicPr>
              <p:cNvPr id="14" name="Picture 2" descr="Fig10_03"/>
              <p:cNvPicPr preferRelativeResize="0">
                <a:picLocks noChangeAspect="1" noChangeArrowheads="1"/>
              </p:cNvPicPr>
              <p:nvPr>
                <p:custDataLst>
                  <p:tags r:id="rId2"/>
                </p:custDataLst>
              </p:nvPr>
            </p:nvPicPr>
            <p:blipFill rotWithShape="1">
              <a:blip r:embed="rId8" cstate="print"/>
              <a:srcRect r="43995"/>
              <a:stretch/>
            </p:blipFill>
            <p:spPr bwMode="auto">
              <a:xfrm>
                <a:off x="502493" y="2008015"/>
                <a:ext cx="2156117" cy="41474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5" name="Picture 2" descr="Fig10_03"/>
              <p:cNvPicPr preferRelativeResize="0">
                <a:picLocks noChangeAspect="1" noChangeArrowheads="1"/>
              </p:cNvPicPr>
              <p:nvPr>
                <p:custDataLst>
                  <p:tags r:id="rId3"/>
                </p:custDataLst>
              </p:nvPr>
            </p:nvPicPr>
            <p:blipFill rotWithShape="1">
              <a:blip r:embed="rId8" cstate="print"/>
              <a:srcRect l="56000"/>
              <a:stretch/>
            </p:blipFill>
            <p:spPr bwMode="auto">
              <a:xfrm>
                <a:off x="3878709" y="2008283"/>
                <a:ext cx="1693927" cy="41474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16" name="Straight Connector 15"/>
              <p:cNvCxnSpPr/>
              <p:nvPr/>
            </p:nvCxnSpPr>
            <p:spPr>
              <a:xfrm>
                <a:off x="2658610" y="5242913"/>
                <a:ext cx="1253582" cy="0"/>
              </a:xfrm>
              <a:prstGeom prst="line">
                <a:avLst/>
              </a:prstGeom>
              <a:ln w="19050">
                <a:solidFill>
                  <a:srgbClr val="07679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1687630" y="4019728"/>
                <a:ext cx="970980" cy="2427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479763" y="3518893"/>
                <a:ext cx="970980" cy="2427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580551" y="4514985"/>
                <a:ext cx="970980" cy="2427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743500" y="3898356"/>
                <a:ext cx="970980" cy="456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189957" y="5410628"/>
                <a:ext cx="1398328" cy="35016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2641360" y="2686024"/>
                <a:ext cx="1241085" cy="870534"/>
                <a:chOff x="6744469" y="1958506"/>
                <a:chExt cx="1316281" cy="923278"/>
              </a:xfrm>
            </p:grpSpPr>
            <p:pic>
              <p:nvPicPr>
                <p:cNvPr id="30" name="Picture 2" descr="Fig10_03"/>
                <p:cNvPicPr preferRelativeResize="0">
                  <a:picLocks noChangeAspect="1" noChangeArrowheads="1"/>
                </p:cNvPicPr>
                <p:nvPr>
                  <p:custDataLst>
                    <p:tags r:id="rId4"/>
                  </p:custDataLst>
                </p:nvPr>
              </p:nvPicPr>
              <p:blipFill rotWithShape="1">
                <a:blip r:embed="rId8" cstate="print"/>
                <a:srcRect l="13957" t="16330" r="66532" b="63578"/>
                <a:stretch/>
              </p:blipFill>
              <p:spPr bwMode="auto">
                <a:xfrm>
                  <a:off x="6744469" y="1958506"/>
                  <a:ext cx="796706" cy="8838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" name="Picture 2" descr="Fig10_03"/>
                <p:cNvPicPr preferRelativeResize="0">
                  <a:picLocks noChangeAspect="1" noChangeArrowheads="1"/>
                </p:cNvPicPr>
                <p:nvPr>
                  <p:custDataLst>
                    <p:tags r:id="rId5"/>
                  </p:custDataLst>
                </p:nvPr>
              </p:nvPicPr>
              <p:blipFill rotWithShape="1">
                <a:blip r:embed="rId8" cstate="print"/>
                <a:srcRect l="42206" t="16375" r="43995" b="62636"/>
                <a:stretch/>
              </p:blipFill>
              <p:spPr bwMode="auto">
                <a:xfrm>
                  <a:off x="7497323" y="1958506"/>
                  <a:ext cx="563427" cy="9232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23" name="Oval 22"/>
              <p:cNvSpPr/>
              <p:nvPr/>
            </p:nvSpPr>
            <p:spPr>
              <a:xfrm>
                <a:off x="2759703" y="2982236"/>
                <a:ext cx="59047" cy="59047"/>
              </a:xfrm>
              <a:prstGeom prst="ellipse">
                <a:avLst/>
              </a:prstGeom>
              <a:solidFill>
                <a:srgbClr val="076797"/>
              </a:solidFill>
              <a:ln w="9525">
                <a:solidFill>
                  <a:srgbClr val="0767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24" name="Object 2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32932341"/>
                  </p:ext>
                </p:extLst>
              </p:nvPr>
            </p:nvGraphicFramePr>
            <p:xfrm>
              <a:off x="2735727" y="2774522"/>
              <a:ext cx="123741" cy="1924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1501" name="Equation" r:id="rId9" imgW="114120" imgH="177480" progId="">
                      <p:embed/>
                    </p:oleObj>
                  </mc:Choice>
                  <mc:Fallback>
                    <p:oleObj name="Equation" r:id="rId9" imgW="114120" imgH="177480" progId="">
                      <p:embed/>
                      <p:pic>
                        <p:nvPicPr>
                          <p:cNvPr id="0" name="Picture 35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35727" y="2774522"/>
                            <a:ext cx="123741" cy="19244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" name="Object 2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07529649"/>
                  </p:ext>
                </p:extLst>
              </p:nvPr>
            </p:nvGraphicFramePr>
            <p:xfrm>
              <a:off x="581037" y="2795265"/>
              <a:ext cx="136210" cy="1796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1502" name="Equation" r:id="rId11" imgW="126720" imgH="164880" progId="">
                      <p:embed/>
                    </p:oleObj>
                  </mc:Choice>
                  <mc:Fallback>
                    <p:oleObj name="Equation" r:id="rId11" imgW="126720" imgH="164880" progId="">
                      <p:embed/>
                      <p:pic>
                        <p:nvPicPr>
                          <p:cNvPr id="0" name="Picture 35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1037" y="2795265"/>
                            <a:ext cx="136210" cy="179617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" name="Object 2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77738908"/>
                  </p:ext>
                </p:extLst>
              </p:nvPr>
            </p:nvGraphicFramePr>
            <p:xfrm>
              <a:off x="468777" y="5152741"/>
              <a:ext cx="122738" cy="19308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1503" name="Equation" r:id="rId13" imgW="114120" imgH="177480" progId="">
                      <p:embed/>
                    </p:oleObj>
                  </mc:Choice>
                  <mc:Fallback>
                    <p:oleObj name="Equation" r:id="rId13" imgW="114120" imgH="177480" progId="">
                      <p:embed/>
                      <p:pic>
                        <p:nvPicPr>
                          <p:cNvPr id="0" name="Picture 35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8777" y="5152741"/>
                            <a:ext cx="122738" cy="193089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27" name="Straight Arrow Connector 26"/>
              <p:cNvCxnSpPr/>
              <p:nvPr/>
            </p:nvCxnSpPr>
            <p:spPr>
              <a:xfrm flipV="1">
                <a:off x="3401431" y="2379107"/>
                <a:ext cx="0" cy="518972"/>
              </a:xfrm>
              <a:prstGeom prst="straightConnector1">
                <a:avLst/>
              </a:prstGeom>
              <a:ln w="28575">
                <a:solidFill>
                  <a:schemeClr val="accent4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8" name="Object 2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6422088"/>
                  </p:ext>
                </p:extLst>
              </p:nvPr>
            </p:nvGraphicFramePr>
            <p:xfrm>
              <a:off x="3547715" y="2242941"/>
              <a:ext cx="314330" cy="284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1504" name="Equation" r:id="rId15" imgW="266400" imgH="241200" progId="">
                      <p:embed/>
                    </p:oleObj>
                  </mc:Choice>
                  <mc:Fallback>
                    <p:oleObj name="Equation" r:id="rId15" imgW="266400" imgH="241200" progId="">
                      <p:embed/>
                      <p:pic>
                        <p:nvPicPr>
                          <p:cNvPr id="0" name="Picture 35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47715" y="2242941"/>
                            <a:ext cx="314330" cy="2843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9" name="Object 2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96263650"/>
                  </p:ext>
                </p:extLst>
              </p:nvPr>
            </p:nvGraphicFramePr>
            <p:xfrm>
              <a:off x="2855095" y="3461925"/>
              <a:ext cx="1092672" cy="2394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1505" name="Equation" r:id="rId17" imgW="927000" imgH="203040" progId="">
                      <p:embed/>
                    </p:oleObj>
                  </mc:Choice>
                  <mc:Fallback>
                    <p:oleObj name="Equation" r:id="rId17" imgW="927000" imgH="203040" progId="">
                      <p:embed/>
                      <p:pic>
                        <p:nvPicPr>
                          <p:cNvPr id="0" name="Picture 35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55095" y="3461925"/>
                            <a:ext cx="1092672" cy="23949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967203"/>
                </p:ext>
              </p:extLst>
            </p:nvPr>
          </p:nvGraphicFramePr>
          <p:xfrm>
            <a:off x="2386935" y="3988185"/>
            <a:ext cx="456840" cy="247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506" name="Equation" r:id="rId19" imgW="304560" imgH="164880" progId="">
                    <p:embed/>
                  </p:oleObj>
                </mc:Choice>
                <mc:Fallback>
                  <p:oleObj name="Equation" r:id="rId19" imgW="304560" imgH="164880" progId="">
                    <p:embed/>
                    <p:pic>
                      <p:nvPicPr>
                        <p:cNvPr id="0" name="Picture 3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935" y="3988185"/>
                          <a:ext cx="456840" cy="2473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9340552"/>
                </p:ext>
              </p:extLst>
            </p:nvPr>
          </p:nvGraphicFramePr>
          <p:xfrm>
            <a:off x="1491772" y="4553295"/>
            <a:ext cx="967950" cy="22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507" name="Equation" r:id="rId21" imgW="774360" imgH="177480" progId="">
                    <p:embed/>
                  </p:oleObj>
                </mc:Choice>
                <mc:Fallback>
                  <p:oleObj name="Equation" r:id="rId21" imgW="774360" imgH="177480" progId="">
                    <p:embed/>
                    <p:pic>
                      <p:nvPicPr>
                        <p:cNvPr id="0" name="Picture 3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1772" y="4553295"/>
                          <a:ext cx="967950" cy="22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2015415"/>
                </p:ext>
              </p:extLst>
            </p:nvPr>
          </p:nvGraphicFramePr>
          <p:xfrm>
            <a:off x="1464970" y="3483976"/>
            <a:ext cx="1047750" cy="222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508" name="Equation" r:id="rId23" imgW="838080" imgH="177480" progId="">
                    <p:embed/>
                  </p:oleObj>
                </mc:Choice>
                <mc:Fallback>
                  <p:oleObj name="Equation" r:id="rId23" imgW="838080" imgH="177480" progId="">
                    <p:embed/>
                    <p:pic>
                      <p:nvPicPr>
                        <p:cNvPr id="0" name="Picture 3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4970" y="3483976"/>
                          <a:ext cx="1047750" cy="222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3733393"/>
                </p:ext>
              </p:extLst>
            </p:nvPr>
          </p:nvGraphicFramePr>
          <p:xfrm>
            <a:off x="3844290" y="5347586"/>
            <a:ext cx="1301750" cy="476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509" name="Equation" r:id="rId25" imgW="1041120" imgH="380880" progId="">
                    <p:embed/>
                  </p:oleObj>
                </mc:Choice>
                <mc:Fallback>
                  <p:oleObj name="Equation" r:id="rId25" imgW="1041120" imgH="380880" progId="">
                    <p:embed/>
                    <p:pic>
                      <p:nvPicPr>
                        <p:cNvPr id="0" name="Picture 3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4290" y="5347586"/>
                          <a:ext cx="1301750" cy="476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0255723"/>
                </p:ext>
              </p:extLst>
            </p:nvPr>
          </p:nvGraphicFramePr>
          <p:xfrm>
            <a:off x="3941090" y="3897695"/>
            <a:ext cx="746125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510" name="Equation" r:id="rId27" imgW="596880" imgH="228600" progId="">
                    <p:embed/>
                  </p:oleObj>
                </mc:Choice>
                <mc:Fallback>
                  <p:oleObj name="Equation" r:id="rId27" imgW="596880" imgH="228600" progId="">
                    <p:embed/>
                    <p:pic>
                      <p:nvPicPr>
                        <p:cNvPr id="0" name="Picture 3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1090" y="3897695"/>
                          <a:ext cx="746125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6437186"/>
                </p:ext>
              </p:extLst>
            </p:nvPr>
          </p:nvGraphicFramePr>
          <p:xfrm>
            <a:off x="2536535" y="2507280"/>
            <a:ext cx="47625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511" name="Equation" r:id="rId29" imgW="380880" imgH="228600" progId="">
                    <p:embed/>
                  </p:oleObj>
                </mc:Choice>
                <mc:Fallback>
                  <p:oleObj name="Equation" r:id="rId29" imgW="380880" imgH="228600" progId="">
                    <p:embed/>
                    <p:pic>
                      <p:nvPicPr>
                        <p:cNvPr id="0" name="Picture 3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6535" y="2507280"/>
                          <a:ext cx="476250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57344460"/>
                </p:ext>
              </p:extLst>
            </p:nvPr>
          </p:nvGraphicFramePr>
          <p:xfrm>
            <a:off x="385855" y="2545685"/>
            <a:ext cx="50800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512" name="Equation" r:id="rId31" imgW="406080" imgH="228600" progId="">
                    <p:embed/>
                  </p:oleObj>
                </mc:Choice>
                <mc:Fallback>
                  <p:oleObj name="Equation" r:id="rId31" imgW="406080" imgH="228600" progId="">
                    <p:embed/>
                    <p:pic>
                      <p:nvPicPr>
                        <p:cNvPr id="0" name="Picture 3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855" y="2545685"/>
                          <a:ext cx="508000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3023375"/>
                </p:ext>
              </p:extLst>
            </p:nvPr>
          </p:nvGraphicFramePr>
          <p:xfrm>
            <a:off x="2364405" y="2061255"/>
            <a:ext cx="1285875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513" name="Equation" r:id="rId33" imgW="1028520" imgH="203040" progId="">
                    <p:embed/>
                  </p:oleObj>
                </mc:Choice>
                <mc:Fallback>
                  <p:oleObj name="Equation" r:id="rId33" imgW="1028520" imgH="203040" progId="">
                    <p:embed/>
                    <p:pic>
                      <p:nvPicPr>
                        <p:cNvPr id="0" name="Picture 3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4405" y="2061255"/>
                          <a:ext cx="1285875" cy="25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2" name="Picture 16"/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5" y="2814520"/>
            <a:ext cx="3886649" cy="3418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4629879" y="1161032"/>
            <a:ext cx="355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Solution (Key Variables):</a:t>
            </a:r>
          </a:p>
        </p:txBody>
      </p:sp>
      <p:pic>
        <p:nvPicPr>
          <p:cNvPr id="341072" name="Picture 80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905" y="1682265"/>
            <a:ext cx="517207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8"/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545" y="3195242"/>
            <a:ext cx="4656701" cy="1731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282251"/>
              </p:ext>
            </p:extLst>
          </p:nvPr>
        </p:nvGraphicFramePr>
        <p:xfrm>
          <a:off x="4456785" y="5153485"/>
          <a:ext cx="3860352" cy="771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514" name="Equation" r:id="rId38" imgW="2412720" imgH="482400" progId="">
                  <p:embed/>
                </p:oleObj>
              </mc:Choice>
              <mc:Fallback>
                <p:oleObj name="Equation" r:id="rId38" imgW="2412720" imgH="482400" progId="">
                  <p:embed/>
                  <p:pic>
                    <p:nvPicPr>
                      <p:cNvPr id="0" name="Picture 3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785" y="5153485"/>
                        <a:ext cx="3860352" cy="7718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060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1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1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7344</TotalTime>
  <Words>107</Words>
  <Application>Microsoft Office PowerPoint</Application>
  <PresentationFormat>On-screen Show (4:3)</PresentationFormat>
  <Paragraphs>33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Calibri</vt:lpstr>
      <vt:lpstr>Tahoma</vt:lpstr>
      <vt:lpstr>Office Theme</vt:lpstr>
      <vt:lpstr>Equation</vt:lpstr>
      <vt:lpstr>Lecture 30</vt:lpstr>
      <vt:lpstr>Example</vt:lpstr>
      <vt:lpstr>Example</vt:lpstr>
      <vt:lpstr>                     Example</vt:lpstr>
      <vt:lpstr>                     Example</vt:lpstr>
      <vt:lpstr>                     Example</vt:lpstr>
      <vt:lpstr>                     Example</vt:lpstr>
      <vt:lpstr>                     Example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Dan Cordon</cp:lastModifiedBy>
  <cp:revision>1152</cp:revision>
  <cp:lastPrinted>2012-11-06T17:29:21Z</cp:lastPrinted>
  <dcterms:created xsi:type="dcterms:W3CDTF">2008-11-21T16:06:48Z</dcterms:created>
  <dcterms:modified xsi:type="dcterms:W3CDTF">2020-04-15T01:36:42Z</dcterms:modified>
</cp:coreProperties>
</file>