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D325-6F9C-47A5-8E2B-2871065D1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6F37E-19CA-4BF1-ACBB-FDC61AAE6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12D87-6265-480A-93F2-BAD9F3438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FC9FA-77D4-4026-82FF-3EF09806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85A8B-C493-4D05-A405-4AEDEC3B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2CCC-0531-4A10-8A4F-DFC4D2EBD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FD311-95AD-45C8-A00F-58E2407FE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F885-EEC8-4681-8215-20E1C428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065D-7D8B-49B5-B2F9-9D57D5FA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264B4-61C8-4734-92F8-EA6426A5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2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B5A9EB-AA4A-489C-98A8-2D3615F9E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A6F4B-42D2-44A6-AAA8-3C1CB6653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7B328-6265-4E0C-B64F-AD868D9BC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918FE-AE1C-4A71-B96D-A52DBACA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2B0D4-7AC7-4038-9D81-9689C19A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1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36C0-ED69-442F-9CF3-CEBDB626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49BA4-B1C0-49C7-8CD1-F2D057A7D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1DF3F-EE6D-4BC3-BA1A-F20E1D83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46D4-A0F5-4111-AD48-50953812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447D4-60E4-4920-9EFD-AB35B420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7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C9B9A-97C6-4C08-9475-93D0D91E9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DB0A8-AB12-4B7F-A3E5-4E6D20902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C7598-6E79-402E-A143-38F1C986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AE73F-AAF6-4722-AB35-2D36FF1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5E2E-4FF9-4F79-ACB9-0C6F688E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7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1272-F2BC-4FD9-897E-24BDFBBC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FE273-0E46-4BEF-8D51-047B8C33B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442FB-3124-4336-B9CD-B788EB082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A263C-9C85-4589-A382-ECC9F98F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ED1A7-D17E-443C-B518-459339F3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57B49-20E7-4206-BB37-7B738AA2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0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4A37-E475-41ED-B391-42480E671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AF6C4-8012-45B8-9C16-31FD120A8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8781B-FDB9-4978-A2C0-899B9C626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A2F172-05C5-4021-A25C-DC9A288BB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8F187-F342-4631-A25B-7C4877FEC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8DC54-AE7C-46BC-900F-2787E899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6B0759-2DC6-437F-A486-92D16F12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B2CC3-B381-4811-B8FC-77555FF1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5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E0929-4765-4D0E-9E9D-6C2259D6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14723-B11E-4D17-BC5B-1C1BD8C01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A8DD-69EF-46E4-8E44-16AFF300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388FD-8F06-470A-B7AB-3F31547D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1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DAF5E-15D1-4211-8B30-09F4E9A9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5FF18-9571-4F28-B8D8-24EE797A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28FE6-1F45-4CF8-B989-9956F363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9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D232A-CB8D-473D-9FD9-35DC8300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12AC7-92EC-427E-891C-C9B762443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44FA8-8F0B-4C0B-A44A-D91A29C77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5BF1D-3735-4318-A67A-A5A2AAC6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57EC-F4C2-413F-8F7D-666A76CFB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1DDC2-4A85-479D-9AFA-D207E94E9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4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3493-C5B3-47A7-91E6-45D99857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22F8E-3BBD-47D1-97F8-58D3DA871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21D7B-ADD0-4263-99DD-89B6945BF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091FA-BF1F-4383-A551-ED078DAD5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777FE-38B1-464A-9F73-D386D299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512C8-29AD-43C8-991D-13EEC11E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9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22363E-3F0B-4604-99E1-21A94645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52090-C6E6-4A96-99BF-41EA48CC0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358CA-8A55-4F40-A0DC-4A2951584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7E39-3A33-4D61-ABA9-4713AE65D9F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3EFF2-8140-4098-85FA-3B8FD0EB6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3FEC8-68C4-4954-B622-E9A280D1B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A2-C100-48D5-BE56-648EB6E8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9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5209-54A4-4FAB-8A77-EAD7AE7420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Friday Funny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2DDB8-069F-4450-B54F-54947B370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</a:t>
            </a:r>
          </a:p>
        </p:txBody>
      </p:sp>
    </p:spTree>
    <p:extLst>
      <p:ext uri="{BB962C8B-B14F-4D97-AF65-F5344CB8AC3E}">
        <p14:creationId xmlns:p14="http://schemas.microsoft.com/office/powerpoint/2010/main" val="241912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D0FEC9-C899-48D4-BF39-6A88ADE8C05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5860"/>
          <a:stretch/>
        </p:blipFill>
        <p:spPr bwMode="auto">
          <a:xfrm>
            <a:off x="411480" y="966829"/>
            <a:ext cx="11201400" cy="5697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064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9C7C84-C115-4C18-9F59-7648CE92EB6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50" b="12790"/>
          <a:stretch/>
        </p:blipFill>
        <p:spPr bwMode="auto">
          <a:xfrm>
            <a:off x="261124" y="930446"/>
            <a:ext cx="11653842" cy="5902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367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5209-54A4-4FAB-8A77-EAD7AE7420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is why you weren’t taught about entropy until now.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142B8BF-020C-43D7-927A-EF9D8E05E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0641"/>
            <a:ext cx="9144000" cy="568310"/>
          </a:xfrm>
        </p:spPr>
        <p:txBody>
          <a:bodyPr/>
          <a:lstStyle/>
          <a:p>
            <a:r>
              <a:rPr lang="en-US" dirty="0"/>
              <a:t>Now, go clean your room</a:t>
            </a:r>
          </a:p>
        </p:txBody>
      </p:sp>
    </p:spTree>
    <p:extLst>
      <p:ext uri="{BB962C8B-B14F-4D97-AF65-F5344CB8AC3E}">
        <p14:creationId xmlns:p14="http://schemas.microsoft.com/office/powerpoint/2010/main" val="231769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Friday Funny</vt:lpstr>
      <vt:lpstr>PowerPoint Presentation</vt:lpstr>
      <vt:lpstr>PowerPoint Presentation</vt:lpstr>
      <vt:lpstr>This is why you weren’t taught about entropy until now.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Funny</dc:title>
  <dc:creator>Dan Cordon</dc:creator>
  <cp:lastModifiedBy>Dan Cordon</cp:lastModifiedBy>
  <cp:revision>3</cp:revision>
  <dcterms:created xsi:type="dcterms:W3CDTF">2020-03-30T18:12:08Z</dcterms:created>
  <dcterms:modified xsi:type="dcterms:W3CDTF">2020-03-30T19:51:39Z</dcterms:modified>
</cp:coreProperties>
</file>