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handoutMasterIdLst>
    <p:handoutMasterId r:id="rId32"/>
  </p:handoutMasterIdLst>
  <p:sldIdLst>
    <p:sldId id="327" r:id="rId2"/>
    <p:sldId id="328" r:id="rId3"/>
    <p:sldId id="285" r:id="rId4"/>
    <p:sldId id="268" r:id="rId5"/>
    <p:sldId id="281" r:id="rId6"/>
    <p:sldId id="323" r:id="rId7"/>
    <p:sldId id="287" r:id="rId8"/>
    <p:sldId id="304" r:id="rId9"/>
    <p:sldId id="311" r:id="rId10"/>
    <p:sldId id="308" r:id="rId11"/>
    <p:sldId id="309" r:id="rId12"/>
    <p:sldId id="310" r:id="rId13"/>
    <p:sldId id="312" r:id="rId14"/>
    <p:sldId id="342" r:id="rId15"/>
    <p:sldId id="343" r:id="rId16"/>
    <p:sldId id="344" r:id="rId17"/>
    <p:sldId id="345" r:id="rId18"/>
    <p:sldId id="346" r:id="rId19"/>
    <p:sldId id="260" r:id="rId20"/>
    <p:sldId id="313" r:id="rId21"/>
    <p:sldId id="330" r:id="rId22"/>
    <p:sldId id="347" r:id="rId23"/>
    <p:sldId id="335" r:id="rId24"/>
    <p:sldId id="352" r:id="rId25"/>
    <p:sldId id="351" r:id="rId26"/>
    <p:sldId id="353" r:id="rId27"/>
    <p:sldId id="339" r:id="rId28"/>
    <p:sldId id="321" r:id="rId29"/>
    <p:sldId id="354" r:id="rId30"/>
  </p:sldIdLst>
  <p:sldSz cx="9144000" cy="6858000" type="screen4x3"/>
  <p:notesSz cx="7026275" cy="9312275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Verdan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Verdan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Verdan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Verdan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Verdan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Verdan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Verdan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Verdan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Verdana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712" autoAdjust="0"/>
  </p:normalViewPr>
  <p:slideViewPr>
    <p:cSldViewPr>
      <p:cViewPr>
        <p:scale>
          <a:sx n="80" d="100"/>
          <a:sy n="80" d="100"/>
        </p:scale>
        <p:origin x="-1794" y="-6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21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_rels/viewProps.xml.rels><?xml version="1.0" encoding="UTF-8" standalone="yes"?>
<Relationships xmlns="http://schemas.openxmlformats.org/package/2006/relationships"><Relationship Id="rId2" Type="http://schemas.openxmlformats.org/officeDocument/2006/relationships/slide" Target="slides/slide20.xml"/><Relationship Id="rId1" Type="http://schemas.openxmlformats.org/officeDocument/2006/relationships/slide" Target="slides/slide19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5025" cy="464998"/>
          </a:xfrm>
          <a:prstGeom prst="rect">
            <a:avLst/>
          </a:prstGeom>
        </p:spPr>
        <p:txBody>
          <a:bodyPr vert="horz" lIns="93355" tIns="46678" rIns="93355" bIns="46678" rtlCol="0"/>
          <a:lstStyle>
            <a:lvl1pPr algn="l"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9726" y="0"/>
            <a:ext cx="3045025" cy="464998"/>
          </a:xfrm>
          <a:prstGeom prst="rect">
            <a:avLst/>
          </a:prstGeom>
        </p:spPr>
        <p:txBody>
          <a:bodyPr vert="horz" lIns="93355" tIns="46678" rIns="93355" bIns="46678" rtlCol="0"/>
          <a:lstStyle>
            <a:lvl1pPr algn="r">
              <a:defRPr sz="1300"/>
            </a:lvl1pPr>
          </a:lstStyle>
          <a:p>
            <a:pPr>
              <a:defRPr/>
            </a:pPr>
            <a:fld id="{91DE2DF5-99CE-43B3-B27A-D798567587A6}" type="datetimeFigureOut">
              <a:rPr lang="en-US"/>
              <a:pPr>
                <a:defRPr/>
              </a:pPr>
              <a:t>12/10/2012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45738"/>
            <a:ext cx="3045025" cy="464998"/>
          </a:xfrm>
          <a:prstGeom prst="rect">
            <a:avLst/>
          </a:prstGeom>
        </p:spPr>
        <p:txBody>
          <a:bodyPr vert="horz" lIns="93355" tIns="46678" rIns="93355" bIns="46678" rtlCol="0" anchor="b"/>
          <a:lstStyle>
            <a:lvl1pPr algn="l"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9726" y="8845738"/>
            <a:ext cx="3045025" cy="464998"/>
          </a:xfrm>
          <a:prstGeom prst="rect">
            <a:avLst/>
          </a:prstGeom>
        </p:spPr>
        <p:txBody>
          <a:bodyPr vert="horz" lIns="93355" tIns="46678" rIns="93355" bIns="46678" rtlCol="0" anchor="b"/>
          <a:lstStyle>
            <a:lvl1pPr algn="r">
              <a:defRPr sz="1300"/>
            </a:lvl1pPr>
          </a:lstStyle>
          <a:p>
            <a:pPr>
              <a:defRPr/>
            </a:pPr>
            <a:fld id="{CC066672-4C09-4E20-9589-7C2B04051E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284042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45025" cy="464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355" tIns="46678" rIns="93355" bIns="46678" numCol="1" anchor="t" anchorCtr="0" compatLnSpc="1">
            <a:prstTxWarp prst="textNoShape">
              <a:avLst/>
            </a:prstTxWarp>
          </a:bodyPr>
          <a:lstStyle>
            <a:lvl1pPr>
              <a:defRPr sz="13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81252" y="0"/>
            <a:ext cx="3045024" cy="464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355" tIns="46678" rIns="93355" bIns="46678" numCol="1" anchor="t" anchorCtr="0" compatLnSpc="1">
            <a:prstTxWarp prst="textNoShape">
              <a:avLst/>
            </a:prstTxWarp>
          </a:bodyPr>
          <a:lstStyle>
            <a:lvl1pPr algn="r">
              <a:defRPr sz="13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174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5863" y="698500"/>
            <a:ext cx="4654550" cy="34925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6227" y="4423640"/>
            <a:ext cx="5153822" cy="4189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355" tIns="46678" rIns="93355" bIns="4667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47278"/>
            <a:ext cx="3045025" cy="464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355" tIns="46678" rIns="93355" bIns="46678" numCol="1" anchor="b" anchorCtr="0" compatLnSpc="1">
            <a:prstTxWarp prst="textNoShape">
              <a:avLst/>
            </a:prstTxWarp>
          </a:bodyPr>
          <a:lstStyle>
            <a:lvl1pPr>
              <a:defRPr sz="13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81252" y="8847278"/>
            <a:ext cx="3045024" cy="464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355" tIns="46678" rIns="93355" bIns="46678" numCol="1" anchor="b" anchorCtr="0" compatLnSpc="1">
            <a:prstTxWarp prst="textNoShape">
              <a:avLst/>
            </a:prstTxWarp>
          </a:bodyPr>
          <a:lstStyle>
            <a:lvl1pPr algn="r">
              <a:defRPr sz="1300">
                <a:latin typeface="Times New Roman" pitchFamily="18" charset="0"/>
              </a:defRPr>
            </a:lvl1pPr>
          </a:lstStyle>
          <a:p>
            <a:pPr>
              <a:defRPr/>
            </a:pPr>
            <a:fld id="{4B06DD13-1375-479B-9D4A-262661F2AD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845233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300">
                <a:solidFill>
                  <a:schemeClr val="tx1"/>
                </a:solidFill>
                <a:latin typeface="Verdana" pitchFamily="34" charset="0"/>
              </a:defRPr>
            </a:lvl1pPr>
            <a:lvl2pPr marL="717541" indent="-275977" eaLnBrk="0" hangingPunct="0">
              <a:defRPr sz="2300">
                <a:solidFill>
                  <a:schemeClr val="tx1"/>
                </a:solidFill>
                <a:latin typeface="Verdana" pitchFamily="34" charset="0"/>
              </a:defRPr>
            </a:lvl2pPr>
            <a:lvl3pPr marL="1103909" indent="-220782" eaLnBrk="0" hangingPunct="0">
              <a:defRPr sz="2300">
                <a:solidFill>
                  <a:schemeClr val="tx1"/>
                </a:solidFill>
                <a:latin typeface="Verdana" pitchFamily="34" charset="0"/>
              </a:defRPr>
            </a:lvl3pPr>
            <a:lvl4pPr marL="1545473" indent="-220782" eaLnBrk="0" hangingPunct="0">
              <a:defRPr sz="2300">
                <a:solidFill>
                  <a:schemeClr val="tx1"/>
                </a:solidFill>
                <a:latin typeface="Verdana" pitchFamily="34" charset="0"/>
              </a:defRPr>
            </a:lvl4pPr>
            <a:lvl5pPr marL="1987037" indent="-220782" eaLnBrk="0" hangingPunct="0">
              <a:defRPr sz="2300">
                <a:solidFill>
                  <a:schemeClr val="tx1"/>
                </a:solidFill>
                <a:latin typeface="Verdana" pitchFamily="34" charset="0"/>
              </a:defRPr>
            </a:lvl5pPr>
            <a:lvl6pPr marL="2428601" indent="-220782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Verdana" pitchFamily="34" charset="0"/>
              </a:defRPr>
            </a:lvl6pPr>
            <a:lvl7pPr marL="2870164" indent="-220782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Verdana" pitchFamily="34" charset="0"/>
              </a:defRPr>
            </a:lvl7pPr>
            <a:lvl8pPr marL="3311728" indent="-220782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Verdana" pitchFamily="34" charset="0"/>
              </a:defRPr>
            </a:lvl8pPr>
            <a:lvl9pPr marL="3753292" indent="-220782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fld id="{214EA9E7-E271-4E14-A4B4-2A2891B646A7}" type="slidenum">
              <a:rPr lang="en-US" sz="1300">
                <a:latin typeface="Times New Roman" pitchFamily="18" charset="0"/>
              </a:rPr>
              <a:pPr eaLnBrk="1" hangingPunct="1"/>
              <a:t>1</a:t>
            </a:fld>
            <a:endParaRPr lang="en-US" sz="1300">
              <a:latin typeface="Times New Roman" pitchFamily="18" charset="0"/>
            </a:endParaRPr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300">
                <a:solidFill>
                  <a:schemeClr val="tx1"/>
                </a:solidFill>
                <a:latin typeface="Verdana" pitchFamily="34" charset="0"/>
              </a:defRPr>
            </a:lvl1pPr>
            <a:lvl2pPr marL="717541" indent="-275977" eaLnBrk="0" hangingPunct="0">
              <a:defRPr sz="2300">
                <a:solidFill>
                  <a:schemeClr val="tx1"/>
                </a:solidFill>
                <a:latin typeface="Verdana" pitchFamily="34" charset="0"/>
              </a:defRPr>
            </a:lvl2pPr>
            <a:lvl3pPr marL="1103909" indent="-220782" eaLnBrk="0" hangingPunct="0">
              <a:defRPr sz="2300">
                <a:solidFill>
                  <a:schemeClr val="tx1"/>
                </a:solidFill>
                <a:latin typeface="Verdana" pitchFamily="34" charset="0"/>
              </a:defRPr>
            </a:lvl3pPr>
            <a:lvl4pPr marL="1545473" indent="-220782" eaLnBrk="0" hangingPunct="0">
              <a:defRPr sz="2300">
                <a:solidFill>
                  <a:schemeClr val="tx1"/>
                </a:solidFill>
                <a:latin typeface="Verdana" pitchFamily="34" charset="0"/>
              </a:defRPr>
            </a:lvl4pPr>
            <a:lvl5pPr marL="1987037" indent="-220782" eaLnBrk="0" hangingPunct="0">
              <a:defRPr sz="2300">
                <a:solidFill>
                  <a:schemeClr val="tx1"/>
                </a:solidFill>
                <a:latin typeface="Verdana" pitchFamily="34" charset="0"/>
              </a:defRPr>
            </a:lvl5pPr>
            <a:lvl6pPr marL="2428601" indent="-220782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Verdana" pitchFamily="34" charset="0"/>
              </a:defRPr>
            </a:lvl6pPr>
            <a:lvl7pPr marL="2870164" indent="-220782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Verdana" pitchFamily="34" charset="0"/>
              </a:defRPr>
            </a:lvl7pPr>
            <a:lvl8pPr marL="3311728" indent="-220782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Verdana" pitchFamily="34" charset="0"/>
              </a:defRPr>
            </a:lvl8pPr>
            <a:lvl9pPr marL="3753292" indent="-220782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fld id="{DAFE261A-B6CB-4562-B77B-6CD2B1379125}" type="slidenum">
              <a:rPr lang="en-US" sz="1300">
                <a:latin typeface="Times New Roman" pitchFamily="18" charset="0"/>
              </a:rPr>
              <a:pPr eaLnBrk="1" hangingPunct="1"/>
              <a:t>10</a:t>
            </a:fld>
            <a:endParaRPr lang="en-US" sz="1300">
              <a:latin typeface="Times New Roman" pitchFamily="18" charset="0"/>
            </a:endParaRPr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300">
                <a:solidFill>
                  <a:schemeClr val="tx1"/>
                </a:solidFill>
                <a:latin typeface="Verdana" pitchFamily="34" charset="0"/>
              </a:defRPr>
            </a:lvl1pPr>
            <a:lvl2pPr marL="717541" indent="-275977" eaLnBrk="0" hangingPunct="0">
              <a:defRPr sz="2300">
                <a:solidFill>
                  <a:schemeClr val="tx1"/>
                </a:solidFill>
                <a:latin typeface="Verdana" pitchFamily="34" charset="0"/>
              </a:defRPr>
            </a:lvl2pPr>
            <a:lvl3pPr marL="1103909" indent="-220782" eaLnBrk="0" hangingPunct="0">
              <a:defRPr sz="2300">
                <a:solidFill>
                  <a:schemeClr val="tx1"/>
                </a:solidFill>
                <a:latin typeface="Verdana" pitchFamily="34" charset="0"/>
              </a:defRPr>
            </a:lvl3pPr>
            <a:lvl4pPr marL="1545473" indent="-220782" eaLnBrk="0" hangingPunct="0">
              <a:defRPr sz="2300">
                <a:solidFill>
                  <a:schemeClr val="tx1"/>
                </a:solidFill>
                <a:latin typeface="Verdana" pitchFamily="34" charset="0"/>
              </a:defRPr>
            </a:lvl4pPr>
            <a:lvl5pPr marL="1987037" indent="-220782" eaLnBrk="0" hangingPunct="0">
              <a:defRPr sz="2300">
                <a:solidFill>
                  <a:schemeClr val="tx1"/>
                </a:solidFill>
                <a:latin typeface="Verdana" pitchFamily="34" charset="0"/>
              </a:defRPr>
            </a:lvl5pPr>
            <a:lvl6pPr marL="2428601" indent="-220782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Verdana" pitchFamily="34" charset="0"/>
              </a:defRPr>
            </a:lvl6pPr>
            <a:lvl7pPr marL="2870164" indent="-220782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Verdana" pitchFamily="34" charset="0"/>
              </a:defRPr>
            </a:lvl7pPr>
            <a:lvl8pPr marL="3311728" indent="-220782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Verdana" pitchFamily="34" charset="0"/>
              </a:defRPr>
            </a:lvl8pPr>
            <a:lvl9pPr marL="3753292" indent="-220782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fld id="{A00338CF-5420-4A29-AD5F-50C8C7EF8766}" type="slidenum">
              <a:rPr lang="en-US" sz="1300">
                <a:latin typeface="Times New Roman" pitchFamily="18" charset="0"/>
              </a:rPr>
              <a:pPr eaLnBrk="1" hangingPunct="1"/>
              <a:t>11</a:t>
            </a:fld>
            <a:endParaRPr lang="en-US" sz="1300">
              <a:latin typeface="Times New Roman" pitchFamily="18" charset="0"/>
            </a:endParaRPr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300">
                <a:solidFill>
                  <a:schemeClr val="tx1"/>
                </a:solidFill>
                <a:latin typeface="Verdana" pitchFamily="34" charset="0"/>
              </a:defRPr>
            </a:lvl1pPr>
            <a:lvl2pPr marL="717541" indent="-275977" eaLnBrk="0" hangingPunct="0">
              <a:defRPr sz="2300">
                <a:solidFill>
                  <a:schemeClr val="tx1"/>
                </a:solidFill>
                <a:latin typeface="Verdana" pitchFamily="34" charset="0"/>
              </a:defRPr>
            </a:lvl2pPr>
            <a:lvl3pPr marL="1103909" indent="-220782" eaLnBrk="0" hangingPunct="0">
              <a:defRPr sz="2300">
                <a:solidFill>
                  <a:schemeClr val="tx1"/>
                </a:solidFill>
                <a:latin typeface="Verdana" pitchFamily="34" charset="0"/>
              </a:defRPr>
            </a:lvl3pPr>
            <a:lvl4pPr marL="1545473" indent="-220782" eaLnBrk="0" hangingPunct="0">
              <a:defRPr sz="2300">
                <a:solidFill>
                  <a:schemeClr val="tx1"/>
                </a:solidFill>
                <a:latin typeface="Verdana" pitchFamily="34" charset="0"/>
              </a:defRPr>
            </a:lvl4pPr>
            <a:lvl5pPr marL="1987037" indent="-220782" eaLnBrk="0" hangingPunct="0">
              <a:defRPr sz="2300">
                <a:solidFill>
                  <a:schemeClr val="tx1"/>
                </a:solidFill>
                <a:latin typeface="Verdana" pitchFamily="34" charset="0"/>
              </a:defRPr>
            </a:lvl5pPr>
            <a:lvl6pPr marL="2428601" indent="-220782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Verdana" pitchFamily="34" charset="0"/>
              </a:defRPr>
            </a:lvl6pPr>
            <a:lvl7pPr marL="2870164" indent="-220782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Verdana" pitchFamily="34" charset="0"/>
              </a:defRPr>
            </a:lvl7pPr>
            <a:lvl8pPr marL="3311728" indent="-220782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Verdana" pitchFamily="34" charset="0"/>
              </a:defRPr>
            </a:lvl8pPr>
            <a:lvl9pPr marL="3753292" indent="-220782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fld id="{F43BB082-9D78-420D-8D2B-3ED4927F58BA}" type="slidenum">
              <a:rPr lang="en-US" sz="1300">
                <a:latin typeface="Times New Roman" pitchFamily="18" charset="0"/>
              </a:rPr>
              <a:pPr eaLnBrk="1" hangingPunct="1"/>
              <a:t>12</a:t>
            </a:fld>
            <a:endParaRPr lang="en-US" sz="1300">
              <a:latin typeface="Times New Roman" pitchFamily="18" charset="0"/>
            </a:endParaRPr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300">
                <a:solidFill>
                  <a:schemeClr val="tx1"/>
                </a:solidFill>
                <a:latin typeface="Verdana" pitchFamily="34" charset="0"/>
              </a:defRPr>
            </a:lvl1pPr>
            <a:lvl2pPr marL="717541" indent="-275977" eaLnBrk="0" hangingPunct="0">
              <a:defRPr sz="2300">
                <a:solidFill>
                  <a:schemeClr val="tx1"/>
                </a:solidFill>
                <a:latin typeface="Verdana" pitchFamily="34" charset="0"/>
              </a:defRPr>
            </a:lvl2pPr>
            <a:lvl3pPr marL="1103909" indent="-220782" eaLnBrk="0" hangingPunct="0">
              <a:defRPr sz="2300">
                <a:solidFill>
                  <a:schemeClr val="tx1"/>
                </a:solidFill>
                <a:latin typeface="Verdana" pitchFamily="34" charset="0"/>
              </a:defRPr>
            </a:lvl3pPr>
            <a:lvl4pPr marL="1545473" indent="-220782" eaLnBrk="0" hangingPunct="0">
              <a:defRPr sz="2300">
                <a:solidFill>
                  <a:schemeClr val="tx1"/>
                </a:solidFill>
                <a:latin typeface="Verdana" pitchFamily="34" charset="0"/>
              </a:defRPr>
            </a:lvl4pPr>
            <a:lvl5pPr marL="1987037" indent="-220782" eaLnBrk="0" hangingPunct="0">
              <a:defRPr sz="2300">
                <a:solidFill>
                  <a:schemeClr val="tx1"/>
                </a:solidFill>
                <a:latin typeface="Verdana" pitchFamily="34" charset="0"/>
              </a:defRPr>
            </a:lvl5pPr>
            <a:lvl6pPr marL="2428601" indent="-220782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Verdana" pitchFamily="34" charset="0"/>
              </a:defRPr>
            </a:lvl6pPr>
            <a:lvl7pPr marL="2870164" indent="-220782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Verdana" pitchFamily="34" charset="0"/>
              </a:defRPr>
            </a:lvl7pPr>
            <a:lvl8pPr marL="3311728" indent="-220782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Verdana" pitchFamily="34" charset="0"/>
              </a:defRPr>
            </a:lvl8pPr>
            <a:lvl9pPr marL="3753292" indent="-220782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fld id="{CA44AF4D-ACC5-4FDB-94B2-FB89DCC79F83}" type="slidenum">
              <a:rPr lang="en-US" sz="1300">
                <a:latin typeface="Times New Roman" pitchFamily="18" charset="0"/>
              </a:rPr>
              <a:pPr eaLnBrk="1" hangingPunct="1"/>
              <a:t>13</a:t>
            </a:fld>
            <a:endParaRPr lang="en-US" sz="1300">
              <a:latin typeface="Times New Roman" pitchFamily="18" charset="0"/>
            </a:endParaRPr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300">
                <a:solidFill>
                  <a:schemeClr val="tx1"/>
                </a:solidFill>
                <a:latin typeface="Verdana" pitchFamily="34" charset="0"/>
              </a:defRPr>
            </a:lvl1pPr>
            <a:lvl2pPr marL="717541" indent="-275977" eaLnBrk="0" hangingPunct="0">
              <a:defRPr sz="2300">
                <a:solidFill>
                  <a:schemeClr val="tx1"/>
                </a:solidFill>
                <a:latin typeface="Verdana" pitchFamily="34" charset="0"/>
              </a:defRPr>
            </a:lvl2pPr>
            <a:lvl3pPr marL="1103909" indent="-220782" eaLnBrk="0" hangingPunct="0">
              <a:defRPr sz="2300">
                <a:solidFill>
                  <a:schemeClr val="tx1"/>
                </a:solidFill>
                <a:latin typeface="Verdana" pitchFamily="34" charset="0"/>
              </a:defRPr>
            </a:lvl3pPr>
            <a:lvl4pPr marL="1545473" indent="-220782" eaLnBrk="0" hangingPunct="0">
              <a:defRPr sz="2300">
                <a:solidFill>
                  <a:schemeClr val="tx1"/>
                </a:solidFill>
                <a:latin typeface="Verdana" pitchFamily="34" charset="0"/>
              </a:defRPr>
            </a:lvl4pPr>
            <a:lvl5pPr marL="1987037" indent="-220782" eaLnBrk="0" hangingPunct="0">
              <a:defRPr sz="2300">
                <a:solidFill>
                  <a:schemeClr val="tx1"/>
                </a:solidFill>
                <a:latin typeface="Verdana" pitchFamily="34" charset="0"/>
              </a:defRPr>
            </a:lvl5pPr>
            <a:lvl6pPr marL="2428601" indent="-220782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Verdana" pitchFamily="34" charset="0"/>
              </a:defRPr>
            </a:lvl6pPr>
            <a:lvl7pPr marL="2870164" indent="-220782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Verdana" pitchFamily="34" charset="0"/>
              </a:defRPr>
            </a:lvl7pPr>
            <a:lvl8pPr marL="3311728" indent="-220782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Verdana" pitchFamily="34" charset="0"/>
              </a:defRPr>
            </a:lvl8pPr>
            <a:lvl9pPr marL="3753292" indent="-220782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fld id="{1415B230-A56F-4968-8605-F0EF1254F687}" type="slidenum">
              <a:rPr lang="en-US" sz="1300">
                <a:latin typeface="Times New Roman" pitchFamily="18" charset="0"/>
              </a:rPr>
              <a:pPr eaLnBrk="1" hangingPunct="1"/>
              <a:t>19</a:t>
            </a:fld>
            <a:endParaRPr lang="en-US" sz="1300">
              <a:latin typeface="Times New Roman" pitchFamily="18" charset="0"/>
            </a:endParaRPr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300">
                <a:solidFill>
                  <a:schemeClr val="tx1"/>
                </a:solidFill>
                <a:latin typeface="Verdana" pitchFamily="34" charset="0"/>
              </a:defRPr>
            </a:lvl1pPr>
            <a:lvl2pPr marL="717541" indent="-275977" eaLnBrk="0" hangingPunct="0">
              <a:defRPr sz="2300">
                <a:solidFill>
                  <a:schemeClr val="tx1"/>
                </a:solidFill>
                <a:latin typeface="Verdana" pitchFamily="34" charset="0"/>
              </a:defRPr>
            </a:lvl2pPr>
            <a:lvl3pPr marL="1103909" indent="-220782" eaLnBrk="0" hangingPunct="0">
              <a:defRPr sz="2300">
                <a:solidFill>
                  <a:schemeClr val="tx1"/>
                </a:solidFill>
                <a:latin typeface="Verdana" pitchFamily="34" charset="0"/>
              </a:defRPr>
            </a:lvl3pPr>
            <a:lvl4pPr marL="1545473" indent="-220782" eaLnBrk="0" hangingPunct="0">
              <a:defRPr sz="2300">
                <a:solidFill>
                  <a:schemeClr val="tx1"/>
                </a:solidFill>
                <a:latin typeface="Verdana" pitchFamily="34" charset="0"/>
              </a:defRPr>
            </a:lvl4pPr>
            <a:lvl5pPr marL="1987037" indent="-220782" eaLnBrk="0" hangingPunct="0">
              <a:defRPr sz="2300">
                <a:solidFill>
                  <a:schemeClr val="tx1"/>
                </a:solidFill>
                <a:latin typeface="Verdana" pitchFamily="34" charset="0"/>
              </a:defRPr>
            </a:lvl5pPr>
            <a:lvl6pPr marL="2428601" indent="-220782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Verdana" pitchFamily="34" charset="0"/>
              </a:defRPr>
            </a:lvl6pPr>
            <a:lvl7pPr marL="2870164" indent="-220782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Verdana" pitchFamily="34" charset="0"/>
              </a:defRPr>
            </a:lvl7pPr>
            <a:lvl8pPr marL="3311728" indent="-220782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Verdana" pitchFamily="34" charset="0"/>
              </a:defRPr>
            </a:lvl8pPr>
            <a:lvl9pPr marL="3753292" indent="-220782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fld id="{3969B71C-F13A-4D14-9E92-FF46C2CB2A8D}" type="slidenum">
              <a:rPr lang="en-US" sz="1300">
                <a:latin typeface="Times New Roman" pitchFamily="18" charset="0"/>
              </a:rPr>
              <a:pPr eaLnBrk="1" hangingPunct="1"/>
              <a:t>20</a:t>
            </a:fld>
            <a:endParaRPr lang="en-US" sz="1300">
              <a:latin typeface="Times New Roman" pitchFamily="18" charset="0"/>
            </a:endParaRPr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B06DD13-1375-479B-9D4A-262661F2AD59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612644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B06DD13-1375-479B-9D4A-262661F2AD59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087632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B06DD13-1375-479B-9D4A-262661F2AD59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062044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837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583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300">
                <a:solidFill>
                  <a:schemeClr val="tx1"/>
                </a:solidFill>
                <a:latin typeface="Verdana" pitchFamily="34" charset="0"/>
              </a:defRPr>
            </a:lvl1pPr>
            <a:lvl2pPr marL="717541" indent="-275977" eaLnBrk="0" hangingPunct="0">
              <a:defRPr sz="2300">
                <a:solidFill>
                  <a:schemeClr val="tx1"/>
                </a:solidFill>
                <a:latin typeface="Verdana" pitchFamily="34" charset="0"/>
              </a:defRPr>
            </a:lvl2pPr>
            <a:lvl3pPr marL="1103909" indent="-220782" eaLnBrk="0" hangingPunct="0">
              <a:defRPr sz="2300">
                <a:solidFill>
                  <a:schemeClr val="tx1"/>
                </a:solidFill>
                <a:latin typeface="Verdana" pitchFamily="34" charset="0"/>
              </a:defRPr>
            </a:lvl3pPr>
            <a:lvl4pPr marL="1545473" indent="-220782" eaLnBrk="0" hangingPunct="0">
              <a:defRPr sz="2300">
                <a:solidFill>
                  <a:schemeClr val="tx1"/>
                </a:solidFill>
                <a:latin typeface="Verdana" pitchFamily="34" charset="0"/>
              </a:defRPr>
            </a:lvl4pPr>
            <a:lvl5pPr marL="1987037" indent="-220782" eaLnBrk="0" hangingPunct="0">
              <a:defRPr sz="2300">
                <a:solidFill>
                  <a:schemeClr val="tx1"/>
                </a:solidFill>
                <a:latin typeface="Verdana" pitchFamily="34" charset="0"/>
              </a:defRPr>
            </a:lvl5pPr>
            <a:lvl6pPr marL="2428601" indent="-220782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Verdana" pitchFamily="34" charset="0"/>
              </a:defRPr>
            </a:lvl6pPr>
            <a:lvl7pPr marL="2870164" indent="-220782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Verdana" pitchFamily="34" charset="0"/>
              </a:defRPr>
            </a:lvl7pPr>
            <a:lvl8pPr marL="3311728" indent="-220782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Verdana" pitchFamily="34" charset="0"/>
              </a:defRPr>
            </a:lvl8pPr>
            <a:lvl9pPr marL="3753292" indent="-220782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fld id="{C281FD74-A7C4-4D42-B395-E6C1D24F9F99}" type="slidenum">
              <a:rPr lang="en-US" sz="1300">
                <a:latin typeface="Times New Roman" pitchFamily="18" charset="0"/>
              </a:rPr>
              <a:pPr eaLnBrk="1" hangingPunct="1"/>
              <a:t>28</a:t>
            </a:fld>
            <a:endParaRPr lang="en-US" sz="130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300">
                <a:solidFill>
                  <a:schemeClr val="tx1"/>
                </a:solidFill>
                <a:latin typeface="Verdana" pitchFamily="34" charset="0"/>
              </a:defRPr>
            </a:lvl1pPr>
            <a:lvl2pPr marL="717541" indent="-275977" eaLnBrk="0" hangingPunct="0">
              <a:defRPr sz="2300">
                <a:solidFill>
                  <a:schemeClr val="tx1"/>
                </a:solidFill>
                <a:latin typeface="Verdana" pitchFamily="34" charset="0"/>
              </a:defRPr>
            </a:lvl2pPr>
            <a:lvl3pPr marL="1103909" indent="-220782" eaLnBrk="0" hangingPunct="0">
              <a:defRPr sz="2300">
                <a:solidFill>
                  <a:schemeClr val="tx1"/>
                </a:solidFill>
                <a:latin typeface="Verdana" pitchFamily="34" charset="0"/>
              </a:defRPr>
            </a:lvl3pPr>
            <a:lvl4pPr marL="1545473" indent="-220782" eaLnBrk="0" hangingPunct="0">
              <a:defRPr sz="2300">
                <a:solidFill>
                  <a:schemeClr val="tx1"/>
                </a:solidFill>
                <a:latin typeface="Verdana" pitchFamily="34" charset="0"/>
              </a:defRPr>
            </a:lvl4pPr>
            <a:lvl5pPr marL="1987037" indent="-220782" eaLnBrk="0" hangingPunct="0">
              <a:defRPr sz="2300">
                <a:solidFill>
                  <a:schemeClr val="tx1"/>
                </a:solidFill>
                <a:latin typeface="Verdana" pitchFamily="34" charset="0"/>
              </a:defRPr>
            </a:lvl5pPr>
            <a:lvl6pPr marL="2428601" indent="-220782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Verdana" pitchFamily="34" charset="0"/>
              </a:defRPr>
            </a:lvl6pPr>
            <a:lvl7pPr marL="2870164" indent="-220782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Verdana" pitchFamily="34" charset="0"/>
              </a:defRPr>
            </a:lvl7pPr>
            <a:lvl8pPr marL="3311728" indent="-220782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Verdana" pitchFamily="34" charset="0"/>
              </a:defRPr>
            </a:lvl8pPr>
            <a:lvl9pPr marL="3753292" indent="-220782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fld id="{875B2EAD-E436-48D1-9131-F2093754C61E}" type="slidenum">
              <a:rPr lang="en-US" sz="1300">
                <a:latin typeface="Times New Roman" pitchFamily="18" charset="0"/>
              </a:rPr>
              <a:pPr eaLnBrk="1" hangingPunct="1"/>
              <a:t>2</a:t>
            </a:fld>
            <a:endParaRPr lang="en-US" sz="1300">
              <a:latin typeface="Times New Roman" pitchFamily="18" charset="0"/>
            </a:endParaRPr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300">
                <a:solidFill>
                  <a:schemeClr val="tx1"/>
                </a:solidFill>
                <a:latin typeface="Verdana" pitchFamily="34" charset="0"/>
              </a:defRPr>
            </a:lvl1pPr>
            <a:lvl2pPr marL="717541" indent="-275977" eaLnBrk="0" hangingPunct="0">
              <a:defRPr sz="2300">
                <a:solidFill>
                  <a:schemeClr val="tx1"/>
                </a:solidFill>
                <a:latin typeface="Verdana" pitchFamily="34" charset="0"/>
              </a:defRPr>
            </a:lvl2pPr>
            <a:lvl3pPr marL="1103909" indent="-220782" eaLnBrk="0" hangingPunct="0">
              <a:defRPr sz="2300">
                <a:solidFill>
                  <a:schemeClr val="tx1"/>
                </a:solidFill>
                <a:latin typeface="Verdana" pitchFamily="34" charset="0"/>
              </a:defRPr>
            </a:lvl3pPr>
            <a:lvl4pPr marL="1545473" indent="-220782" eaLnBrk="0" hangingPunct="0">
              <a:defRPr sz="2300">
                <a:solidFill>
                  <a:schemeClr val="tx1"/>
                </a:solidFill>
                <a:latin typeface="Verdana" pitchFamily="34" charset="0"/>
              </a:defRPr>
            </a:lvl4pPr>
            <a:lvl5pPr marL="1987037" indent="-220782" eaLnBrk="0" hangingPunct="0">
              <a:defRPr sz="2300">
                <a:solidFill>
                  <a:schemeClr val="tx1"/>
                </a:solidFill>
                <a:latin typeface="Verdana" pitchFamily="34" charset="0"/>
              </a:defRPr>
            </a:lvl5pPr>
            <a:lvl6pPr marL="2428601" indent="-220782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Verdana" pitchFamily="34" charset="0"/>
              </a:defRPr>
            </a:lvl6pPr>
            <a:lvl7pPr marL="2870164" indent="-220782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Verdana" pitchFamily="34" charset="0"/>
              </a:defRPr>
            </a:lvl7pPr>
            <a:lvl8pPr marL="3311728" indent="-220782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Verdana" pitchFamily="34" charset="0"/>
              </a:defRPr>
            </a:lvl8pPr>
            <a:lvl9pPr marL="3753292" indent="-220782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fld id="{D03CCEA8-5183-4181-8036-727AC836B2DF}" type="slidenum">
              <a:rPr lang="en-US" sz="1300">
                <a:latin typeface="Times New Roman" pitchFamily="18" charset="0"/>
              </a:rPr>
              <a:pPr eaLnBrk="1" hangingPunct="1"/>
              <a:t>3</a:t>
            </a:fld>
            <a:endParaRPr lang="en-US" sz="1300">
              <a:latin typeface="Times New Roman" pitchFamily="18" charset="0"/>
            </a:endParaRPr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300">
                <a:solidFill>
                  <a:schemeClr val="tx1"/>
                </a:solidFill>
                <a:latin typeface="Verdana" pitchFamily="34" charset="0"/>
              </a:defRPr>
            </a:lvl1pPr>
            <a:lvl2pPr marL="717541" indent="-275977" eaLnBrk="0" hangingPunct="0">
              <a:defRPr sz="2300">
                <a:solidFill>
                  <a:schemeClr val="tx1"/>
                </a:solidFill>
                <a:latin typeface="Verdana" pitchFamily="34" charset="0"/>
              </a:defRPr>
            </a:lvl2pPr>
            <a:lvl3pPr marL="1103909" indent="-220782" eaLnBrk="0" hangingPunct="0">
              <a:defRPr sz="2300">
                <a:solidFill>
                  <a:schemeClr val="tx1"/>
                </a:solidFill>
                <a:latin typeface="Verdana" pitchFamily="34" charset="0"/>
              </a:defRPr>
            </a:lvl3pPr>
            <a:lvl4pPr marL="1545473" indent="-220782" eaLnBrk="0" hangingPunct="0">
              <a:defRPr sz="2300">
                <a:solidFill>
                  <a:schemeClr val="tx1"/>
                </a:solidFill>
                <a:latin typeface="Verdana" pitchFamily="34" charset="0"/>
              </a:defRPr>
            </a:lvl4pPr>
            <a:lvl5pPr marL="1987037" indent="-220782" eaLnBrk="0" hangingPunct="0">
              <a:defRPr sz="2300">
                <a:solidFill>
                  <a:schemeClr val="tx1"/>
                </a:solidFill>
                <a:latin typeface="Verdana" pitchFamily="34" charset="0"/>
              </a:defRPr>
            </a:lvl5pPr>
            <a:lvl6pPr marL="2428601" indent="-220782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Verdana" pitchFamily="34" charset="0"/>
              </a:defRPr>
            </a:lvl6pPr>
            <a:lvl7pPr marL="2870164" indent="-220782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Verdana" pitchFamily="34" charset="0"/>
              </a:defRPr>
            </a:lvl7pPr>
            <a:lvl8pPr marL="3311728" indent="-220782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Verdana" pitchFamily="34" charset="0"/>
              </a:defRPr>
            </a:lvl8pPr>
            <a:lvl9pPr marL="3753292" indent="-220782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fld id="{6D52721C-6C72-46A1-958C-A25D2CB052A9}" type="slidenum">
              <a:rPr lang="en-US" sz="1300">
                <a:latin typeface="Times New Roman" pitchFamily="18" charset="0"/>
              </a:rPr>
              <a:pPr eaLnBrk="1" hangingPunct="1"/>
              <a:t>4</a:t>
            </a:fld>
            <a:endParaRPr lang="en-US" sz="1300">
              <a:latin typeface="Times New Roman" pitchFamily="18" charset="0"/>
            </a:endParaRPr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300">
                <a:solidFill>
                  <a:schemeClr val="tx1"/>
                </a:solidFill>
                <a:latin typeface="Verdana" pitchFamily="34" charset="0"/>
              </a:defRPr>
            </a:lvl1pPr>
            <a:lvl2pPr marL="717541" indent="-275977" eaLnBrk="0" hangingPunct="0">
              <a:defRPr sz="2300">
                <a:solidFill>
                  <a:schemeClr val="tx1"/>
                </a:solidFill>
                <a:latin typeface="Verdana" pitchFamily="34" charset="0"/>
              </a:defRPr>
            </a:lvl2pPr>
            <a:lvl3pPr marL="1103909" indent="-220782" eaLnBrk="0" hangingPunct="0">
              <a:defRPr sz="2300">
                <a:solidFill>
                  <a:schemeClr val="tx1"/>
                </a:solidFill>
                <a:latin typeface="Verdana" pitchFamily="34" charset="0"/>
              </a:defRPr>
            </a:lvl3pPr>
            <a:lvl4pPr marL="1545473" indent="-220782" eaLnBrk="0" hangingPunct="0">
              <a:defRPr sz="2300">
                <a:solidFill>
                  <a:schemeClr val="tx1"/>
                </a:solidFill>
                <a:latin typeface="Verdana" pitchFamily="34" charset="0"/>
              </a:defRPr>
            </a:lvl4pPr>
            <a:lvl5pPr marL="1987037" indent="-220782" eaLnBrk="0" hangingPunct="0">
              <a:defRPr sz="2300">
                <a:solidFill>
                  <a:schemeClr val="tx1"/>
                </a:solidFill>
                <a:latin typeface="Verdana" pitchFamily="34" charset="0"/>
              </a:defRPr>
            </a:lvl5pPr>
            <a:lvl6pPr marL="2428601" indent="-220782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Verdana" pitchFamily="34" charset="0"/>
              </a:defRPr>
            </a:lvl6pPr>
            <a:lvl7pPr marL="2870164" indent="-220782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Verdana" pitchFamily="34" charset="0"/>
              </a:defRPr>
            </a:lvl7pPr>
            <a:lvl8pPr marL="3311728" indent="-220782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Verdana" pitchFamily="34" charset="0"/>
              </a:defRPr>
            </a:lvl8pPr>
            <a:lvl9pPr marL="3753292" indent="-220782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fld id="{F3499811-6612-4641-A24F-195012B77E83}" type="slidenum">
              <a:rPr lang="en-US" sz="1300">
                <a:latin typeface="Times New Roman" pitchFamily="18" charset="0"/>
              </a:rPr>
              <a:pPr eaLnBrk="1" hangingPunct="1"/>
              <a:t>5</a:t>
            </a:fld>
            <a:endParaRPr lang="en-US" sz="1300">
              <a:latin typeface="Times New Roman" pitchFamily="18" charset="0"/>
            </a:endParaRPr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300">
                <a:solidFill>
                  <a:schemeClr val="tx1"/>
                </a:solidFill>
                <a:latin typeface="Verdana" pitchFamily="34" charset="0"/>
              </a:defRPr>
            </a:lvl1pPr>
            <a:lvl2pPr marL="717541" indent="-275977" eaLnBrk="0" hangingPunct="0">
              <a:defRPr sz="2300">
                <a:solidFill>
                  <a:schemeClr val="tx1"/>
                </a:solidFill>
                <a:latin typeface="Verdana" pitchFamily="34" charset="0"/>
              </a:defRPr>
            </a:lvl2pPr>
            <a:lvl3pPr marL="1103909" indent="-220782" eaLnBrk="0" hangingPunct="0">
              <a:defRPr sz="2300">
                <a:solidFill>
                  <a:schemeClr val="tx1"/>
                </a:solidFill>
                <a:latin typeface="Verdana" pitchFamily="34" charset="0"/>
              </a:defRPr>
            </a:lvl3pPr>
            <a:lvl4pPr marL="1545473" indent="-220782" eaLnBrk="0" hangingPunct="0">
              <a:defRPr sz="2300">
                <a:solidFill>
                  <a:schemeClr val="tx1"/>
                </a:solidFill>
                <a:latin typeface="Verdana" pitchFamily="34" charset="0"/>
              </a:defRPr>
            </a:lvl4pPr>
            <a:lvl5pPr marL="1987037" indent="-220782" eaLnBrk="0" hangingPunct="0">
              <a:defRPr sz="2300">
                <a:solidFill>
                  <a:schemeClr val="tx1"/>
                </a:solidFill>
                <a:latin typeface="Verdana" pitchFamily="34" charset="0"/>
              </a:defRPr>
            </a:lvl5pPr>
            <a:lvl6pPr marL="2428601" indent="-220782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Verdana" pitchFamily="34" charset="0"/>
              </a:defRPr>
            </a:lvl6pPr>
            <a:lvl7pPr marL="2870164" indent="-220782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Verdana" pitchFamily="34" charset="0"/>
              </a:defRPr>
            </a:lvl7pPr>
            <a:lvl8pPr marL="3311728" indent="-220782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Verdana" pitchFamily="34" charset="0"/>
              </a:defRPr>
            </a:lvl8pPr>
            <a:lvl9pPr marL="3753292" indent="-220782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fld id="{A3FE0EA5-BC1F-4CAE-8840-5020057DB090}" type="slidenum">
              <a:rPr lang="en-US" sz="1300">
                <a:latin typeface="Times New Roman" pitchFamily="18" charset="0"/>
              </a:rPr>
              <a:pPr eaLnBrk="1" hangingPunct="1"/>
              <a:t>6</a:t>
            </a:fld>
            <a:endParaRPr lang="en-US" sz="1300">
              <a:latin typeface="Times New Roman" pitchFamily="18" charset="0"/>
            </a:endParaRPr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300">
                <a:solidFill>
                  <a:schemeClr val="tx1"/>
                </a:solidFill>
                <a:latin typeface="Verdana" pitchFamily="34" charset="0"/>
              </a:defRPr>
            </a:lvl1pPr>
            <a:lvl2pPr marL="717541" indent="-275977" eaLnBrk="0" hangingPunct="0">
              <a:defRPr sz="2300">
                <a:solidFill>
                  <a:schemeClr val="tx1"/>
                </a:solidFill>
                <a:latin typeface="Verdana" pitchFamily="34" charset="0"/>
              </a:defRPr>
            </a:lvl2pPr>
            <a:lvl3pPr marL="1103909" indent="-220782" eaLnBrk="0" hangingPunct="0">
              <a:defRPr sz="2300">
                <a:solidFill>
                  <a:schemeClr val="tx1"/>
                </a:solidFill>
                <a:latin typeface="Verdana" pitchFamily="34" charset="0"/>
              </a:defRPr>
            </a:lvl3pPr>
            <a:lvl4pPr marL="1545473" indent="-220782" eaLnBrk="0" hangingPunct="0">
              <a:defRPr sz="2300">
                <a:solidFill>
                  <a:schemeClr val="tx1"/>
                </a:solidFill>
                <a:latin typeface="Verdana" pitchFamily="34" charset="0"/>
              </a:defRPr>
            </a:lvl4pPr>
            <a:lvl5pPr marL="1987037" indent="-220782" eaLnBrk="0" hangingPunct="0">
              <a:defRPr sz="2300">
                <a:solidFill>
                  <a:schemeClr val="tx1"/>
                </a:solidFill>
                <a:latin typeface="Verdana" pitchFamily="34" charset="0"/>
              </a:defRPr>
            </a:lvl5pPr>
            <a:lvl6pPr marL="2428601" indent="-220782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Verdana" pitchFamily="34" charset="0"/>
              </a:defRPr>
            </a:lvl6pPr>
            <a:lvl7pPr marL="2870164" indent="-220782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Verdana" pitchFamily="34" charset="0"/>
              </a:defRPr>
            </a:lvl7pPr>
            <a:lvl8pPr marL="3311728" indent="-220782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Verdana" pitchFamily="34" charset="0"/>
              </a:defRPr>
            </a:lvl8pPr>
            <a:lvl9pPr marL="3753292" indent="-220782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fld id="{13912AD6-7E5C-416E-9B09-147969E516FA}" type="slidenum">
              <a:rPr lang="en-US" sz="1300">
                <a:latin typeface="Times New Roman" pitchFamily="18" charset="0"/>
              </a:rPr>
              <a:pPr eaLnBrk="1" hangingPunct="1"/>
              <a:t>7</a:t>
            </a:fld>
            <a:endParaRPr lang="en-US" sz="1300">
              <a:latin typeface="Times New Roman" pitchFamily="18" charset="0"/>
            </a:endParaRPr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300">
                <a:solidFill>
                  <a:schemeClr val="tx1"/>
                </a:solidFill>
                <a:latin typeface="Verdana" pitchFamily="34" charset="0"/>
              </a:defRPr>
            </a:lvl1pPr>
            <a:lvl2pPr marL="717541" indent="-275977" eaLnBrk="0" hangingPunct="0">
              <a:defRPr sz="2300">
                <a:solidFill>
                  <a:schemeClr val="tx1"/>
                </a:solidFill>
                <a:latin typeface="Verdana" pitchFamily="34" charset="0"/>
              </a:defRPr>
            </a:lvl2pPr>
            <a:lvl3pPr marL="1103909" indent="-220782" eaLnBrk="0" hangingPunct="0">
              <a:defRPr sz="2300">
                <a:solidFill>
                  <a:schemeClr val="tx1"/>
                </a:solidFill>
                <a:latin typeface="Verdana" pitchFamily="34" charset="0"/>
              </a:defRPr>
            </a:lvl3pPr>
            <a:lvl4pPr marL="1545473" indent="-220782" eaLnBrk="0" hangingPunct="0">
              <a:defRPr sz="2300">
                <a:solidFill>
                  <a:schemeClr val="tx1"/>
                </a:solidFill>
                <a:latin typeface="Verdana" pitchFamily="34" charset="0"/>
              </a:defRPr>
            </a:lvl4pPr>
            <a:lvl5pPr marL="1987037" indent="-220782" eaLnBrk="0" hangingPunct="0">
              <a:defRPr sz="2300">
                <a:solidFill>
                  <a:schemeClr val="tx1"/>
                </a:solidFill>
                <a:latin typeface="Verdana" pitchFamily="34" charset="0"/>
              </a:defRPr>
            </a:lvl5pPr>
            <a:lvl6pPr marL="2428601" indent="-220782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Verdana" pitchFamily="34" charset="0"/>
              </a:defRPr>
            </a:lvl6pPr>
            <a:lvl7pPr marL="2870164" indent="-220782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Verdana" pitchFamily="34" charset="0"/>
              </a:defRPr>
            </a:lvl7pPr>
            <a:lvl8pPr marL="3311728" indent="-220782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Verdana" pitchFamily="34" charset="0"/>
              </a:defRPr>
            </a:lvl8pPr>
            <a:lvl9pPr marL="3753292" indent="-220782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fld id="{F4F6C716-B73F-49F2-A13A-EEE0E28FCBF5}" type="slidenum">
              <a:rPr lang="en-US" sz="1300">
                <a:latin typeface="Times New Roman" pitchFamily="18" charset="0"/>
              </a:rPr>
              <a:pPr eaLnBrk="1" hangingPunct="1"/>
              <a:t>8</a:t>
            </a:fld>
            <a:endParaRPr lang="en-US" sz="1300">
              <a:latin typeface="Times New Roman" pitchFamily="18" charset="0"/>
            </a:endParaRPr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2933" y="4423640"/>
            <a:ext cx="5620410" cy="4189599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300">
                <a:solidFill>
                  <a:schemeClr val="tx1"/>
                </a:solidFill>
                <a:latin typeface="Verdana" pitchFamily="34" charset="0"/>
              </a:defRPr>
            </a:lvl1pPr>
            <a:lvl2pPr marL="717541" indent="-275977" eaLnBrk="0" hangingPunct="0">
              <a:defRPr sz="2300">
                <a:solidFill>
                  <a:schemeClr val="tx1"/>
                </a:solidFill>
                <a:latin typeface="Verdana" pitchFamily="34" charset="0"/>
              </a:defRPr>
            </a:lvl2pPr>
            <a:lvl3pPr marL="1103909" indent="-220782" eaLnBrk="0" hangingPunct="0">
              <a:defRPr sz="2300">
                <a:solidFill>
                  <a:schemeClr val="tx1"/>
                </a:solidFill>
                <a:latin typeface="Verdana" pitchFamily="34" charset="0"/>
              </a:defRPr>
            </a:lvl3pPr>
            <a:lvl4pPr marL="1545473" indent="-220782" eaLnBrk="0" hangingPunct="0">
              <a:defRPr sz="2300">
                <a:solidFill>
                  <a:schemeClr val="tx1"/>
                </a:solidFill>
                <a:latin typeface="Verdana" pitchFamily="34" charset="0"/>
              </a:defRPr>
            </a:lvl4pPr>
            <a:lvl5pPr marL="1987037" indent="-220782" eaLnBrk="0" hangingPunct="0">
              <a:defRPr sz="2300">
                <a:solidFill>
                  <a:schemeClr val="tx1"/>
                </a:solidFill>
                <a:latin typeface="Verdana" pitchFamily="34" charset="0"/>
              </a:defRPr>
            </a:lvl5pPr>
            <a:lvl6pPr marL="2428601" indent="-220782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Verdana" pitchFamily="34" charset="0"/>
              </a:defRPr>
            </a:lvl6pPr>
            <a:lvl7pPr marL="2870164" indent="-220782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Verdana" pitchFamily="34" charset="0"/>
              </a:defRPr>
            </a:lvl7pPr>
            <a:lvl8pPr marL="3311728" indent="-220782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Verdana" pitchFamily="34" charset="0"/>
              </a:defRPr>
            </a:lvl8pPr>
            <a:lvl9pPr marL="3753292" indent="-220782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fld id="{776D518A-EF9B-4D99-BAD7-C4A07118AEDD}" type="slidenum">
              <a:rPr lang="en-US" sz="1300">
                <a:latin typeface="Times New Roman" pitchFamily="18" charset="0"/>
              </a:rPr>
              <a:pPr eaLnBrk="1" hangingPunct="1"/>
              <a:t>9</a:t>
            </a:fld>
            <a:endParaRPr lang="en-US" sz="1300">
              <a:latin typeface="Times New Roman" pitchFamily="18" charset="0"/>
            </a:endParaRPr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627B7E-AAE8-4939-A25B-795364E845E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47357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F6F601-6368-4D23-94C0-60D90E9E99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12609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381000"/>
            <a:ext cx="1943100" cy="5715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381000"/>
            <a:ext cx="5676900" cy="5715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C22085-2519-4BBD-AED1-ADE0099BFF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11365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4947BD-B7E9-41EC-877E-8BEC26EE544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56359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AC2307-11B8-454C-9BD4-FCC465574EE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55820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447800"/>
            <a:ext cx="3810000" cy="4648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47800"/>
            <a:ext cx="3810000" cy="4648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38DF4E-0BEF-4F3F-9C98-778CA5DF4DB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19753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38AA17-8387-4173-A6DD-75A69E15B5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62855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FD2A3E-1C78-4AB3-B6DD-61FED8D566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51094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EBD798-911A-43F0-AE59-9872369AA79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32790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711BCD-635B-4579-A7C2-2AA68BB613C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06662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4BD110-D538-43D5-B95E-B8CE73F7E2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2416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81000"/>
            <a:ext cx="77724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447800"/>
            <a:ext cx="7772400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F807B192-2F98-45D1-809C-7085777D0D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Verdan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Verdan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Verdan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Verdan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Verdan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Verdan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Verdan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ce474f12.weebly.com/" TargetMode="Externa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endParaRPr lang="en-US" sz="1400" dirty="0" smtClean="0"/>
          </a:p>
        </p:txBody>
      </p:sp>
      <p:sp>
        <p:nvSpPr>
          <p:cNvPr id="205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fld id="{0486EDB8-16C7-411F-B7BC-FE7BD9AE0F36}" type="slidenum">
              <a:rPr lang="en-US" sz="1400" smtClean="0"/>
              <a:pPr eaLnBrk="1" hangingPunct="1"/>
              <a:t>1</a:t>
            </a:fld>
            <a:endParaRPr lang="en-US" sz="1400" smtClean="0"/>
          </a:p>
        </p:txBody>
      </p:sp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114800" cy="613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9525"/>
            <a:ext cx="8991600" cy="9233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fld id="{F2AFF18C-28DB-4A45-B24A-93B13D6B3EC3}" type="slidenum">
              <a:rPr lang="en-US" sz="1400" smtClean="0"/>
              <a:pPr eaLnBrk="1" hangingPunct="1"/>
              <a:t>10</a:t>
            </a:fld>
            <a:endParaRPr lang="en-US" sz="1400" smtClean="0"/>
          </a:p>
        </p:txBody>
      </p:sp>
      <p:pic>
        <p:nvPicPr>
          <p:cNvPr id="14339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543800" cy="679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0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endParaRPr lang="en-US" sz="1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fld id="{4B5F1608-4B93-4333-A4B8-B4EC505CAFB9}" type="slidenum">
              <a:rPr lang="en-US" sz="1400" smtClean="0"/>
              <a:pPr eaLnBrk="1" hangingPunct="1"/>
              <a:t>11</a:t>
            </a:fld>
            <a:endParaRPr lang="en-US" sz="1400" smtClean="0"/>
          </a:p>
        </p:txBody>
      </p:sp>
      <p:pic>
        <p:nvPicPr>
          <p:cNvPr id="15363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040688" cy="4443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4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endParaRPr lang="en-US" sz="1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fld id="{3ADCD402-F793-44EB-9D5B-BC21FC8BECE3}" type="slidenum">
              <a:rPr lang="en-US" sz="1400" smtClean="0"/>
              <a:pPr eaLnBrk="1" hangingPunct="1"/>
              <a:t>12</a:t>
            </a:fld>
            <a:endParaRPr lang="en-US" sz="1400" smtClean="0"/>
          </a:p>
        </p:txBody>
      </p:sp>
      <p:pic>
        <p:nvPicPr>
          <p:cNvPr id="16387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218488" cy="5176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8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endParaRPr lang="en-US" sz="1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fld id="{2E81B7CB-2426-4433-8BE7-91215B050784}" type="slidenum">
              <a:rPr lang="en-US" sz="1400" smtClean="0"/>
              <a:pPr eaLnBrk="1" hangingPunct="1"/>
              <a:t>13</a:t>
            </a:fld>
            <a:endParaRPr lang="en-US" sz="1400" smtClean="0"/>
          </a:p>
        </p:txBody>
      </p:sp>
      <p:pic>
        <p:nvPicPr>
          <p:cNvPr id="1741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38" y="-7938"/>
            <a:ext cx="9159876" cy="687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2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endParaRPr lang="en-US" sz="1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BEBD798-911A-43F0-AE59-9872369AA793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8190" cy="586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42540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BEBD798-911A-43F0-AE59-9872369AA793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9117" cy="525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37247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BEBD798-911A-43F0-AE59-9872369AA793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657975" cy="6296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72376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BEBD798-911A-43F0-AE59-9872369AA793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934" y="0"/>
            <a:ext cx="9185953" cy="3581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59125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BEBD798-911A-43F0-AE59-9872369AA793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7" y="0"/>
            <a:ext cx="9131279" cy="495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88942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Date Placeholder 4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endParaRPr lang="en-US" sz="1400" smtClean="0"/>
          </a:p>
        </p:txBody>
      </p:sp>
      <p:sp>
        <p:nvSpPr>
          <p:cNvPr id="18436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fld id="{1D447106-FB03-4767-9021-3EF8083AC1CC}" type="slidenum">
              <a:rPr lang="en-US" sz="1400" smtClean="0"/>
              <a:pPr eaLnBrk="1" hangingPunct="1"/>
              <a:t>19</a:t>
            </a:fld>
            <a:endParaRPr lang="en-US" sz="1400" smtClean="0"/>
          </a:p>
        </p:txBody>
      </p:sp>
      <p:sp>
        <p:nvSpPr>
          <p:cNvPr id="1843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Design problem</a:t>
            </a:r>
          </a:p>
        </p:txBody>
      </p:sp>
      <p:pic>
        <p:nvPicPr>
          <p:cNvPr id="18438" name="Picture 8" descr="sh8 farm to line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0"/>
            <a:ext cx="9144000" cy="458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3200400"/>
            <a:ext cx="381000" cy="63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41" name="TextBox 12"/>
          <p:cNvSpPr txBox="1">
            <a:spLocks noChangeArrowheads="1"/>
          </p:cNvSpPr>
          <p:nvPr/>
        </p:nvSpPr>
        <p:spPr bwMode="auto">
          <a:xfrm>
            <a:off x="2819400" y="3200400"/>
            <a:ext cx="1981200" cy="3381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en-US" sz="1600"/>
              <a:t>State Highway 8</a:t>
            </a:r>
          </a:p>
        </p:txBody>
      </p:sp>
      <p:sp>
        <p:nvSpPr>
          <p:cNvPr id="18443" name="TextBox 14"/>
          <p:cNvSpPr txBox="1">
            <a:spLocks noChangeArrowheads="1"/>
          </p:cNvSpPr>
          <p:nvPr/>
        </p:nvSpPr>
        <p:spPr bwMode="auto">
          <a:xfrm rot="-5400000">
            <a:off x="5761037" y="2239963"/>
            <a:ext cx="1312863" cy="3381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en-US" sz="1600"/>
              <a:t>Line Street</a:t>
            </a:r>
          </a:p>
        </p:txBody>
      </p:sp>
      <p:pic>
        <p:nvPicPr>
          <p:cNvPr id="7181" name="Picture 1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492918"/>
            <a:ext cx="4495800" cy="2519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2" name="Picture 1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3756818"/>
            <a:ext cx="3581400" cy="299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3436937"/>
            <a:ext cx="381000" cy="63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Date Placeholder 1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endParaRPr lang="en-US" sz="1400" smtClean="0"/>
          </a:p>
        </p:txBody>
      </p:sp>
      <p:sp>
        <p:nvSpPr>
          <p:cNvPr id="6148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fld id="{5D6B52E5-195B-455C-9284-527E8C57ED82}" type="slidenum">
              <a:rPr lang="en-US" sz="1400" smtClean="0"/>
              <a:pPr eaLnBrk="1" hangingPunct="1"/>
              <a:t>2</a:t>
            </a:fld>
            <a:endParaRPr lang="en-US" sz="1400" smtClean="0"/>
          </a:p>
        </p:txBody>
      </p:sp>
      <p:pic>
        <p:nvPicPr>
          <p:cNvPr id="6149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81000"/>
            <a:ext cx="8486775" cy="465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Date Placeholder 4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endParaRPr lang="en-US" sz="1400" smtClean="0"/>
          </a:p>
        </p:txBody>
      </p:sp>
      <p:sp>
        <p:nvSpPr>
          <p:cNvPr id="28676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fld id="{9997D41D-9640-4A3E-B8DC-25F7D5F0BCFC}" type="slidenum">
              <a:rPr lang="en-US" sz="1400" smtClean="0"/>
              <a:pPr eaLnBrk="1" hangingPunct="1"/>
              <a:t>20</a:t>
            </a:fld>
            <a:endParaRPr lang="en-US" sz="1400" smtClean="0"/>
          </a:p>
        </p:txBody>
      </p:sp>
      <p:sp>
        <p:nvSpPr>
          <p:cNvPr id="2867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Introductions and background</a:t>
            </a:r>
          </a:p>
        </p:txBody>
      </p:sp>
      <p:sp>
        <p:nvSpPr>
          <p:cNvPr id="28678" name="TextBox 7"/>
          <p:cNvSpPr txBox="1">
            <a:spLocks noChangeArrowheads="1"/>
          </p:cNvSpPr>
          <p:nvPr/>
        </p:nvSpPr>
        <p:spPr bwMode="auto">
          <a:xfrm>
            <a:off x="1143000" y="1447800"/>
            <a:ext cx="6553200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27013" indent="-227013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buFont typeface="Arial" charset="0"/>
              <a:buChar char="•"/>
            </a:pPr>
            <a:r>
              <a:rPr lang="en-US" dirty="0"/>
              <a:t>Find someone that you don’t know</a:t>
            </a:r>
          </a:p>
          <a:p>
            <a:pPr eaLnBrk="1" hangingPunct="1">
              <a:buFont typeface="Arial" charset="0"/>
              <a:buChar char="•"/>
            </a:pPr>
            <a:r>
              <a:rPr lang="en-US" dirty="0"/>
              <a:t>In 5 minutes, find out their name and two things about </a:t>
            </a:r>
            <a:r>
              <a:rPr lang="en-US" dirty="0" smtClean="0"/>
              <a:t>them</a:t>
            </a:r>
          </a:p>
          <a:p>
            <a:pPr eaLnBrk="1" hangingPunct="1">
              <a:buFont typeface="Arial" charset="0"/>
              <a:buChar char="•"/>
            </a:pPr>
            <a:r>
              <a:rPr lang="en-US" dirty="0" smtClean="0"/>
              <a:t>Also find out what their specific interest is in transportation</a:t>
            </a:r>
            <a:endParaRPr lang="en-US" dirty="0"/>
          </a:p>
          <a:p>
            <a:pPr eaLnBrk="1" hangingPunct="1">
              <a:buFont typeface="Arial" charset="0"/>
              <a:buChar char="•"/>
            </a:pPr>
            <a:r>
              <a:rPr lang="en-US" dirty="0"/>
              <a:t>Be prepared to introduce them to the rest of the </a:t>
            </a:r>
            <a:r>
              <a:rPr lang="en-US" dirty="0" smtClean="0"/>
              <a:t>class using the information that you learn about them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Syllabus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About the course</a:t>
            </a:r>
          </a:p>
          <a:p>
            <a:r>
              <a:rPr lang="en-US" dirty="0" smtClean="0"/>
              <a:t>What you will do</a:t>
            </a:r>
          </a:p>
          <a:p>
            <a:r>
              <a:rPr lang="en-US" dirty="0" smtClean="0"/>
              <a:t>Meeting times</a:t>
            </a:r>
          </a:p>
          <a:p>
            <a:r>
              <a:rPr lang="en-US" dirty="0" smtClean="0"/>
              <a:t>Course instructor</a:t>
            </a:r>
          </a:p>
          <a:p>
            <a:r>
              <a:rPr lang="en-US" dirty="0" smtClean="0"/>
              <a:t>Textbooks</a:t>
            </a:r>
          </a:p>
          <a:p>
            <a:r>
              <a:rPr lang="en-US" dirty="0" smtClean="0"/>
              <a:t>Assignments, exams, expectations</a:t>
            </a:r>
          </a:p>
          <a:p>
            <a:r>
              <a:rPr lang="en-US" dirty="0" smtClean="0"/>
              <a:t>Learning styles</a:t>
            </a:r>
          </a:p>
          <a:p>
            <a:r>
              <a:rPr lang="en-US" dirty="0" smtClean="0"/>
              <a:t>Schedule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94947BD-B7E9-41EC-877E-8BEC26EE5444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457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0"/>
            <a:ext cx="8932863" cy="609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BEBD798-911A-43F0-AE59-9872369AA793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5086350" y="0"/>
            <a:ext cx="40386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hlinkClick r:id="rId3"/>
              </a:rPr>
              <a:t>http://ce474f12.weebly.com/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688920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BEBD798-911A-43F0-AE59-9872369AA793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575"/>
            <a:ext cx="9086459" cy="4781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3207123"/>
            <a:ext cx="2438400" cy="3105270"/>
          </a:xfrm>
          <a:prstGeom prst="rect">
            <a:avLst/>
          </a:prstGeom>
          <a:noFill/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3435097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>
            <a:lum bright="1000" contrast="-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" y="76200"/>
            <a:ext cx="5143500" cy="6686551"/>
          </a:xfrm>
          <a:prstGeom prst="rect">
            <a:avLst/>
          </a:prstGeom>
          <a:noFill/>
          <a:ln>
            <a:noFill/>
          </a:ln>
          <a:effectLst>
            <a:glow rad="127000">
              <a:schemeClr val="accent1">
                <a:alpha val="36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400800" y="6324600"/>
            <a:ext cx="2133600" cy="365125"/>
          </a:xfrm>
        </p:spPr>
        <p:txBody>
          <a:bodyPr/>
          <a:lstStyle/>
          <a:p>
            <a:fld id="{9A065BFB-F165-4F85-ADAB-264FEAA44360}" type="slidenum">
              <a:rPr lang="en-US" smtClean="0"/>
              <a:t>24</a:t>
            </a:fld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" y="5029200"/>
            <a:ext cx="9144001" cy="11694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8875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BEBD798-911A-43F0-AE59-9872369AA793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9050"/>
            <a:ext cx="5724525" cy="40767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1905000"/>
            <a:ext cx="5695950" cy="27908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3886200"/>
            <a:ext cx="5676900" cy="22193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19288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BEBD798-911A-43F0-AE59-9872369AA793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736" y="76200"/>
            <a:ext cx="8861864" cy="495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28771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BEBD798-911A-43F0-AE59-9872369AA793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21" y="34119"/>
            <a:ext cx="8909279" cy="5757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7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5492"/>
            <a:ext cx="4546979" cy="6212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06141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Date Placeholder 1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endParaRPr lang="en-US" sz="1400" smtClean="0"/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fld id="{AF671B2B-21BF-4E8A-98B3-CAF21D3533D9}" type="slidenum">
              <a:rPr lang="en-US" sz="1400" smtClean="0"/>
              <a:pPr eaLnBrk="1" hangingPunct="1"/>
              <a:t>28</a:t>
            </a:fld>
            <a:endParaRPr lang="en-US" sz="1400" smtClean="0"/>
          </a:p>
        </p:txBody>
      </p:sp>
      <p:pic>
        <p:nvPicPr>
          <p:cNvPr id="27653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52400"/>
            <a:ext cx="5232400" cy="5554663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4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066800"/>
            <a:ext cx="4183063" cy="4991100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BEBD798-911A-43F0-AE59-9872369AA793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4063" y="142875"/>
            <a:ext cx="5095875" cy="6570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23867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Date Placeholder 1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endParaRPr lang="en-US" sz="1400" smtClean="0"/>
          </a:p>
        </p:txBody>
      </p:sp>
      <p:sp>
        <p:nvSpPr>
          <p:cNvPr id="7172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fld id="{DEDCB524-AD63-442F-A9A5-0DE82F957280}" type="slidenum">
              <a:rPr lang="en-US" sz="1400" smtClean="0"/>
              <a:pPr eaLnBrk="1" hangingPunct="1"/>
              <a:t>3</a:t>
            </a:fld>
            <a:endParaRPr lang="en-US" sz="1400" smtClean="0"/>
          </a:p>
        </p:txBody>
      </p:sp>
      <p:pic>
        <p:nvPicPr>
          <p:cNvPr id="7173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0"/>
            <a:ext cx="5895975" cy="630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533400"/>
            <a:ext cx="2828925" cy="361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Date Placeholder 1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endParaRPr lang="en-US" sz="1400" smtClean="0"/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fld id="{F55A07B8-C030-4606-B216-56FC74A1D7F6}" type="slidenum">
              <a:rPr lang="en-US" sz="1400" smtClean="0"/>
              <a:pPr eaLnBrk="1" hangingPunct="1"/>
              <a:t>4</a:t>
            </a:fld>
            <a:endParaRPr lang="en-US" sz="1400" smtClean="0"/>
          </a:p>
        </p:txBody>
      </p:sp>
      <p:sp>
        <p:nvSpPr>
          <p:cNvPr id="8197" name="Rectangle 2"/>
          <p:cNvSpPr>
            <a:spLocks noChangeArrowheads="1"/>
          </p:cNvSpPr>
          <p:nvPr/>
        </p:nvSpPr>
        <p:spPr bwMode="auto">
          <a:xfrm>
            <a:off x="277813" y="17033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pic>
        <p:nvPicPr>
          <p:cNvPr id="8198" name="Picture 4" descr="euclid19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152400"/>
            <a:ext cx="4648200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9" name="Text Box 5"/>
          <p:cNvSpPr txBox="1">
            <a:spLocks noChangeArrowheads="1"/>
          </p:cNvSpPr>
          <p:nvPr/>
        </p:nvSpPr>
        <p:spPr bwMode="auto">
          <a:xfrm>
            <a:off x="609600" y="533400"/>
            <a:ext cx="32004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en-US" sz="2000"/>
              <a:t>Euclid/105</a:t>
            </a:r>
            <a:r>
              <a:rPr lang="en-US" sz="2000" baseline="30000"/>
              <a:t>th</a:t>
            </a:r>
          </a:p>
          <a:p>
            <a:pPr eaLnBrk="1" hangingPunct="1"/>
            <a:r>
              <a:rPr lang="en-US" sz="2000"/>
              <a:t>Cleveland, Ohio</a:t>
            </a:r>
          </a:p>
          <a:p>
            <a:pPr eaLnBrk="1" hangingPunct="1"/>
            <a:r>
              <a:rPr lang="en-US" sz="2000"/>
              <a:t>1915</a:t>
            </a:r>
            <a:endParaRPr lang="en-US" sz="1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Date Placeholder 1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endParaRPr lang="en-US" sz="1400" smtClean="0"/>
          </a:p>
        </p:txBody>
      </p:sp>
      <p:sp>
        <p:nvSpPr>
          <p:cNvPr id="9220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fld id="{F5971FAC-F272-478D-9774-443A3E0AE215}" type="slidenum">
              <a:rPr lang="en-US" sz="1400" smtClean="0"/>
              <a:pPr eaLnBrk="1" hangingPunct="1"/>
              <a:t>5</a:t>
            </a:fld>
            <a:endParaRPr lang="en-US" sz="1400" smtClean="0"/>
          </a:p>
        </p:txBody>
      </p:sp>
      <p:sp>
        <p:nvSpPr>
          <p:cNvPr id="9221" name="Rectangle 2"/>
          <p:cNvSpPr>
            <a:spLocks noChangeArrowheads="1"/>
          </p:cNvSpPr>
          <p:nvPr/>
        </p:nvSpPr>
        <p:spPr bwMode="auto">
          <a:xfrm>
            <a:off x="277813" y="17033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pic>
        <p:nvPicPr>
          <p:cNvPr id="9222" name="Picture 3" descr="euclid19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152400"/>
            <a:ext cx="4648200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3" name="Text Box 4"/>
          <p:cNvSpPr txBox="1">
            <a:spLocks noChangeArrowheads="1"/>
          </p:cNvSpPr>
          <p:nvPr/>
        </p:nvSpPr>
        <p:spPr bwMode="auto">
          <a:xfrm>
            <a:off x="685800" y="228600"/>
            <a:ext cx="3200400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buFontTx/>
              <a:buChar char="•"/>
            </a:pPr>
            <a:r>
              <a:rPr lang="en-US" sz="1800"/>
              <a:t>250,000 traffic signals in U.S.</a:t>
            </a:r>
          </a:p>
          <a:p>
            <a:pPr eaLnBrk="1" hangingPunct="1">
              <a:buFontTx/>
              <a:buChar char="•"/>
            </a:pPr>
            <a:r>
              <a:rPr lang="en-US" sz="1800"/>
              <a:t>60% of the oil that we use in transportation is imported</a:t>
            </a:r>
          </a:p>
          <a:p>
            <a:pPr eaLnBrk="1" hangingPunct="1">
              <a:buFontTx/>
              <a:buChar char="•"/>
            </a:pPr>
            <a:r>
              <a:rPr lang="en-US" sz="1800"/>
              <a:t>2/3 of all miles traveled each year on streets controlled by traffic signals</a:t>
            </a:r>
          </a:p>
          <a:p>
            <a:pPr eaLnBrk="1" hangingPunct="1">
              <a:buFontTx/>
              <a:buChar char="•"/>
            </a:pPr>
            <a:r>
              <a:rPr lang="en-US" sz="1800"/>
              <a:t>25% of fuel consumed waiting at traffic signals</a:t>
            </a:r>
          </a:p>
          <a:p>
            <a:pPr eaLnBrk="1" hangingPunct="1">
              <a:buFontTx/>
              <a:buChar char="•"/>
            </a:pPr>
            <a:r>
              <a:rPr lang="en-US" sz="1800"/>
              <a:t>Some signalized intersections carry over 100,000 veh/day</a:t>
            </a:r>
          </a:p>
          <a:p>
            <a:pPr eaLnBrk="1" hangingPunct="1">
              <a:buFontTx/>
              <a:buChar char="•"/>
            </a:pPr>
            <a:r>
              <a:rPr lang="en-US" sz="1800"/>
              <a:t>25 percent of all agencies last retimed signals 4+ years ago!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Date Placeholder 1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endParaRPr lang="en-US" sz="1400" smtClean="0"/>
          </a:p>
        </p:txBody>
      </p:sp>
      <p:sp>
        <p:nvSpPr>
          <p:cNvPr id="10244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fld id="{39173935-5CFD-44B6-BF96-FBD6A39D85CE}" type="slidenum">
              <a:rPr lang="en-US" sz="1400" smtClean="0"/>
              <a:pPr eaLnBrk="1" hangingPunct="1"/>
              <a:t>6</a:t>
            </a:fld>
            <a:endParaRPr lang="en-US" sz="1400" smtClean="0"/>
          </a:p>
        </p:txBody>
      </p:sp>
      <p:sp>
        <p:nvSpPr>
          <p:cNvPr id="10245" name="Rectangle 2"/>
          <p:cNvSpPr>
            <a:spLocks noChangeArrowheads="1"/>
          </p:cNvSpPr>
          <p:nvPr/>
        </p:nvSpPr>
        <p:spPr bwMode="auto">
          <a:xfrm>
            <a:off x="277813" y="17033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pic>
        <p:nvPicPr>
          <p:cNvPr id="10246" name="Picture 3" descr="euclid19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152400"/>
            <a:ext cx="4648200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7" name="Text Box 4"/>
          <p:cNvSpPr txBox="1">
            <a:spLocks noChangeArrowheads="1"/>
          </p:cNvSpPr>
          <p:nvPr/>
        </p:nvSpPr>
        <p:spPr bwMode="auto">
          <a:xfrm>
            <a:off x="685800" y="228600"/>
            <a:ext cx="3200400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en-US" sz="3200"/>
              <a:t>So, why do we have traffic signals?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Date Placeholder 1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endParaRPr lang="en-US" sz="1400" smtClean="0"/>
          </a:p>
        </p:txBody>
      </p:sp>
      <p:sp>
        <p:nvSpPr>
          <p:cNvPr id="11268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fld id="{48EDC711-9E5A-42FA-8BCB-3C13CF6C3003}" type="slidenum">
              <a:rPr lang="en-US" sz="1400" smtClean="0"/>
              <a:pPr eaLnBrk="1" hangingPunct="1"/>
              <a:t>7</a:t>
            </a:fld>
            <a:endParaRPr lang="en-US" sz="1400" smtClean="0"/>
          </a:p>
        </p:txBody>
      </p:sp>
      <p:pic>
        <p:nvPicPr>
          <p:cNvPr id="11269" name="Picture 2" descr="photo_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52400"/>
            <a:ext cx="4078288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0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609600"/>
            <a:ext cx="3657600" cy="480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Date Placeholder 1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endParaRPr lang="en-US" sz="1400" smtClean="0"/>
          </a:p>
        </p:txBody>
      </p:sp>
      <p:sp>
        <p:nvSpPr>
          <p:cNvPr id="12292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fld id="{A3362178-C72E-40B6-A9B3-23581EBA44F4}" type="slidenum">
              <a:rPr lang="en-US" sz="1400" smtClean="0"/>
              <a:pPr eaLnBrk="1" hangingPunct="1"/>
              <a:t>8</a:t>
            </a:fld>
            <a:endParaRPr lang="en-US" sz="1400" smtClean="0"/>
          </a:p>
        </p:txBody>
      </p:sp>
      <p:pic>
        <p:nvPicPr>
          <p:cNvPr id="1229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81000"/>
            <a:ext cx="8458200" cy="479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1379" name="Rectangle 3"/>
          <p:cNvSpPr>
            <a:spLocks noChangeArrowheads="1"/>
          </p:cNvSpPr>
          <p:nvPr/>
        </p:nvSpPr>
        <p:spPr bwMode="auto">
          <a:xfrm>
            <a:off x="6629400" y="3352800"/>
            <a:ext cx="1905000" cy="990600"/>
          </a:xfrm>
          <a:prstGeom prst="rect">
            <a:avLst/>
          </a:prstGeom>
          <a:solidFill>
            <a:schemeClr val="accent1">
              <a:alpha val="25098"/>
            </a:schemeClr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1380" name="Rectangle 4"/>
          <p:cNvSpPr>
            <a:spLocks noChangeArrowheads="1"/>
          </p:cNvSpPr>
          <p:nvPr/>
        </p:nvSpPr>
        <p:spPr bwMode="auto">
          <a:xfrm>
            <a:off x="3352800" y="2514600"/>
            <a:ext cx="457200" cy="457200"/>
          </a:xfrm>
          <a:prstGeom prst="rect">
            <a:avLst/>
          </a:prstGeom>
          <a:solidFill>
            <a:schemeClr val="accent1">
              <a:alpha val="25098"/>
            </a:schemeClr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1381" name="AutoShape 5"/>
          <p:cNvSpPr>
            <a:spLocks noChangeArrowheads="1"/>
          </p:cNvSpPr>
          <p:nvPr/>
        </p:nvSpPr>
        <p:spPr bwMode="auto">
          <a:xfrm rot="678596">
            <a:off x="6399213" y="4065588"/>
            <a:ext cx="2360612" cy="311150"/>
          </a:xfrm>
          <a:prstGeom prst="parallelogram">
            <a:avLst>
              <a:gd name="adj" fmla="val 189668"/>
            </a:avLst>
          </a:prstGeom>
          <a:solidFill>
            <a:schemeClr val="accent1">
              <a:alpha val="25098"/>
            </a:schemeClr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1382" name="Rectangle 6"/>
          <p:cNvSpPr>
            <a:spLocks noChangeArrowheads="1"/>
          </p:cNvSpPr>
          <p:nvPr/>
        </p:nvSpPr>
        <p:spPr bwMode="auto">
          <a:xfrm>
            <a:off x="6096000" y="3429000"/>
            <a:ext cx="457200" cy="457200"/>
          </a:xfrm>
          <a:prstGeom prst="rect">
            <a:avLst/>
          </a:prstGeom>
          <a:solidFill>
            <a:schemeClr val="accent1">
              <a:alpha val="25098"/>
            </a:schemeClr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1383" name="Line 7"/>
          <p:cNvSpPr>
            <a:spLocks noChangeShapeType="1"/>
          </p:cNvSpPr>
          <p:nvPr/>
        </p:nvSpPr>
        <p:spPr bwMode="auto">
          <a:xfrm flipH="1" flipV="1">
            <a:off x="6477000" y="3886200"/>
            <a:ext cx="228600" cy="152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1384" name="Line 8"/>
          <p:cNvSpPr>
            <a:spLocks noChangeShapeType="1"/>
          </p:cNvSpPr>
          <p:nvPr/>
        </p:nvSpPr>
        <p:spPr bwMode="auto">
          <a:xfrm flipH="1" flipV="1">
            <a:off x="3810000" y="2819400"/>
            <a:ext cx="2286000" cy="914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1385" name="Line 9"/>
          <p:cNvSpPr>
            <a:spLocks noChangeShapeType="1"/>
          </p:cNvSpPr>
          <p:nvPr/>
        </p:nvSpPr>
        <p:spPr bwMode="auto">
          <a:xfrm>
            <a:off x="3810000" y="2590800"/>
            <a:ext cx="2819400" cy="762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1386" name="Text Box 10"/>
          <p:cNvSpPr txBox="1">
            <a:spLocks noChangeArrowheads="1"/>
          </p:cNvSpPr>
          <p:nvPr/>
        </p:nvSpPr>
        <p:spPr bwMode="auto">
          <a:xfrm>
            <a:off x="8001000" y="2895600"/>
            <a:ext cx="676275" cy="37623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en-US" sz="1800">
                <a:latin typeface="Arial" charset="0"/>
                <a:cs typeface="Arial" charset="0"/>
              </a:rPr>
              <a:t>User</a:t>
            </a:r>
          </a:p>
        </p:txBody>
      </p:sp>
      <p:sp>
        <p:nvSpPr>
          <p:cNvPr id="101387" name="Text Box 11"/>
          <p:cNvSpPr txBox="1">
            <a:spLocks noChangeArrowheads="1"/>
          </p:cNvSpPr>
          <p:nvPr/>
        </p:nvSpPr>
        <p:spPr bwMode="auto">
          <a:xfrm>
            <a:off x="6781800" y="4495800"/>
            <a:ext cx="1057275" cy="37623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en-US" sz="1800">
                <a:latin typeface="Arial" charset="0"/>
                <a:cs typeface="Arial" charset="0"/>
              </a:rPr>
              <a:t>Detector</a:t>
            </a:r>
          </a:p>
        </p:txBody>
      </p:sp>
      <p:sp>
        <p:nvSpPr>
          <p:cNvPr id="101388" name="Text Box 12"/>
          <p:cNvSpPr txBox="1">
            <a:spLocks noChangeArrowheads="1"/>
          </p:cNvSpPr>
          <p:nvPr/>
        </p:nvSpPr>
        <p:spPr bwMode="auto">
          <a:xfrm>
            <a:off x="2286000" y="2819400"/>
            <a:ext cx="942975" cy="37623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en-US" sz="1800">
                <a:latin typeface="Arial" charset="0"/>
                <a:cs typeface="Arial" charset="0"/>
              </a:rPr>
              <a:t>Display</a:t>
            </a:r>
          </a:p>
        </p:txBody>
      </p:sp>
      <p:sp>
        <p:nvSpPr>
          <p:cNvPr id="101389" name="Text Box 13"/>
          <p:cNvSpPr txBox="1">
            <a:spLocks noChangeArrowheads="1"/>
          </p:cNvSpPr>
          <p:nvPr/>
        </p:nvSpPr>
        <p:spPr bwMode="auto">
          <a:xfrm>
            <a:off x="4800600" y="3810000"/>
            <a:ext cx="1184275" cy="37623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en-US" sz="1800">
                <a:latin typeface="Arial" charset="0"/>
                <a:cs typeface="Arial" charset="0"/>
              </a:rPr>
              <a:t>Controller</a:t>
            </a:r>
          </a:p>
        </p:txBody>
      </p:sp>
      <p:sp>
        <p:nvSpPr>
          <p:cNvPr id="12305" name="Text Box 14"/>
          <p:cNvSpPr txBox="1">
            <a:spLocks noChangeArrowheads="1"/>
          </p:cNvSpPr>
          <p:nvPr/>
        </p:nvSpPr>
        <p:spPr bwMode="auto">
          <a:xfrm>
            <a:off x="365125" y="5268913"/>
            <a:ext cx="57118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en-US" sz="2000" b="1">
                <a:latin typeface="Arial" charset="0"/>
                <a:cs typeface="Arial" charset="0"/>
              </a:rPr>
              <a:t>User – Detector – Controller – Display System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3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33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3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2000"/>
                                        <p:tgtEl>
                                          <p:spTgt spid="1013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58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63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6300"/>
                            </p:stCondLst>
                            <p:childTnLst>
                              <p:par>
                                <p:cTn id="27" presetID="2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2000"/>
                                        <p:tgtEl>
                                          <p:spTgt spid="1013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880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930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93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2000"/>
                                        <p:tgtEl>
                                          <p:spTgt spid="1013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379" grpId="0" animBg="1"/>
      <p:bldP spid="101380" grpId="0" animBg="1"/>
      <p:bldP spid="101381" grpId="0" animBg="1"/>
      <p:bldP spid="101382" grpId="0" animBg="1"/>
      <p:bldP spid="101383" grpId="0" animBg="1"/>
      <p:bldP spid="101384" grpId="0" animBg="1"/>
      <p:bldP spid="101385" grpId="0" animBg="1"/>
      <p:bldP spid="101386" grpId="0" animBg="1"/>
      <p:bldP spid="101387" grpId="0" animBg="1"/>
      <p:bldP spid="101388" grpId="0" animBg="1"/>
      <p:bldP spid="10138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fld id="{86CA095A-A4A2-46EE-B693-88EB75DAEFC3}" type="slidenum">
              <a:rPr lang="en-US" sz="1400" smtClean="0"/>
              <a:pPr eaLnBrk="1" hangingPunct="1"/>
              <a:t>9</a:t>
            </a:fld>
            <a:endParaRPr lang="en-US" sz="1400" smtClean="0"/>
          </a:p>
        </p:txBody>
      </p:sp>
      <p:pic>
        <p:nvPicPr>
          <p:cNvPr id="1331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391400" cy="6659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6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endParaRPr lang="en-US" sz="1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1783</TotalTime>
  <Words>217</Words>
  <Application>Microsoft Office PowerPoint</Application>
  <PresentationFormat>On-screen Show (4:3)</PresentationFormat>
  <Paragraphs>81</Paragraphs>
  <Slides>29</Slides>
  <Notes>19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0" baseType="lpstr"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Design problem</vt:lpstr>
      <vt:lpstr>Introductions and background</vt:lpstr>
      <vt:lpstr>Syllabus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NIATT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Michael Kyte</dc:creator>
  <cp:lastModifiedBy>michael kyte</cp:lastModifiedBy>
  <cp:revision>199</cp:revision>
  <cp:lastPrinted>2011-01-12T22:36:08Z</cp:lastPrinted>
  <dcterms:created xsi:type="dcterms:W3CDTF">2002-08-17T23:29:10Z</dcterms:created>
  <dcterms:modified xsi:type="dcterms:W3CDTF">2012-12-10T23:59:39Z</dcterms:modified>
</cp:coreProperties>
</file>