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FEEB-C9FE-48CA-A186-AF5931CF080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26AE-F75C-47F4-B96D-3480B88C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6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FEEB-C9FE-48CA-A186-AF5931CF080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26AE-F75C-47F4-B96D-3480B88C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2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FEEB-C9FE-48CA-A186-AF5931CF080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26AE-F75C-47F4-B96D-3480B88C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2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FEEB-C9FE-48CA-A186-AF5931CF080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26AE-F75C-47F4-B96D-3480B88C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2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FEEB-C9FE-48CA-A186-AF5931CF080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26AE-F75C-47F4-B96D-3480B88C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FEEB-C9FE-48CA-A186-AF5931CF080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26AE-F75C-47F4-B96D-3480B88C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8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FEEB-C9FE-48CA-A186-AF5931CF080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26AE-F75C-47F4-B96D-3480B88C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7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FEEB-C9FE-48CA-A186-AF5931CF080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26AE-F75C-47F4-B96D-3480B88C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7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FEEB-C9FE-48CA-A186-AF5931CF080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26AE-F75C-47F4-B96D-3480B88C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2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FEEB-C9FE-48CA-A186-AF5931CF080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26AE-F75C-47F4-B96D-3480B88C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7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FEEB-C9FE-48CA-A186-AF5931CF080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26AE-F75C-47F4-B96D-3480B88C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FEEB-C9FE-48CA-A186-AF5931CF080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A26AE-F75C-47F4-B96D-3480B88C6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0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763000" cy="86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891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77938"/>
            <a:ext cx="6158582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74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04061"/>
            <a:ext cx="6850031" cy="293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26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82560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48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1566863"/>
            <a:ext cx="3722687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32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199438" cy="470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40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439738"/>
            <a:ext cx="2792413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58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341438"/>
            <a:ext cx="418941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20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570038"/>
            <a:ext cx="373221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95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15904"/>
            <a:ext cx="4343400" cy="434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08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97756"/>
            <a:ext cx="4648200" cy="465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4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71533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178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kyte</dc:creator>
  <cp:lastModifiedBy>michael kyte</cp:lastModifiedBy>
  <cp:revision>8</cp:revision>
  <dcterms:created xsi:type="dcterms:W3CDTF">2012-10-12T20:57:20Z</dcterms:created>
  <dcterms:modified xsi:type="dcterms:W3CDTF">2012-10-13T15:05:48Z</dcterms:modified>
</cp:coreProperties>
</file>