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58E5-4EBF-409A-9C87-6BE93ACD0A63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FAC0-7AD1-4E24-9B80-3DEAAC712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46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58E5-4EBF-409A-9C87-6BE93ACD0A63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FAC0-7AD1-4E24-9B80-3DEAAC712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85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58E5-4EBF-409A-9C87-6BE93ACD0A63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FAC0-7AD1-4E24-9B80-3DEAAC712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07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58E5-4EBF-409A-9C87-6BE93ACD0A63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FAC0-7AD1-4E24-9B80-3DEAAC712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71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58E5-4EBF-409A-9C87-6BE93ACD0A63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FAC0-7AD1-4E24-9B80-3DEAAC712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58E5-4EBF-409A-9C87-6BE93ACD0A63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FAC0-7AD1-4E24-9B80-3DEAAC712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134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58E5-4EBF-409A-9C87-6BE93ACD0A63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FAC0-7AD1-4E24-9B80-3DEAAC712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52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58E5-4EBF-409A-9C87-6BE93ACD0A63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FAC0-7AD1-4E24-9B80-3DEAAC712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64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58E5-4EBF-409A-9C87-6BE93ACD0A63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FAC0-7AD1-4E24-9B80-3DEAAC712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280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58E5-4EBF-409A-9C87-6BE93ACD0A63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FAC0-7AD1-4E24-9B80-3DEAAC712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64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58E5-4EBF-409A-9C87-6BE93ACD0A63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FAC0-7AD1-4E24-9B80-3DEAAC712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7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558E5-4EBF-409A-9C87-6BE93ACD0A63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4FAC0-7AD1-4E24-9B80-3DEAAC712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23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39200" cy="896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4607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8285"/>
            <a:ext cx="7543800" cy="6663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895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" y="0"/>
            <a:ext cx="9047797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4874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457200"/>
            <a:ext cx="7866955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8399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kyte</dc:creator>
  <cp:lastModifiedBy>michael kyte</cp:lastModifiedBy>
  <cp:revision>4</cp:revision>
  <dcterms:created xsi:type="dcterms:W3CDTF">2012-10-18T16:53:04Z</dcterms:created>
  <dcterms:modified xsi:type="dcterms:W3CDTF">2012-10-18T21:27:01Z</dcterms:modified>
</cp:coreProperties>
</file>