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03" r:id="rId2"/>
    <p:sldId id="356" r:id="rId3"/>
    <p:sldId id="357" r:id="rId4"/>
    <p:sldId id="358" r:id="rId5"/>
    <p:sldId id="359" r:id="rId6"/>
    <p:sldId id="360" r:id="rId7"/>
    <p:sldId id="361" r:id="rId8"/>
    <p:sldId id="362" r:id="rId9"/>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890"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5736" tIns="47868" rIns="95736" bIns="47868" rtlCol="0"/>
          <a:lstStyle>
            <a:lvl1pPr algn="l">
              <a:defRPr sz="1300"/>
            </a:lvl1pPr>
          </a:lstStyle>
          <a:p>
            <a:pPr>
              <a:defRPr/>
            </a:pPr>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5736" tIns="47868" rIns="95736" bIns="47868" rtlCol="0"/>
          <a:lstStyle>
            <a:lvl1pPr algn="r">
              <a:defRPr sz="1300"/>
            </a:lvl1pPr>
          </a:lstStyle>
          <a:p>
            <a:pPr>
              <a:defRPr/>
            </a:pPr>
            <a:fld id="{6AD00E45-0A69-4A91-AD8E-712D37FBA954}" type="datetimeFigureOut">
              <a:rPr lang="en-US"/>
              <a:pPr>
                <a:defRPr/>
              </a:pPr>
              <a:t>10/11/2012</a:t>
            </a:fld>
            <a:endParaRPr lang="en-US"/>
          </a:p>
        </p:txBody>
      </p:sp>
      <p:sp>
        <p:nvSpPr>
          <p:cNvPr id="4" name="Footer Placeholder 3"/>
          <p:cNvSpPr>
            <a:spLocks noGrp="1"/>
          </p:cNvSpPr>
          <p:nvPr>
            <p:ph type="ftr" sz="quarter" idx="2"/>
          </p:nvPr>
        </p:nvSpPr>
        <p:spPr>
          <a:xfrm>
            <a:off x="0" y="9118600"/>
            <a:ext cx="3170238" cy="481013"/>
          </a:xfrm>
          <a:prstGeom prst="rect">
            <a:avLst/>
          </a:prstGeom>
        </p:spPr>
        <p:txBody>
          <a:bodyPr vert="horz" lIns="95736" tIns="47868" rIns="95736" bIns="47868"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5736" tIns="47868" rIns="95736" bIns="47868" rtlCol="0" anchor="b"/>
          <a:lstStyle>
            <a:lvl1pPr algn="r">
              <a:defRPr sz="1300"/>
            </a:lvl1pPr>
          </a:lstStyle>
          <a:p>
            <a:pPr>
              <a:defRPr/>
            </a:pPr>
            <a:fld id="{A6760E94-CCBF-4295-ADD6-23CD2E0ABE28}" type="slidenum">
              <a:rPr lang="en-US"/>
              <a:pPr>
                <a:defRPr/>
              </a:pPr>
              <a:t>‹#›</a:t>
            </a:fld>
            <a:endParaRPr lang="en-US"/>
          </a:p>
        </p:txBody>
      </p:sp>
    </p:spTree>
    <p:extLst>
      <p:ext uri="{BB962C8B-B14F-4D97-AF65-F5344CB8AC3E}">
        <p14:creationId xmlns:p14="http://schemas.microsoft.com/office/powerpoint/2010/main" val="2513546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r">
              <a:defRPr sz="1300">
                <a:latin typeface="Times New Roman" pitchFamily="18" charset="0"/>
              </a:defRPr>
            </a:lvl1pPr>
          </a:lstStyle>
          <a:p>
            <a:pPr>
              <a:defRPr/>
            </a:pPr>
            <a:fld id="{745A15D6-F55A-4D83-A136-5F4F905C015A}" type="slidenum">
              <a:rPr lang="en-US"/>
              <a:pPr>
                <a:defRPr/>
              </a:pPr>
              <a:t>‹#›</a:t>
            </a:fld>
            <a:endParaRPr lang="en-US"/>
          </a:p>
        </p:txBody>
      </p:sp>
    </p:spTree>
    <p:extLst>
      <p:ext uri="{BB962C8B-B14F-4D97-AF65-F5344CB8AC3E}">
        <p14:creationId xmlns:p14="http://schemas.microsoft.com/office/powerpoint/2010/main" val="1193152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2A68CE1-701D-4D24-A63C-9A413F787DD3}" type="slidenum">
              <a:rPr lang="en-US" sz="1300" smtClean="0">
                <a:latin typeface="Times New Roman" pitchFamily="18" charset="0"/>
              </a:rPr>
              <a:pPr eaLnBrk="1" hangingPunct="1"/>
              <a:t>1</a:t>
            </a:fld>
            <a:endParaRPr lang="en-US" sz="1300"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Verdana" pitchFamily="34" charset="0"/>
              </a:defRPr>
            </a:lvl1pPr>
            <a:lvl2pPr marL="769176" indent="-295837" eaLnBrk="0" hangingPunct="0">
              <a:defRPr sz="2500">
                <a:solidFill>
                  <a:schemeClr val="tx1"/>
                </a:solidFill>
                <a:latin typeface="Verdana" pitchFamily="34" charset="0"/>
              </a:defRPr>
            </a:lvl2pPr>
            <a:lvl3pPr marL="1183348" indent="-236670" eaLnBrk="0" hangingPunct="0">
              <a:defRPr sz="2500">
                <a:solidFill>
                  <a:schemeClr val="tx1"/>
                </a:solidFill>
                <a:latin typeface="Verdana" pitchFamily="34" charset="0"/>
              </a:defRPr>
            </a:lvl3pPr>
            <a:lvl4pPr marL="1656687" indent="-236670" eaLnBrk="0" hangingPunct="0">
              <a:defRPr sz="2500">
                <a:solidFill>
                  <a:schemeClr val="tx1"/>
                </a:solidFill>
                <a:latin typeface="Verdana" pitchFamily="34" charset="0"/>
              </a:defRPr>
            </a:lvl4pPr>
            <a:lvl5pPr marL="2130026" indent="-236670" eaLnBrk="0" hangingPunct="0">
              <a:defRPr sz="2500">
                <a:solidFill>
                  <a:schemeClr val="tx1"/>
                </a:solidFill>
                <a:latin typeface="Verdana" pitchFamily="34" charset="0"/>
              </a:defRPr>
            </a:lvl5pPr>
            <a:lvl6pPr marL="2603365" indent="-236670" eaLnBrk="0" fontAlgn="base" hangingPunct="0">
              <a:spcBef>
                <a:spcPct val="0"/>
              </a:spcBef>
              <a:spcAft>
                <a:spcPct val="0"/>
              </a:spcAft>
              <a:defRPr sz="2500">
                <a:solidFill>
                  <a:schemeClr val="tx1"/>
                </a:solidFill>
                <a:latin typeface="Verdana" pitchFamily="34" charset="0"/>
              </a:defRPr>
            </a:lvl6pPr>
            <a:lvl7pPr marL="3076705" indent="-236670" eaLnBrk="0" fontAlgn="base" hangingPunct="0">
              <a:spcBef>
                <a:spcPct val="0"/>
              </a:spcBef>
              <a:spcAft>
                <a:spcPct val="0"/>
              </a:spcAft>
              <a:defRPr sz="2500">
                <a:solidFill>
                  <a:schemeClr val="tx1"/>
                </a:solidFill>
                <a:latin typeface="Verdana" pitchFamily="34" charset="0"/>
              </a:defRPr>
            </a:lvl7pPr>
            <a:lvl8pPr marL="3550044" indent="-236670" eaLnBrk="0" fontAlgn="base" hangingPunct="0">
              <a:spcBef>
                <a:spcPct val="0"/>
              </a:spcBef>
              <a:spcAft>
                <a:spcPct val="0"/>
              </a:spcAft>
              <a:defRPr sz="2500">
                <a:solidFill>
                  <a:schemeClr val="tx1"/>
                </a:solidFill>
                <a:latin typeface="Verdana" pitchFamily="34" charset="0"/>
              </a:defRPr>
            </a:lvl8pPr>
            <a:lvl9pPr marL="4023383" indent="-236670" eaLnBrk="0" fontAlgn="base" hangingPunct="0">
              <a:spcBef>
                <a:spcPct val="0"/>
              </a:spcBef>
              <a:spcAft>
                <a:spcPct val="0"/>
              </a:spcAft>
              <a:defRPr sz="2500">
                <a:solidFill>
                  <a:schemeClr val="tx1"/>
                </a:solidFill>
                <a:latin typeface="Verdana" pitchFamily="34" charset="0"/>
              </a:defRPr>
            </a:lvl9pPr>
          </a:lstStyle>
          <a:p>
            <a:pPr eaLnBrk="1" hangingPunct="1">
              <a:defRPr/>
            </a:pPr>
            <a:fld id="{9D673F66-C444-4AFB-9E6C-46B91810F461}" type="slidenum">
              <a:rPr lang="en-US" sz="1300">
                <a:latin typeface="Times New Roman" pitchFamily="18" charset="0"/>
              </a:rPr>
              <a:pPr eaLnBrk="1" hangingPunct="1">
                <a:defRPr/>
              </a:pPr>
              <a:t>4</a:t>
            </a:fld>
            <a:endParaRPr lang="en-US" sz="1300">
              <a:latin typeface="Times New Roman" pitchFamily="18"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732182" y="4561634"/>
            <a:ext cx="5850838" cy="43193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Verdana" pitchFamily="34" charset="0"/>
              </a:defRPr>
            </a:lvl1pPr>
            <a:lvl2pPr marL="769176" indent="-295837" eaLnBrk="0" hangingPunct="0">
              <a:defRPr sz="2500">
                <a:solidFill>
                  <a:schemeClr val="tx1"/>
                </a:solidFill>
                <a:latin typeface="Verdana" pitchFamily="34" charset="0"/>
              </a:defRPr>
            </a:lvl2pPr>
            <a:lvl3pPr marL="1183348" indent="-236670" eaLnBrk="0" hangingPunct="0">
              <a:defRPr sz="2500">
                <a:solidFill>
                  <a:schemeClr val="tx1"/>
                </a:solidFill>
                <a:latin typeface="Verdana" pitchFamily="34" charset="0"/>
              </a:defRPr>
            </a:lvl3pPr>
            <a:lvl4pPr marL="1656687" indent="-236670" eaLnBrk="0" hangingPunct="0">
              <a:defRPr sz="2500">
                <a:solidFill>
                  <a:schemeClr val="tx1"/>
                </a:solidFill>
                <a:latin typeface="Verdana" pitchFamily="34" charset="0"/>
              </a:defRPr>
            </a:lvl4pPr>
            <a:lvl5pPr marL="2130026" indent="-236670" eaLnBrk="0" hangingPunct="0">
              <a:defRPr sz="2500">
                <a:solidFill>
                  <a:schemeClr val="tx1"/>
                </a:solidFill>
                <a:latin typeface="Verdana" pitchFamily="34" charset="0"/>
              </a:defRPr>
            </a:lvl5pPr>
            <a:lvl6pPr marL="2603365" indent="-236670" eaLnBrk="0" fontAlgn="base" hangingPunct="0">
              <a:spcBef>
                <a:spcPct val="0"/>
              </a:spcBef>
              <a:spcAft>
                <a:spcPct val="0"/>
              </a:spcAft>
              <a:defRPr sz="2500">
                <a:solidFill>
                  <a:schemeClr val="tx1"/>
                </a:solidFill>
                <a:latin typeface="Verdana" pitchFamily="34" charset="0"/>
              </a:defRPr>
            </a:lvl6pPr>
            <a:lvl7pPr marL="3076705" indent="-236670" eaLnBrk="0" fontAlgn="base" hangingPunct="0">
              <a:spcBef>
                <a:spcPct val="0"/>
              </a:spcBef>
              <a:spcAft>
                <a:spcPct val="0"/>
              </a:spcAft>
              <a:defRPr sz="2500">
                <a:solidFill>
                  <a:schemeClr val="tx1"/>
                </a:solidFill>
                <a:latin typeface="Verdana" pitchFamily="34" charset="0"/>
              </a:defRPr>
            </a:lvl7pPr>
            <a:lvl8pPr marL="3550044" indent="-236670" eaLnBrk="0" fontAlgn="base" hangingPunct="0">
              <a:spcBef>
                <a:spcPct val="0"/>
              </a:spcBef>
              <a:spcAft>
                <a:spcPct val="0"/>
              </a:spcAft>
              <a:defRPr sz="2500">
                <a:solidFill>
                  <a:schemeClr val="tx1"/>
                </a:solidFill>
                <a:latin typeface="Verdana" pitchFamily="34" charset="0"/>
              </a:defRPr>
            </a:lvl8pPr>
            <a:lvl9pPr marL="4023383" indent="-236670" eaLnBrk="0" fontAlgn="base" hangingPunct="0">
              <a:spcBef>
                <a:spcPct val="0"/>
              </a:spcBef>
              <a:spcAft>
                <a:spcPct val="0"/>
              </a:spcAft>
              <a:defRPr sz="2500">
                <a:solidFill>
                  <a:schemeClr val="tx1"/>
                </a:solidFill>
                <a:latin typeface="Verdana" pitchFamily="34" charset="0"/>
              </a:defRPr>
            </a:lvl9pPr>
          </a:lstStyle>
          <a:p>
            <a:pPr eaLnBrk="1" hangingPunct="1">
              <a:defRPr/>
            </a:pPr>
            <a:fld id="{E0EC238A-94CA-4F61-ADE5-6B8B207DBD77}" type="slidenum">
              <a:rPr lang="en-US" sz="1300">
                <a:latin typeface="Times New Roman" pitchFamily="18" charset="0"/>
              </a:rPr>
              <a:pPr eaLnBrk="1" hangingPunct="1">
                <a:defRPr/>
              </a:pPr>
              <a:t>5</a:t>
            </a:fld>
            <a:endParaRPr lang="en-US" sz="1300">
              <a:latin typeface="Times New Roman" pitchFamily="18"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732182" y="4561634"/>
            <a:ext cx="5850838" cy="43193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Verdana" pitchFamily="34" charset="0"/>
              </a:defRPr>
            </a:lvl1pPr>
            <a:lvl2pPr marL="769176" indent="-295837" eaLnBrk="0" hangingPunct="0">
              <a:defRPr sz="2500">
                <a:solidFill>
                  <a:schemeClr val="tx1"/>
                </a:solidFill>
                <a:latin typeface="Verdana" pitchFamily="34" charset="0"/>
              </a:defRPr>
            </a:lvl2pPr>
            <a:lvl3pPr marL="1183348" indent="-236670" eaLnBrk="0" hangingPunct="0">
              <a:defRPr sz="2500">
                <a:solidFill>
                  <a:schemeClr val="tx1"/>
                </a:solidFill>
                <a:latin typeface="Verdana" pitchFamily="34" charset="0"/>
              </a:defRPr>
            </a:lvl3pPr>
            <a:lvl4pPr marL="1656687" indent="-236670" eaLnBrk="0" hangingPunct="0">
              <a:defRPr sz="2500">
                <a:solidFill>
                  <a:schemeClr val="tx1"/>
                </a:solidFill>
                <a:latin typeface="Verdana" pitchFamily="34" charset="0"/>
              </a:defRPr>
            </a:lvl4pPr>
            <a:lvl5pPr marL="2130026" indent="-236670" eaLnBrk="0" hangingPunct="0">
              <a:defRPr sz="2500">
                <a:solidFill>
                  <a:schemeClr val="tx1"/>
                </a:solidFill>
                <a:latin typeface="Verdana" pitchFamily="34" charset="0"/>
              </a:defRPr>
            </a:lvl5pPr>
            <a:lvl6pPr marL="2603365" indent="-236670" eaLnBrk="0" fontAlgn="base" hangingPunct="0">
              <a:spcBef>
                <a:spcPct val="0"/>
              </a:spcBef>
              <a:spcAft>
                <a:spcPct val="0"/>
              </a:spcAft>
              <a:defRPr sz="2500">
                <a:solidFill>
                  <a:schemeClr val="tx1"/>
                </a:solidFill>
                <a:latin typeface="Verdana" pitchFamily="34" charset="0"/>
              </a:defRPr>
            </a:lvl6pPr>
            <a:lvl7pPr marL="3076705" indent="-236670" eaLnBrk="0" fontAlgn="base" hangingPunct="0">
              <a:spcBef>
                <a:spcPct val="0"/>
              </a:spcBef>
              <a:spcAft>
                <a:spcPct val="0"/>
              </a:spcAft>
              <a:defRPr sz="2500">
                <a:solidFill>
                  <a:schemeClr val="tx1"/>
                </a:solidFill>
                <a:latin typeface="Verdana" pitchFamily="34" charset="0"/>
              </a:defRPr>
            </a:lvl7pPr>
            <a:lvl8pPr marL="3550044" indent="-236670" eaLnBrk="0" fontAlgn="base" hangingPunct="0">
              <a:spcBef>
                <a:spcPct val="0"/>
              </a:spcBef>
              <a:spcAft>
                <a:spcPct val="0"/>
              </a:spcAft>
              <a:defRPr sz="2500">
                <a:solidFill>
                  <a:schemeClr val="tx1"/>
                </a:solidFill>
                <a:latin typeface="Verdana" pitchFamily="34" charset="0"/>
              </a:defRPr>
            </a:lvl8pPr>
            <a:lvl9pPr marL="4023383" indent="-236670" eaLnBrk="0" fontAlgn="base" hangingPunct="0">
              <a:spcBef>
                <a:spcPct val="0"/>
              </a:spcBef>
              <a:spcAft>
                <a:spcPct val="0"/>
              </a:spcAft>
              <a:defRPr sz="2500">
                <a:solidFill>
                  <a:schemeClr val="tx1"/>
                </a:solidFill>
                <a:latin typeface="Verdana" pitchFamily="34" charset="0"/>
              </a:defRPr>
            </a:lvl9pPr>
          </a:lstStyle>
          <a:p>
            <a:pPr eaLnBrk="1" hangingPunct="1">
              <a:defRPr/>
            </a:pPr>
            <a:fld id="{95F6AB08-407D-4896-B7BE-42A80A29F5CF}" type="slidenum">
              <a:rPr lang="en-US" sz="1300">
                <a:latin typeface="Times New Roman" pitchFamily="18" charset="0"/>
              </a:rPr>
              <a:pPr eaLnBrk="1" hangingPunct="1">
                <a:defRPr/>
              </a:pPr>
              <a:t>6</a:t>
            </a:fld>
            <a:endParaRPr lang="en-US" sz="1300">
              <a:latin typeface="Times New Roman" pitchFamily="18"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xfrm>
            <a:off x="732182" y="4561634"/>
            <a:ext cx="5850838" cy="43193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Verdana" pitchFamily="34" charset="0"/>
              </a:defRPr>
            </a:lvl1pPr>
            <a:lvl2pPr marL="769176" indent="-295837" eaLnBrk="0" hangingPunct="0">
              <a:defRPr sz="2500">
                <a:solidFill>
                  <a:schemeClr val="tx1"/>
                </a:solidFill>
                <a:latin typeface="Verdana" pitchFamily="34" charset="0"/>
              </a:defRPr>
            </a:lvl2pPr>
            <a:lvl3pPr marL="1183348" indent="-236670" eaLnBrk="0" hangingPunct="0">
              <a:defRPr sz="2500">
                <a:solidFill>
                  <a:schemeClr val="tx1"/>
                </a:solidFill>
                <a:latin typeface="Verdana" pitchFamily="34" charset="0"/>
              </a:defRPr>
            </a:lvl3pPr>
            <a:lvl4pPr marL="1656687" indent="-236670" eaLnBrk="0" hangingPunct="0">
              <a:defRPr sz="2500">
                <a:solidFill>
                  <a:schemeClr val="tx1"/>
                </a:solidFill>
                <a:latin typeface="Verdana" pitchFamily="34" charset="0"/>
              </a:defRPr>
            </a:lvl4pPr>
            <a:lvl5pPr marL="2130026" indent="-236670" eaLnBrk="0" hangingPunct="0">
              <a:defRPr sz="2500">
                <a:solidFill>
                  <a:schemeClr val="tx1"/>
                </a:solidFill>
                <a:latin typeface="Verdana" pitchFamily="34" charset="0"/>
              </a:defRPr>
            </a:lvl5pPr>
            <a:lvl6pPr marL="2603365" indent="-236670" eaLnBrk="0" fontAlgn="base" hangingPunct="0">
              <a:spcBef>
                <a:spcPct val="0"/>
              </a:spcBef>
              <a:spcAft>
                <a:spcPct val="0"/>
              </a:spcAft>
              <a:defRPr sz="2500">
                <a:solidFill>
                  <a:schemeClr val="tx1"/>
                </a:solidFill>
                <a:latin typeface="Verdana" pitchFamily="34" charset="0"/>
              </a:defRPr>
            </a:lvl6pPr>
            <a:lvl7pPr marL="3076705" indent="-236670" eaLnBrk="0" fontAlgn="base" hangingPunct="0">
              <a:spcBef>
                <a:spcPct val="0"/>
              </a:spcBef>
              <a:spcAft>
                <a:spcPct val="0"/>
              </a:spcAft>
              <a:defRPr sz="2500">
                <a:solidFill>
                  <a:schemeClr val="tx1"/>
                </a:solidFill>
                <a:latin typeface="Verdana" pitchFamily="34" charset="0"/>
              </a:defRPr>
            </a:lvl7pPr>
            <a:lvl8pPr marL="3550044" indent="-236670" eaLnBrk="0" fontAlgn="base" hangingPunct="0">
              <a:spcBef>
                <a:spcPct val="0"/>
              </a:spcBef>
              <a:spcAft>
                <a:spcPct val="0"/>
              </a:spcAft>
              <a:defRPr sz="2500">
                <a:solidFill>
                  <a:schemeClr val="tx1"/>
                </a:solidFill>
                <a:latin typeface="Verdana" pitchFamily="34" charset="0"/>
              </a:defRPr>
            </a:lvl8pPr>
            <a:lvl9pPr marL="4023383" indent="-236670" eaLnBrk="0" fontAlgn="base" hangingPunct="0">
              <a:spcBef>
                <a:spcPct val="0"/>
              </a:spcBef>
              <a:spcAft>
                <a:spcPct val="0"/>
              </a:spcAft>
              <a:defRPr sz="2500">
                <a:solidFill>
                  <a:schemeClr val="tx1"/>
                </a:solidFill>
                <a:latin typeface="Verdana" pitchFamily="34" charset="0"/>
              </a:defRPr>
            </a:lvl9pPr>
          </a:lstStyle>
          <a:p>
            <a:pPr eaLnBrk="1" hangingPunct="1">
              <a:defRPr/>
            </a:pPr>
            <a:fld id="{5F4BE8C5-079E-4345-9819-133C00989B0A}" type="slidenum">
              <a:rPr lang="en-US" sz="1300">
                <a:latin typeface="Times New Roman" pitchFamily="18" charset="0"/>
              </a:rPr>
              <a:pPr eaLnBrk="1" hangingPunct="1">
                <a:defRPr/>
              </a:pPr>
              <a:t>7</a:t>
            </a:fld>
            <a:endParaRPr lang="en-US" sz="1300">
              <a:latin typeface="Times New Roman" pitchFamily="18"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xfrm>
            <a:off x="732182" y="4561634"/>
            <a:ext cx="5850838" cy="43193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Verdana" pitchFamily="34" charset="0"/>
              </a:defRPr>
            </a:lvl1pPr>
            <a:lvl2pPr marL="769176" indent="-295837" eaLnBrk="0" hangingPunct="0">
              <a:defRPr sz="2500">
                <a:solidFill>
                  <a:schemeClr val="tx1"/>
                </a:solidFill>
                <a:latin typeface="Verdana" pitchFamily="34" charset="0"/>
              </a:defRPr>
            </a:lvl2pPr>
            <a:lvl3pPr marL="1183348" indent="-236670" eaLnBrk="0" hangingPunct="0">
              <a:defRPr sz="2500">
                <a:solidFill>
                  <a:schemeClr val="tx1"/>
                </a:solidFill>
                <a:latin typeface="Verdana" pitchFamily="34" charset="0"/>
              </a:defRPr>
            </a:lvl3pPr>
            <a:lvl4pPr marL="1656687" indent="-236670" eaLnBrk="0" hangingPunct="0">
              <a:defRPr sz="2500">
                <a:solidFill>
                  <a:schemeClr val="tx1"/>
                </a:solidFill>
                <a:latin typeface="Verdana" pitchFamily="34" charset="0"/>
              </a:defRPr>
            </a:lvl4pPr>
            <a:lvl5pPr marL="2130026" indent="-236670" eaLnBrk="0" hangingPunct="0">
              <a:defRPr sz="2500">
                <a:solidFill>
                  <a:schemeClr val="tx1"/>
                </a:solidFill>
                <a:latin typeface="Verdana" pitchFamily="34" charset="0"/>
              </a:defRPr>
            </a:lvl5pPr>
            <a:lvl6pPr marL="2603365" indent="-236670" eaLnBrk="0" fontAlgn="base" hangingPunct="0">
              <a:spcBef>
                <a:spcPct val="0"/>
              </a:spcBef>
              <a:spcAft>
                <a:spcPct val="0"/>
              </a:spcAft>
              <a:defRPr sz="2500">
                <a:solidFill>
                  <a:schemeClr val="tx1"/>
                </a:solidFill>
                <a:latin typeface="Verdana" pitchFamily="34" charset="0"/>
              </a:defRPr>
            </a:lvl6pPr>
            <a:lvl7pPr marL="3076705" indent="-236670" eaLnBrk="0" fontAlgn="base" hangingPunct="0">
              <a:spcBef>
                <a:spcPct val="0"/>
              </a:spcBef>
              <a:spcAft>
                <a:spcPct val="0"/>
              </a:spcAft>
              <a:defRPr sz="2500">
                <a:solidFill>
                  <a:schemeClr val="tx1"/>
                </a:solidFill>
                <a:latin typeface="Verdana" pitchFamily="34" charset="0"/>
              </a:defRPr>
            </a:lvl7pPr>
            <a:lvl8pPr marL="3550044" indent="-236670" eaLnBrk="0" fontAlgn="base" hangingPunct="0">
              <a:spcBef>
                <a:spcPct val="0"/>
              </a:spcBef>
              <a:spcAft>
                <a:spcPct val="0"/>
              </a:spcAft>
              <a:defRPr sz="2500">
                <a:solidFill>
                  <a:schemeClr val="tx1"/>
                </a:solidFill>
                <a:latin typeface="Verdana" pitchFamily="34" charset="0"/>
              </a:defRPr>
            </a:lvl8pPr>
            <a:lvl9pPr marL="4023383" indent="-236670" eaLnBrk="0" fontAlgn="base" hangingPunct="0">
              <a:spcBef>
                <a:spcPct val="0"/>
              </a:spcBef>
              <a:spcAft>
                <a:spcPct val="0"/>
              </a:spcAft>
              <a:defRPr sz="2500">
                <a:solidFill>
                  <a:schemeClr val="tx1"/>
                </a:solidFill>
                <a:latin typeface="Verdana" pitchFamily="34" charset="0"/>
              </a:defRPr>
            </a:lvl9pPr>
          </a:lstStyle>
          <a:p>
            <a:pPr eaLnBrk="1" hangingPunct="1">
              <a:defRPr/>
            </a:pPr>
            <a:fld id="{526C1DB3-2208-4733-855C-471F1AE572BC}" type="slidenum">
              <a:rPr lang="en-US" sz="1300">
                <a:latin typeface="Times New Roman" pitchFamily="18" charset="0"/>
              </a:rPr>
              <a:pPr eaLnBrk="1" hangingPunct="1">
                <a:defRPr/>
              </a:pPr>
              <a:t>8</a:t>
            </a:fld>
            <a:endParaRPr lang="en-US" sz="1300">
              <a:latin typeface="Times New Roman" pitchFamily="18"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732182" y="4561634"/>
            <a:ext cx="5850838" cy="43193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FB36A1-71FB-4C1C-964F-7C1DE0A87743}" type="slidenum">
              <a:rPr lang="en-US"/>
              <a:pPr>
                <a:defRPr/>
              </a:pPr>
              <a:t>‹#›</a:t>
            </a:fld>
            <a:endParaRPr lang="en-US"/>
          </a:p>
        </p:txBody>
      </p:sp>
    </p:spTree>
    <p:extLst>
      <p:ext uri="{BB962C8B-B14F-4D97-AF65-F5344CB8AC3E}">
        <p14:creationId xmlns:p14="http://schemas.microsoft.com/office/powerpoint/2010/main" val="311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62F370-6B94-491C-8077-116C3F414831}" type="slidenum">
              <a:rPr lang="en-US"/>
              <a:pPr>
                <a:defRPr/>
              </a:pPr>
              <a:t>‹#›</a:t>
            </a:fld>
            <a:endParaRPr lang="en-US"/>
          </a:p>
        </p:txBody>
      </p:sp>
    </p:spTree>
    <p:extLst>
      <p:ext uri="{BB962C8B-B14F-4D97-AF65-F5344CB8AC3E}">
        <p14:creationId xmlns:p14="http://schemas.microsoft.com/office/powerpoint/2010/main" val="350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5F763E-7CD0-4AF8-B553-3E3424C3D894}" type="slidenum">
              <a:rPr lang="en-US"/>
              <a:pPr>
                <a:defRPr/>
              </a:pPr>
              <a:t>‹#›</a:t>
            </a:fld>
            <a:endParaRPr lang="en-US"/>
          </a:p>
        </p:txBody>
      </p:sp>
    </p:spTree>
    <p:extLst>
      <p:ext uri="{BB962C8B-B14F-4D97-AF65-F5344CB8AC3E}">
        <p14:creationId xmlns:p14="http://schemas.microsoft.com/office/powerpoint/2010/main" val="2552054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C83771-2F8D-4F38-94E6-DCDDD5DFDA20}" type="slidenum">
              <a:rPr lang="en-US"/>
              <a:pPr>
                <a:defRPr/>
              </a:pPr>
              <a:t>‹#›</a:t>
            </a:fld>
            <a:endParaRPr lang="en-US"/>
          </a:p>
        </p:txBody>
      </p:sp>
    </p:spTree>
    <p:extLst>
      <p:ext uri="{BB962C8B-B14F-4D97-AF65-F5344CB8AC3E}">
        <p14:creationId xmlns:p14="http://schemas.microsoft.com/office/powerpoint/2010/main" val="56651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883FAB-1232-4F2E-ADC0-4E0BBB726D49}" type="slidenum">
              <a:rPr lang="en-US"/>
              <a:pPr>
                <a:defRPr/>
              </a:pPr>
              <a:t>‹#›</a:t>
            </a:fld>
            <a:endParaRPr lang="en-US"/>
          </a:p>
        </p:txBody>
      </p:sp>
    </p:spTree>
    <p:extLst>
      <p:ext uri="{BB962C8B-B14F-4D97-AF65-F5344CB8AC3E}">
        <p14:creationId xmlns:p14="http://schemas.microsoft.com/office/powerpoint/2010/main" val="396561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FA8DBA-2FFA-46A0-8FB2-0DBFE1102DF9}" type="slidenum">
              <a:rPr lang="en-US"/>
              <a:pPr>
                <a:defRPr/>
              </a:pPr>
              <a:t>‹#›</a:t>
            </a:fld>
            <a:endParaRPr lang="en-US"/>
          </a:p>
        </p:txBody>
      </p:sp>
    </p:spTree>
    <p:extLst>
      <p:ext uri="{BB962C8B-B14F-4D97-AF65-F5344CB8AC3E}">
        <p14:creationId xmlns:p14="http://schemas.microsoft.com/office/powerpoint/2010/main" val="3081049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45446F-9398-4AEF-95D2-4EBF5F2452C7}" type="slidenum">
              <a:rPr lang="en-US"/>
              <a:pPr>
                <a:defRPr/>
              </a:pPr>
              <a:t>‹#›</a:t>
            </a:fld>
            <a:endParaRPr lang="en-US"/>
          </a:p>
        </p:txBody>
      </p:sp>
    </p:spTree>
    <p:extLst>
      <p:ext uri="{BB962C8B-B14F-4D97-AF65-F5344CB8AC3E}">
        <p14:creationId xmlns:p14="http://schemas.microsoft.com/office/powerpoint/2010/main" val="44706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3BFD445-DBF2-44AC-A5CE-A6C2D4EC6F76}" type="slidenum">
              <a:rPr lang="en-US"/>
              <a:pPr>
                <a:defRPr/>
              </a:pPr>
              <a:t>‹#›</a:t>
            </a:fld>
            <a:endParaRPr lang="en-US"/>
          </a:p>
        </p:txBody>
      </p:sp>
    </p:spTree>
    <p:extLst>
      <p:ext uri="{BB962C8B-B14F-4D97-AF65-F5344CB8AC3E}">
        <p14:creationId xmlns:p14="http://schemas.microsoft.com/office/powerpoint/2010/main" val="1653842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2F48B7-C42C-47F8-90C0-4153D367770B}" type="slidenum">
              <a:rPr lang="en-US"/>
              <a:pPr>
                <a:defRPr/>
              </a:pPr>
              <a:t>‹#›</a:t>
            </a:fld>
            <a:endParaRPr lang="en-US"/>
          </a:p>
        </p:txBody>
      </p:sp>
    </p:spTree>
    <p:extLst>
      <p:ext uri="{BB962C8B-B14F-4D97-AF65-F5344CB8AC3E}">
        <p14:creationId xmlns:p14="http://schemas.microsoft.com/office/powerpoint/2010/main" val="93153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2D3114-3F43-4141-B7C0-EFC36B8CB092}" type="slidenum">
              <a:rPr lang="en-US"/>
              <a:pPr>
                <a:defRPr/>
              </a:pPr>
              <a:t>‹#›</a:t>
            </a:fld>
            <a:endParaRPr lang="en-US"/>
          </a:p>
        </p:txBody>
      </p:sp>
    </p:spTree>
    <p:extLst>
      <p:ext uri="{BB962C8B-B14F-4D97-AF65-F5344CB8AC3E}">
        <p14:creationId xmlns:p14="http://schemas.microsoft.com/office/powerpoint/2010/main" val="2504928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F8039A-0FF8-4796-97D8-28355C1FA4E7}" type="slidenum">
              <a:rPr lang="en-US"/>
              <a:pPr>
                <a:defRPr/>
              </a:pPr>
              <a:t>‹#›</a:t>
            </a:fld>
            <a:endParaRPr lang="en-US"/>
          </a:p>
        </p:txBody>
      </p:sp>
    </p:spTree>
    <p:extLst>
      <p:ext uri="{BB962C8B-B14F-4D97-AF65-F5344CB8AC3E}">
        <p14:creationId xmlns:p14="http://schemas.microsoft.com/office/powerpoint/2010/main" val="308291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4478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672D157-9A66-4864-95D5-6317E89C48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Verdana" pitchFamily="34" charset="0"/>
        </a:defRPr>
      </a:lvl2pPr>
      <a:lvl3pPr algn="ctr" rtl="0" eaLnBrk="0" fontAlgn="base" hangingPunct="0">
        <a:spcBef>
          <a:spcPct val="0"/>
        </a:spcBef>
        <a:spcAft>
          <a:spcPct val="0"/>
        </a:spcAft>
        <a:defRPr sz="3600">
          <a:solidFill>
            <a:schemeClr val="tx2"/>
          </a:solidFill>
          <a:latin typeface="Verdana" pitchFamily="34" charset="0"/>
        </a:defRPr>
      </a:lvl3pPr>
      <a:lvl4pPr algn="ctr" rtl="0" eaLnBrk="0" fontAlgn="base" hangingPunct="0">
        <a:spcBef>
          <a:spcPct val="0"/>
        </a:spcBef>
        <a:spcAft>
          <a:spcPct val="0"/>
        </a:spcAft>
        <a:defRPr sz="3600">
          <a:solidFill>
            <a:schemeClr val="tx2"/>
          </a:solidFill>
          <a:latin typeface="Verdana" pitchFamily="34" charset="0"/>
        </a:defRPr>
      </a:lvl4pPr>
      <a:lvl5pPr algn="ctr" rtl="0" eaLnBrk="0" fontAlgn="base" hangingPunct="0">
        <a:spcBef>
          <a:spcPct val="0"/>
        </a:spcBef>
        <a:spcAft>
          <a:spcPct val="0"/>
        </a:spcAft>
        <a:defRPr sz="3600">
          <a:solidFill>
            <a:schemeClr val="tx2"/>
          </a:solidFill>
          <a:latin typeface="Verdana" pitchFamily="34" charset="0"/>
        </a:defRPr>
      </a:lvl5pPr>
      <a:lvl6pPr marL="457200" algn="ctr" rtl="0" fontAlgn="base">
        <a:spcBef>
          <a:spcPct val="0"/>
        </a:spcBef>
        <a:spcAft>
          <a:spcPct val="0"/>
        </a:spcAft>
        <a:defRPr sz="3600">
          <a:solidFill>
            <a:schemeClr val="tx2"/>
          </a:solidFill>
          <a:latin typeface="Verdana" pitchFamily="34" charset="0"/>
        </a:defRPr>
      </a:lvl6pPr>
      <a:lvl7pPr marL="914400" algn="ctr" rtl="0" fontAlgn="base">
        <a:spcBef>
          <a:spcPct val="0"/>
        </a:spcBef>
        <a:spcAft>
          <a:spcPct val="0"/>
        </a:spcAft>
        <a:defRPr sz="3600">
          <a:solidFill>
            <a:schemeClr val="tx2"/>
          </a:solidFill>
          <a:latin typeface="Verdana" pitchFamily="34" charset="0"/>
        </a:defRPr>
      </a:lvl7pPr>
      <a:lvl8pPr marL="1371600" algn="ctr" rtl="0" fontAlgn="base">
        <a:spcBef>
          <a:spcPct val="0"/>
        </a:spcBef>
        <a:spcAft>
          <a:spcPct val="0"/>
        </a:spcAft>
        <a:defRPr sz="3600">
          <a:solidFill>
            <a:schemeClr val="tx2"/>
          </a:solidFill>
          <a:latin typeface="Verdana" pitchFamily="34" charset="0"/>
        </a:defRPr>
      </a:lvl8pPr>
      <a:lvl9pPr marL="1828800" algn="ctr" rtl="0" fontAlgn="base">
        <a:spcBef>
          <a:spcPct val="0"/>
        </a:spcBef>
        <a:spcAft>
          <a:spcPct val="0"/>
        </a:spcAft>
        <a:defRPr sz="36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20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D8E522BB-1658-458F-A76F-3D14471EEE5E}" type="slidenum">
              <a:rPr lang="en-US" sz="1400" smtClean="0"/>
              <a:pPr eaLnBrk="1" hangingPunct="1"/>
              <a:t>1</a:t>
            </a:fld>
            <a:endParaRPr lang="en-US" sz="140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886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12F48B7-C42C-47F8-90C0-4153D367770B}" type="slidenum">
              <a:rPr lang="en-US" smtClean="0"/>
              <a:pPr>
                <a:defRPr/>
              </a:pPr>
              <a:t>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5867400" cy="6831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pPr>
              <a:defRPr/>
            </a:pPr>
            <a:endParaRPr lang="en-US"/>
          </a:p>
        </p:txBody>
      </p:sp>
    </p:spTree>
    <p:extLst>
      <p:ext uri="{BB962C8B-B14F-4D97-AF65-F5344CB8AC3E}">
        <p14:creationId xmlns:p14="http://schemas.microsoft.com/office/powerpoint/2010/main" val="71871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12F48B7-C42C-47F8-90C0-4153D367770B}" type="slidenum">
              <a:rPr lang="en-US" smtClean="0"/>
              <a:pPr>
                <a:defRPr/>
              </a:pPr>
              <a:t>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0"/>
            <a:ext cx="509680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pPr>
              <a:defRPr/>
            </a:pPr>
            <a:endParaRPr lang="en-US"/>
          </a:p>
        </p:txBody>
      </p:sp>
    </p:spTree>
    <p:extLst>
      <p:ext uri="{BB962C8B-B14F-4D97-AF65-F5344CB8AC3E}">
        <p14:creationId xmlns:p14="http://schemas.microsoft.com/office/powerpoint/2010/main" val="24605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1"/>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defRPr/>
            </a:pPr>
            <a:endParaRPr lang="en-US" sz="1400" smtClean="0"/>
          </a:p>
        </p:txBody>
      </p:sp>
      <p:sp>
        <p:nvSpPr>
          <p:cNvPr id="55300"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defRPr/>
            </a:pPr>
            <a:fld id="{90B4B65F-C2FE-4633-B1B8-5775BAE0CAFB}" type="slidenum">
              <a:rPr lang="en-US" sz="1400" smtClean="0"/>
              <a:pPr eaLnBrk="1" hangingPunct="1">
                <a:defRPr/>
              </a:pPr>
              <a:t>4</a:t>
            </a:fld>
            <a:endParaRPr lang="en-US" sz="1400" smtClean="0"/>
          </a:p>
        </p:txBody>
      </p:sp>
      <p:pic>
        <p:nvPicPr>
          <p:cNvPr id="5530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845820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2" name="Rectangle 3"/>
          <p:cNvSpPr>
            <a:spLocks noChangeArrowheads="1"/>
          </p:cNvSpPr>
          <p:nvPr/>
        </p:nvSpPr>
        <p:spPr bwMode="auto">
          <a:xfrm>
            <a:off x="6096000" y="3429000"/>
            <a:ext cx="457200" cy="457200"/>
          </a:xfrm>
          <a:prstGeom prst="rect">
            <a:avLst/>
          </a:prstGeom>
          <a:solidFill>
            <a:schemeClr val="accent1">
              <a:alpha val="25098"/>
            </a:schemeClr>
          </a:solidFill>
          <a:ln w="38100">
            <a:solidFill>
              <a:schemeClr val="tx1"/>
            </a:solidFill>
            <a:miter lim="800000"/>
            <a:headEnd/>
            <a:tailEnd/>
          </a:ln>
        </p:spPr>
        <p:txBody>
          <a:bodyPr wrap="none" anchor="ctr"/>
          <a:lstStyle/>
          <a:p>
            <a:endParaRPr lang="en-US"/>
          </a:p>
        </p:txBody>
      </p:sp>
      <p:sp>
        <p:nvSpPr>
          <p:cNvPr id="55303" name="Text Box 4"/>
          <p:cNvSpPr txBox="1">
            <a:spLocks noChangeArrowheads="1"/>
          </p:cNvSpPr>
          <p:nvPr/>
        </p:nvSpPr>
        <p:spPr bwMode="auto">
          <a:xfrm>
            <a:off x="4800600" y="3810000"/>
            <a:ext cx="1184275" cy="376238"/>
          </a:xfrm>
          <a:prstGeom prst="rect">
            <a:avLst/>
          </a:prstGeom>
          <a:solidFill>
            <a:schemeClr val="accent1"/>
          </a:solidFill>
          <a:ln w="9525">
            <a:solidFill>
              <a:schemeClr val="tx1"/>
            </a:solidFill>
            <a:miter lim="800000"/>
            <a:headEnd/>
            <a:tailEnd/>
          </a:ln>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r>
              <a:rPr lang="en-US" sz="1800">
                <a:latin typeface="Arial" charset="0"/>
              </a:rPr>
              <a:t>Controller</a:t>
            </a:r>
          </a:p>
        </p:txBody>
      </p:sp>
      <p:sp>
        <p:nvSpPr>
          <p:cNvPr id="55304" name="Text Box 5"/>
          <p:cNvSpPr txBox="1">
            <a:spLocks noChangeArrowheads="1"/>
          </p:cNvSpPr>
          <p:nvPr/>
        </p:nvSpPr>
        <p:spPr bwMode="auto">
          <a:xfrm>
            <a:off x="0" y="5181600"/>
            <a:ext cx="83978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Verdana" pitchFamily="34" charset="0"/>
                <a:cs typeface="Arial" charset="0"/>
              </a:defRPr>
            </a:lvl1pPr>
            <a:lvl2pPr marL="685800" indent="-22860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buFontTx/>
              <a:buChar char="•"/>
            </a:pPr>
            <a:r>
              <a:rPr lang="en-US" sz="1600">
                <a:latin typeface="Arial" charset="0"/>
              </a:rPr>
              <a:t>Timers or timing processes</a:t>
            </a:r>
          </a:p>
          <a:p>
            <a:pPr lvl="1" eaLnBrk="1" hangingPunct="1">
              <a:buFontTx/>
              <a:buChar char="•"/>
            </a:pPr>
            <a:r>
              <a:rPr lang="en-US" sz="1600" b="1">
                <a:latin typeface="Arial" charset="0"/>
              </a:rPr>
              <a:t>Minimum green</a:t>
            </a:r>
          </a:p>
          <a:p>
            <a:pPr lvl="1" eaLnBrk="1" hangingPunct="1">
              <a:buFontTx/>
              <a:buChar char="•"/>
            </a:pPr>
            <a:r>
              <a:rPr lang="en-US" sz="1600">
                <a:latin typeface="Arial" charset="0"/>
              </a:rPr>
              <a:t>Maximum green</a:t>
            </a:r>
          </a:p>
          <a:p>
            <a:pPr lvl="1" eaLnBrk="1" hangingPunct="1">
              <a:buFontTx/>
              <a:buChar char="•"/>
            </a:pPr>
            <a:r>
              <a:rPr lang="en-US" sz="1600">
                <a:latin typeface="Arial" charset="0"/>
              </a:rPr>
              <a:t>Vehicle extension/passage time/gap time</a:t>
            </a:r>
          </a:p>
        </p:txBody>
      </p:sp>
      <p:pic>
        <p:nvPicPr>
          <p:cNvPr id="55305" name="Picture 6" descr="j02341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2590800"/>
            <a:ext cx="773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6" name="Text Box 7"/>
          <p:cNvSpPr txBox="1">
            <a:spLocks noChangeArrowheads="1"/>
          </p:cNvSpPr>
          <p:nvPr/>
        </p:nvSpPr>
        <p:spPr bwMode="auto">
          <a:xfrm>
            <a:off x="457200" y="457200"/>
            <a:ext cx="3368675" cy="2847975"/>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r>
              <a:rPr lang="en-US" sz="1800">
                <a:latin typeface="Arial" charset="0"/>
              </a:rPr>
              <a:t>The </a:t>
            </a:r>
            <a:r>
              <a:rPr lang="en-US" sz="1800" b="1" i="1">
                <a:latin typeface="Arial" charset="0"/>
              </a:rPr>
              <a:t>minimum green timer</a:t>
            </a:r>
            <a:r>
              <a:rPr lang="en-US" sz="1800">
                <a:latin typeface="Arial" charset="0"/>
              </a:rPr>
              <a:t> becomes active when the phase becomes active.  The timer begins at the value set for the minimum green time and times down until it reaches zero, or times out.  The green indication will be displayed for at least the minimum green time.</a:t>
            </a:r>
          </a:p>
        </p:txBody>
      </p:sp>
    </p:spTree>
    <p:extLst>
      <p:ext uri="{BB962C8B-B14F-4D97-AF65-F5344CB8AC3E}">
        <p14:creationId xmlns:p14="http://schemas.microsoft.com/office/powerpoint/2010/main" val="3071778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1"/>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defRPr/>
            </a:pPr>
            <a:endParaRPr lang="en-US" sz="1400" smtClean="0"/>
          </a:p>
        </p:txBody>
      </p:sp>
      <p:sp>
        <p:nvSpPr>
          <p:cNvPr id="56324"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defRPr/>
            </a:pPr>
            <a:fld id="{E4FDBF0C-828E-4B07-8D51-2771A32484BB}" type="slidenum">
              <a:rPr lang="en-US" sz="1400" smtClean="0"/>
              <a:pPr eaLnBrk="1" hangingPunct="1">
                <a:defRPr/>
              </a:pPr>
              <a:t>5</a:t>
            </a:fld>
            <a:endParaRPr lang="en-US" sz="1400" smtClean="0"/>
          </a:p>
        </p:txBody>
      </p:sp>
      <p:pic>
        <p:nvPicPr>
          <p:cNvPr id="563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845820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6" name="Rectangle 3"/>
          <p:cNvSpPr>
            <a:spLocks noChangeArrowheads="1"/>
          </p:cNvSpPr>
          <p:nvPr/>
        </p:nvSpPr>
        <p:spPr bwMode="auto">
          <a:xfrm>
            <a:off x="6096000" y="3429000"/>
            <a:ext cx="457200" cy="457200"/>
          </a:xfrm>
          <a:prstGeom prst="rect">
            <a:avLst/>
          </a:prstGeom>
          <a:solidFill>
            <a:schemeClr val="accent1">
              <a:alpha val="25098"/>
            </a:schemeClr>
          </a:solidFill>
          <a:ln w="38100">
            <a:solidFill>
              <a:schemeClr val="tx1"/>
            </a:solidFill>
            <a:miter lim="800000"/>
            <a:headEnd/>
            <a:tailEnd/>
          </a:ln>
        </p:spPr>
        <p:txBody>
          <a:bodyPr wrap="none" anchor="ctr"/>
          <a:lstStyle/>
          <a:p>
            <a:endParaRPr lang="en-US"/>
          </a:p>
        </p:txBody>
      </p:sp>
      <p:sp>
        <p:nvSpPr>
          <p:cNvPr id="56327" name="Text Box 4"/>
          <p:cNvSpPr txBox="1">
            <a:spLocks noChangeArrowheads="1"/>
          </p:cNvSpPr>
          <p:nvPr/>
        </p:nvSpPr>
        <p:spPr bwMode="auto">
          <a:xfrm>
            <a:off x="4800600" y="3810000"/>
            <a:ext cx="1184275" cy="376238"/>
          </a:xfrm>
          <a:prstGeom prst="rect">
            <a:avLst/>
          </a:prstGeom>
          <a:solidFill>
            <a:schemeClr val="accent1"/>
          </a:solidFill>
          <a:ln w="9525">
            <a:solidFill>
              <a:schemeClr val="tx1"/>
            </a:solidFill>
            <a:miter lim="800000"/>
            <a:headEnd/>
            <a:tailEnd/>
          </a:ln>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r>
              <a:rPr lang="en-US" sz="1800">
                <a:latin typeface="Arial" charset="0"/>
              </a:rPr>
              <a:t>Controller</a:t>
            </a:r>
          </a:p>
        </p:txBody>
      </p:sp>
      <p:sp>
        <p:nvSpPr>
          <p:cNvPr id="56328" name="Text Box 5"/>
          <p:cNvSpPr txBox="1">
            <a:spLocks noChangeArrowheads="1"/>
          </p:cNvSpPr>
          <p:nvPr/>
        </p:nvSpPr>
        <p:spPr bwMode="auto">
          <a:xfrm>
            <a:off x="0" y="5181600"/>
            <a:ext cx="83978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Verdana" pitchFamily="34" charset="0"/>
                <a:cs typeface="Arial" charset="0"/>
              </a:defRPr>
            </a:lvl1pPr>
            <a:lvl2pPr marL="685800" indent="-22860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buFontTx/>
              <a:buChar char="•"/>
            </a:pPr>
            <a:r>
              <a:rPr lang="en-US" sz="1600">
                <a:latin typeface="Arial" charset="0"/>
              </a:rPr>
              <a:t>Timers or timing processes</a:t>
            </a:r>
          </a:p>
          <a:p>
            <a:pPr lvl="1" eaLnBrk="1" hangingPunct="1">
              <a:buFontTx/>
              <a:buChar char="•"/>
            </a:pPr>
            <a:r>
              <a:rPr lang="en-US" sz="1600">
                <a:latin typeface="Arial" charset="0"/>
              </a:rPr>
              <a:t>Minimum green</a:t>
            </a:r>
          </a:p>
          <a:p>
            <a:pPr lvl="1" eaLnBrk="1" hangingPunct="1">
              <a:buFontTx/>
              <a:buChar char="•"/>
            </a:pPr>
            <a:r>
              <a:rPr lang="en-US" sz="1600" b="1">
                <a:latin typeface="Arial" charset="0"/>
              </a:rPr>
              <a:t>Maximum green</a:t>
            </a:r>
          </a:p>
          <a:p>
            <a:pPr lvl="1" eaLnBrk="1" hangingPunct="1">
              <a:buFontTx/>
              <a:buChar char="•"/>
            </a:pPr>
            <a:r>
              <a:rPr lang="en-US" sz="1600">
                <a:latin typeface="Arial" charset="0"/>
              </a:rPr>
              <a:t>Vehicle extension/passage time/gap time</a:t>
            </a:r>
          </a:p>
        </p:txBody>
      </p:sp>
      <p:pic>
        <p:nvPicPr>
          <p:cNvPr id="56329" name="Picture 6" descr="j02341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2590800"/>
            <a:ext cx="773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30" name="Text Box 7"/>
          <p:cNvSpPr txBox="1">
            <a:spLocks noChangeArrowheads="1"/>
          </p:cNvSpPr>
          <p:nvPr/>
        </p:nvSpPr>
        <p:spPr bwMode="auto">
          <a:xfrm>
            <a:off x="457200" y="457200"/>
            <a:ext cx="3368675" cy="3397250"/>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r>
              <a:rPr lang="en-US" sz="1800">
                <a:latin typeface="Arial" charset="0"/>
              </a:rPr>
              <a:t>The </a:t>
            </a:r>
            <a:r>
              <a:rPr lang="en-US" sz="1800" b="1" i="1">
                <a:latin typeface="Arial" charset="0"/>
              </a:rPr>
              <a:t>maximum green timer</a:t>
            </a:r>
            <a:r>
              <a:rPr lang="en-US" sz="1800">
                <a:latin typeface="Arial" charset="0"/>
              </a:rPr>
              <a:t> remains off at the beginning of a phase, until a serviceable call is received on a conflicting phase.  When such a call is received, the maximum green timer will become active and will begin to time down.  When the maximum green timer reaches zero and expires, the phase will terminate even if the passage timer is still active.</a:t>
            </a:r>
          </a:p>
        </p:txBody>
      </p:sp>
    </p:spTree>
    <p:extLst>
      <p:ext uri="{BB962C8B-B14F-4D97-AF65-F5344CB8AC3E}">
        <p14:creationId xmlns:p14="http://schemas.microsoft.com/office/powerpoint/2010/main" val="385089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1"/>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defRPr/>
            </a:pPr>
            <a:endParaRPr lang="en-US" sz="1400" smtClean="0"/>
          </a:p>
        </p:txBody>
      </p:sp>
      <p:sp>
        <p:nvSpPr>
          <p:cNvPr id="57348"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defRPr/>
            </a:pPr>
            <a:fld id="{21F3FB1A-4133-4403-BAAE-074D0B7FDF8F}" type="slidenum">
              <a:rPr lang="en-US" sz="1400" smtClean="0"/>
              <a:pPr eaLnBrk="1" hangingPunct="1">
                <a:defRPr/>
              </a:pPr>
              <a:t>6</a:t>
            </a:fld>
            <a:endParaRPr lang="en-US" sz="1400" smtClean="0"/>
          </a:p>
        </p:txBody>
      </p:sp>
      <p:pic>
        <p:nvPicPr>
          <p:cNvPr id="573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845820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0" name="Rectangle 3"/>
          <p:cNvSpPr>
            <a:spLocks noChangeArrowheads="1"/>
          </p:cNvSpPr>
          <p:nvPr/>
        </p:nvSpPr>
        <p:spPr bwMode="auto">
          <a:xfrm>
            <a:off x="6096000" y="3429000"/>
            <a:ext cx="457200" cy="457200"/>
          </a:xfrm>
          <a:prstGeom prst="rect">
            <a:avLst/>
          </a:prstGeom>
          <a:solidFill>
            <a:schemeClr val="accent1">
              <a:alpha val="25098"/>
            </a:schemeClr>
          </a:solidFill>
          <a:ln w="38100">
            <a:solidFill>
              <a:schemeClr val="tx1"/>
            </a:solidFill>
            <a:miter lim="800000"/>
            <a:headEnd/>
            <a:tailEnd/>
          </a:ln>
        </p:spPr>
        <p:txBody>
          <a:bodyPr wrap="none" anchor="ctr"/>
          <a:lstStyle/>
          <a:p>
            <a:endParaRPr lang="en-US"/>
          </a:p>
        </p:txBody>
      </p:sp>
      <p:sp>
        <p:nvSpPr>
          <p:cNvPr id="57351" name="Text Box 4"/>
          <p:cNvSpPr txBox="1">
            <a:spLocks noChangeArrowheads="1"/>
          </p:cNvSpPr>
          <p:nvPr/>
        </p:nvSpPr>
        <p:spPr bwMode="auto">
          <a:xfrm>
            <a:off x="4800600" y="3810000"/>
            <a:ext cx="1184275" cy="376238"/>
          </a:xfrm>
          <a:prstGeom prst="rect">
            <a:avLst/>
          </a:prstGeom>
          <a:solidFill>
            <a:schemeClr val="accent1"/>
          </a:solidFill>
          <a:ln w="9525">
            <a:solidFill>
              <a:schemeClr val="tx1"/>
            </a:solidFill>
            <a:miter lim="800000"/>
            <a:headEnd/>
            <a:tailEnd/>
          </a:ln>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r>
              <a:rPr lang="en-US" sz="1800">
                <a:latin typeface="Arial" charset="0"/>
              </a:rPr>
              <a:t>Controller</a:t>
            </a:r>
          </a:p>
        </p:txBody>
      </p:sp>
      <p:sp>
        <p:nvSpPr>
          <p:cNvPr id="57352" name="Text Box 5"/>
          <p:cNvSpPr txBox="1">
            <a:spLocks noChangeArrowheads="1"/>
          </p:cNvSpPr>
          <p:nvPr/>
        </p:nvSpPr>
        <p:spPr bwMode="auto">
          <a:xfrm>
            <a:off x="0" y="5181600"/>
            <a:ext cx="83978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Verdana" pitchFamily="34" charset="0"/>
                <a:cs typeface="Arial" charset="0"/>
              </a:defRPr>
            </a:lvl1pPr>
            <a:lvl2pPr marL="685800" indent="-22860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buFontTx/>
              <a:buChar char="•"/>
            </a:pPr>
            <a:r>
              <a:rPr lang="en-US" sz="1600">
                <a:latin typeface="Arial" charset="0"/>
              </a:rPr>
              <a:t>Timers or timing processes</a:t>
            </a:r>
          </a:p>
          <a:p>
            <a:pPr lvl="1" eaLnBrk="1" hangingPunct="1">
              <a:buFontTx/>
              <a:buChar char="•"/>
            </a:pPr>
            <a:r>
              <a:rPr lang="en-US" sz="1600">
                <a:latin typeface="Arial" charset="0"/>
              </a:rPr>
              <a:t>Minimum green</a:t>
            </a:r>
          </a:p>
          <a:p>
            <a:pPr lvl="1" eaLnBrk="1" hangingPunct="1">
              <a:buFontTx/>
              <a:buChar char="•"/>
            </a:pPr>
            <a:r>
              <a:rPr lang="en-US" sz="1600">
                <a:latin typeface="Arial" charset="0"/>
              </a:rPr>
              <a:t>Maximum green</a:t>
            </a:r>
          </a:p>
          <a:p>
            <a:pPr lvl="1" eaLnBrk="1" hangingPunct="1">
              <a:buFontTx/>
              <a:buChar char="•"/>
            </a:pPr>
            <a:r>
              <a:rPr lang="en-US" sz="1600" b="1">
                <a:latin typeface="Arial" charset="0"/>
              </a:rPr>
              <a:t>Vehicle extension/passage time/gap time</a:t>
            </a:r>
          </a:p>
        </p:txBody>
      </p:sp>
      <p:pic>
        <p:nvPicPr>
          <p:cNvPr id="57353" name="Picture 6" descr="j02341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2590800"/>
            <a:ext cx="773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4" name="Text Box 7"/>
          <p:cNvSpPr txBox="1">
            <a:spLocks noChangeArrowheads="1"/>
          </p:cNvSpPr>
          <p:nvPr/>
        </p:nvSpPr>
        <p:spPr bwMode="auto">
          <a:xfrm>
            <a:off x="457200" y="457200"/>
            <a:ext cx="4267200" cy="3671888"/>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r>
              <a:rPr lang="en-US" sz="1800">
                <a:latin typeface="Arial" charset="0"/>
              </a:rPr>
              <a:t>The </a:t>
            </a:r>
            <a:r>
              <a:rPr lang="en-US" sz="1800" b="1" i="1">
                <a:latin typeface="Arial" charset="0"/>
              </a:rPr>
              <a:t>passage timer</a:t>
            </a:r>
            <a:r>
              <a:rPr lang="en-US" sz="1800">
                <a:latin typeface="Arial" charset="0"/>
              </a:rPr>
              <a:t> also becomes active when the phase becomes active.  The passage timer begins at its established value and times down until it reaches zero, or times out.  However, if a call is received on the active phase during this timing process (when the passage timer is active), the passage timer will be reset. But when the passage timer expires, and if the minimum green timer has expired, the green display will turn off and the phase will begin to terminate.</a:t>
            </a:r>
          </a:p>
        </p:txBody>
      </p:sp>
    </p:spTree>
    <p:extLst>
      <p:ext uri="{BB962C8B-B14F-4D97-AF65-F5344CB8AC3E}">
        <p14:creationId xmlns:p14="http://schemas.microsoft.com/office/powerpoint/2010/main" val="1173435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1"/>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defRPr/>
            </a:pPr>
            <a:endParaRPr lang="en-US" sz="1400" smtClean="0"/>
          </a:p>
        </p:txBody>
      </p:sp>
      <p:sp>
        <p:nvSpPr>
          <p:cNvPr id="583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defRPr/>
            </a:pPr>
            <a:fld id="{732BEB20-1AC3-4D2B-A4C9-E8CD7A650975}" type="slidenum">
              <a:rPr lang="en-US" sz="1400" smtClean="0"/>
              <a:pPr eaLnBrk="1" hangingPunct="1">
                <a:defRPr/>
              </a:pPr>
              <a:t>7</a:t>
            </a:fld>
            <a:endParaRPr lang="en-US" sz="1400" smtClean="0"/>
          </a:p>
        </p:txBody>
      </p:sp>
      <p:pic>
        <p:nvPicPr>
          <p:cNvPr id="5837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845820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4" name="Rectangle 3"/>
          <p:cNvSpPr>
            <a:spLocks noChangeArrowheads="1"/>
          </p:cNvSpPr>
          <p:nvPr/>
        </p:nvSpPr>
        <p:spPr bwMode="auto">
          <a:xfrm>
            <a:off x="6096000" y="3429000"/>
            <a:ext cx="457200" cy="457200"/>
          </a:xfrm>
          <a:prstGeom prst="rect">
            <a:avLst/>
          </a:prstGeom>
          <a:solidFill>
            <a:schemeClr val="accent1">
              <a:alpha val="25098"/>
            </a:schemeClr>
          </a:solidFill>
          <a:ln w="38100">
            <a:solidFill>
              <a:schemeClr val="tx1"/>
            </a:solidFill>
            <a:miter lim="800000"/>
            <a:headEnd/>
            <a:tailEnd/>
          </a:ln>
        </p:spPr>
        <p:txBody>
          <a:bodyPr wrap="none" anchor="ctr"/>
          <a:lstStyle/>
          <a:p>
            <a:endParaRPr lang="en-US"/>
          </a:p>
        </p:txBody>
      </p:sp>
      <p:sp>
        <p:nvSpPr>
          <p:cNvPr id="58375" name="Text Box 4"/>
          <p:cNvSpPr txBox="1">
            <a:spLocks noChangeArrowheads="1"/>
          </p:cNvSpPr>
          <p:nvPr/>
        </p:nvSpPr>
        <p:spPr bwMode="auto">
          <a:xfrm>
            <a:off x="4800600" y="3810000"/>
            <a:ext cx="1184275" cy="376238"/>
          </a:xfrm>
          <a:prstGeom prst="rect">
            <a:avLst/>
          </a:prstGeom>
          <a:solidFill>
            <a:schemeClr val="accent1"/>
          </a:solidFill>
          <a:ln w="9525">
            <a:solidFill>
              <a:schemeClr val="tx1"/>
            </a:solidFill>
            <a:miter lim="800000"/>
            <a:headEnd/>
            <a:tailEnd/>
          </a:ln>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r>
              <a:rPr lang="en-US" sz="1800">
                <a:latin typeface="Arial" charset="0"/>
              </a:rPr>
              <a:t>Controller</a:t>
            </a:r>
          </a:p>
        </p:txBody>
      </p:sp>
      <p:sp>
        <p:nvSpPr>
          <p:cNvPr id="58376" name="Text Box 5"/>
          <p:cNvSpPr txBox="1">
            <a:spLocks noChangeArrowheads="1"/>
          </p:cNvSpPr>
          <p:nvPr/>
        </p:nvSpPr>
        <p:spPr bwMode="auto">
          <a:xfrm>
            <a:off x="0" y="5181600"/>
            <a:ext cx="83978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Verdana" pitchFamily="34" charset="0"/>
                <a:cs typeface="Arial" charset="0"/>
              </a:defRPr>
            </a:lvl1pPr>
            <a:lvl2pPr marL="685800" indent="-22860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buFontTx/>
              <a:buChar char="•"/>
            </a:pPr>
            <a:r>
              <a:rPr lang="en-US" sz="1600">
                <a:latin typeface="Arial" charset="0"/>
              </a:rPr>
              <a:t>Timers or timing processes</a:t>
            </a:r>
          </a:p>
          <a:p>
            <a:pPr lvl="1" eaLnBrk="1" hangingPunct="1">
              <a:buFontTx/>
              <a:buChar char="•"/>
            </a:pPr>
            <a:r>
              <a:rPr lang="en-US" sz="1600">
                <a:latin typeface="Arial" charset="0"/>
              </a:rPr>
              <a:t>Minimum green</a:t>
            </a:r>
          </a:p>
          <a:p>
            <a:pPr lvl="1" eaLnBrk="1" hangingPunct="1">
              <a:buFontTx/>
              <a:buChar char="•"/>
            </a:pPr>
            <a:r>
              <a:rPr lang="en-US" sz="1600">
                <a:latin typeface="Arial" charset="0"/>
              </a:rPr>
              <a:t>Maximum green</a:t>
            </a:r>
          </a:p>
          <a:p>
            <a:pPr lvl="1" eaLnBrk="1" hangingPunct="1">
              <a:buFontTx/>
              <a:buChar char="•"/>
            </a:pPr>
            <a:r>
              <a:rPr lang="en-US" sz="1600" b="1">
                <a:latin typeface="Arial" charset="0"/>
              </a:rPr>
              <a:t>Vehicle extension/passage time/gap time</a:t>
            </a:r>
          </a:p>
        </p:txBody>
      </p:sp>
      <p:pic>
        <p:nvPicPr>
          <p:cNvPr id="58377" name="Picture 6" descr="j02341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2590800"/>
            <a:ext cx="773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8" name="Text Box 7"/>
          <p:cNvSpPr txBox="1">
            <a:spLocks noChangeArrowheads="1"/>
          </p:cNvSpPr>
          <p:nvPr/>
        </p:nvSpPr>
        <p:spPr bwMode="auto">
          <a:xfrm>
            <a:off x="457200" y="457200"/>
            <a:ext cx="4267200" cy="3671888"/>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r>
              <a:rPr lang="en-US" sz="1800">
                <a:latin typeface="Arial" charset="0"/>
              </a:rPr>
              <a:t>The </a:t>
            </a:r>
            <a:r>
              <a:rPr lang="en-US" sz="1800" b="1" i="1">
                <a:latin typeface="Arial" charset="0"/>
              </a:rPr>
              <a:t>passage timer</a:t>
            </a:r>
            <a:r>
              <a:rPr lang="en-US" sz="1800">
                <a:latin typeface="Arial" charset="0"/>
              </a:rPr>
              <a:t> also becomes active when the phase becomes active.  The passage timer begins at its established value and times down until it reaches zero, or times out.  However, if a call is received on the active phase during this timing process (when the passage timer is active), the passage timer will be reset. But when the passage timer expires, and if the minimum green timer has expired, the green display will turn off and the phase will begin to terminate.</a:t>
            </a:r>
          </a:p>
        </p:txBody>
      </p:sp>
      <p:pic>
        <p:nvPicPr>
          <p:cNvPr id="58379"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533400"/>
            <a:ext cx="3476625" cy="26368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8380"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3200400"/>
            <a:ext cx="3452813" cy="2600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8777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1"/>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defRPr/>
            </a:pPr>
            <a:endParaRPr lang="en-US" sz="1400" smtClean="0"/>
          </a:p>
        </p:txBody>
      </p:sp>
      <p:sp>
        <p:nvSpPr>
          <p:cNvPr id="593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defRPr/>
            </a:pPr>
            <a:fld id="{C1FEC236-D9A6-44E5-B95B-1881D0D3D077}" type="slidenum">
              <a:rPr lang="en-US" sz="1400" smtClean="0"/>
              <a:pPr eaLnBrk="1" hangingPunct="1">
                <a:defRPr/>
              </a:pPr>
              <a:t>8</a:t>
            </a:fld>
            <a:endParaRPr lang="en-US" sz="1400" smtClean="0"/>
          </a:p>
        </p:txBody>
      </p:sp>
      <p:sp>
        <p:nvSpPr>
          <p:cNvPr id="59397" name="Text Box 2"/>
          <p:cNvSpPr txBox="1">
            <a:spLocks noChangeArrowheads="1"/>
          </p:cNvSpPr>
          <p:nvPr/>
        </p:nvSpPr>
        <p:spPr bwMode="auto">
          <a:xfrm>
            <a:off x="0" y="5181600"/>
            <a:ext cx="53498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Verdana" pitchFamily="34" charset="0"/>
                <a:cs typeface="Arial" charset="0"/>
              </a:defRPr>
            </a:lvl1pPr>
            <a:lvl2pPr marL="685800" indent="-22860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buFontTx/>
              <a:buChar char="•"/>
            </a:pPr>
            <a:r>
              <a:rPr lang="en-US" sz="1800">
                <a:latin typeface="Arial" charset="0"/>
              </a:rPr>
              <a:t>Phase termination at isolated actuated controller</a:t>
            </a:r>
          </a:p>
          <a:p>
            <a:pPr lvl="1" eaLnBrk="1" hangingPunct="1">
              <a:buFontTx/>
              <a:buChar char="•"/>
            </a:pPr>
            <a:r>
              <a:rPr lang="en-US" sz="1800">
                <a:latin typeface="Arial" charset="0"/>
              </a:rPr>
              <a:t>Gap out</a:t>
            </a:r>
          </a:p>
          <a:p>
            <a:pPr lvl="1" eaLnBrk="1" hangingPunct="1">
              <a:buFontTx/>
              <a:buChar char="•"/>
            </a:pPr>
            <a:r>
              <a:rPr lang="en-US" sz="1800">
                <a:latin typeface="Arial" charset="0"/>
              </a:rPr>
              <a:t>Max out</a:t>
            </a:r>
          </a:p>
        </p:txBody>
      </p:sp>
      <p:pic>
        <p:nvPicPr>
          <p:cNvPr id="5939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845820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9" name="Rectangle 4"/>
          <p:cNvSpPr>
            <a:spLocks noChangeArrowheads="1"/>
          </p:cNvSpPr>
          <p:nvPr/>
        </p:nvSpPr>
        <p:spPr bwMode="auto">
          <a:xfrm>
            <a:off x="6096000" y="3429000"/>
            <a:ext cx="457200" cy="457200"/>
          </a:xfrm>
          <a:prstGeom prst="rect">
            <a:avLst/>
          </a:prstGeom>
          <a:solidFill>
            <a:schemeClr val="accent1">
              <a:alpha val="25098"/>
            </a:schemeClr>
          </a:solidFill>
          <a:ln w="38100">
            <a:solidFill>
              <a:schemeClr val="tx1"/>
            </a:solidFill>
            <a:miter lim="800000"/>
            <a:headEnd/>
            <a:tailEnd/>
          </a:ln>
        </p:spPr>
        <p:txBody>
          <a:bodyPr wrap="none" anchor="ctr"/>
          <a:lstStyle/>
          <a:p>
            <a:endParaRPr lang="en-US"/>
          </a:p>
        </p:txBody>
      </p:sp>
      <p:sp>
        <p:nvSpPr>
          <p:cNvPr id="59400" name="Text Box 5"/>
          <p:cNvSpPr txBox="1">
            <a:spLocks noChangeArrowheads="1"/>
          </p:cNvSpPr>
          <p:nvPr/>
        </p:nvSpPr>
        <p:spPr bwMode="auto">
          <a:xfrm>
            <a:off x="4800600" y="3810000"/>
            <a:ext cx="1184275" cy="376238"/>
          </a:xfrm>
          <a:prstGeom prst="rect">
            <a:avLst/>
          </a:prstGeom>
          <a:solidFill>
            <a:schemeClr val="accent1"/>
          </a:solidFill>
          <a:ln w="9525">
            <a:solidFill>
              <a:schemeClr val="tx1"/>
            </a:solidFill>
            <a:miter lim="800000"/>
            <a:headEnd/>
            <a:tailEnd/>
          </a:ln>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r>
              <a:rPr lang="en-US" sz="1800">
                <a:latin typeface="Arial" charset="0"/>
              </a:rPr>
              <a:t>Controller</a:t>
            </a:r>
          </a:p>
        </p:txBody>
      </p:sp>
      <p:pic>
        <p:nvPicPr>
          <p:cNvPr id="59401" name="Picture 6" descr="j02341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2590800"/>
            <a:ext cx="773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0175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2359</TotalTime>
  <Words>379</Words>
  <Application>Microsoft Office PowerPoint</Application>
  <PresentationFormat>On-screen Show (4:3)</PresentationFormat>
  <Paragraphs>42</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NIATT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Kyte</dc:creator>
  <cp:lastModifiedBy>michael kyte</cp:lastModifiedBy>
  <cp:revision>212</cp:revision>
  <dcterms:created xsi:type="dcterms:W3CDTF">2002-08-17T23:29:10Z</dcterms:created>
  <dcterms:modified xsi:type="dcterms:W3CDTF">2012-10-12T04:09:59Z</dcterms:modified>
</cp:coreProperties>
</file>