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4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2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3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5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9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7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0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9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A1E9-9A70-409C-A70B-6B4D7DBF0510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32101-88A9-4004-A61D-E317314E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2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15400" cy="9314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41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"/>
            <a:ext cx="4827588" cy="6495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5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7812088" cy="656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48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5095627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92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7612929" cy="640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18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238"/>
            <a:ext cx="7888288" cy="663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18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7</cp:revision>
  <dcterms:created xsi:type="dcterms:W3CDTF">2012-08-31T14:53:42Z</dcterms:created>
  <dcterms:modified xsi:type="dcterms:W3CDTF">2012-10-19T18:02:08Z</dcterms:modified>
</cp:coreProperties>
</file>