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0" r:id="rId2"/>
    <p:sldId id="385" r:id="rId3"/>
    <p:sldId id="382" r:id="rId4"/>
    <p:sldId id="367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r">
              <a:defRPr sz="1300"/>
            </a:lvl1pPr>
          </a:lstStyle>
          <a:p>
            <a:pPr>
              <a:defRPr/>
            </a:pPr>
            <a:fld id="{6AD00E45-0A69-4A91-AD8E-712D37FBA954}" type="datetimeFigureOut">
              <a:rPr lang="en-US"/>
              <a:pPr>
                <a:defRPr/>
              </a:pPr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r">
              <a:defRPr sz="1300"/>
            </a:lvl1pPr>
          </a:lstStyle>
          <a:p>
            <a:pPr>
              <a:defRPr/>
            </a:pPr>
            <a:fld id="{A6760E94-CCBF-4295-ADD6-23CD2E0A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45A15D6-F55A-4D83-A136-5F4F905C0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62CCF-4E22-4AF1-8DB2-1F5C57FD1F6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36A1-71FB-4C1C-964F-7C1DE0A87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F370-6B94-491C-8077-116C3F414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763E-7CD0-4AF8-B553-3E3424C3D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3771-2F8D-4F38-94E6-DCDDD5DF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3FAB-1232-4F2E-ADC0-4E0BBB726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8DBA-2FFA-46A0-8FB2-0DBFE1102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446F-9398-4AEF-95D2-4EBF5F245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D445-DBF2-44AC-A5CE-A6C2D4EC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48B7-C42C-47F8-90C0-4153D3677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3114-3F43-4141-B7C0-EFC36B8CB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039A-0FF8-4796-97D8-28355C1F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72D157-9A66-4864-95D5-6317E89C4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F48B7-C42C-47F8-90C0-4153D36777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783"/>
            <a:ext cx="8915400" cy="86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74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 followed by Maximum Green timer?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1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process followed by Maximum Green timer?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9675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372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conditions that cause termination of green?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2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conditions that cause termination of green?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8" y="2590799"/>
            <a:ext cx="296998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90800"/>
            <a:ext cx="30009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8723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conditions that cause termination of green?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90800"/>
            <a:ext cx="7010400" cy="39605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558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conditions that cause termination of green?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6858000" cy="43330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042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r>
              <a:rPr lang="en-US" dirty="0" smtClean="0"/>
              <a:t>Why does phase terminate for each scenario?</a:t>
            </a:r>
          </a:p>
          <a:p>
            <a:r>
              <a:rPr lang="en-US" dirty="0" smtClean="0"/>
              <a:t>What is process followed by Minimum Green timer?</a:t>
            </a:r>
          </a:p>
          <a:p>
            <a:r>
              <a:rPr lang="en-US" dirty="0" smtClean="0"/>
              <a:t>What is process followed by Vehicle Extension timer?</a:t>
            </a:r>
          </a:p>
          <a:p>
            <a:r>
              <a:rPr lang="en-US" dirty="0" smtClean="0"/>
              <a:t>What is process followed by Maximum Green timer?</a:t>
            </a:r>
          </a:p>
          <a:p>
            <a:r>
              <a:rPr lang="en-US" dirty="0" smtClean="0"/>
              <a:t>What are two conditions for termination of green?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1. Open movie file</a:t>
            </a:r>
          </a:p>
          <a:p>
            <a:r>
              <a:rPr lang="en-US" dirty="0" smtClean="0"/>
              <a:t>Step 2. Observe status at beginning of Phase 4 green</a:t>
            </a:r>
          </a:p>
          <a:p>
            <a:r>
              <a:rPr lang="en-US" dirty="0" smtClean="0"/>
              <a:t>Step 3. Observe two scenarios for one green indication</a:t>
            </a:r>
          </a:p>
          <a:p>
            <a:r>
              <a:rPr lang="en-US" dirty="0" smtClean="0"/>
              <a:t>Step 4. Summarize your 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83771-2F8D-4F38-94E6-DCDDD5DFDA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789613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21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phase terminate for each scenario?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 followed by Minimum Green timer?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2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process followed by Minimum Green timer?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1741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85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 followed by Vehicle Extension timer?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8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process followed by Vehicle Extension timer?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0E1C-E54A-48ED-A1D3-50FCAAEC7B0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9674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66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235</Words>
  <Application>Microsoft Office PowerPoint</Application>
  <PresentationFormat>On-screen Show (4:3)</PresentationFormat>
  <Paragraphs>69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Considering the Questions</vt:lpstr>
      <vt:lpstr>Doing the Activity</vt:lpstr>
      <vt:lpstr>PowerPoint Presentation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5</vt:lpstr>
      <vt:lpstr>Question 5</vt:lpstr>
    </vt:vector>
  </TitlesOfParts>
  <Company>NIATT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223</cp:revision>
  <dcterms:created xsi:type="dcterms:W3CDTF">2002-08-17T23:29:10Z</dcterms:created>
  <dcterms:modified xsi:type="dcterms:W3CDTF">2012-12-14T00:19:15Z</dcterms:modified>
</cp:coreProperties>
</file>