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BCEFA-B9FD-4D21-884C-8F85C00FEB1E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9F83-DB89-498E-B2D7-95D331B5B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12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BCEFA-B9FD-4D21-884C-8F85C00FEB1E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9F83-DB89-498E-B2D7-95D331B5B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999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BCEFA-B9FD-4D21-884C-8F85C00FEB1E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9F83-DB89-498E-B2D7-95D331B5B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425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BCEFA-B9FD-4D21-884C-8F85C00FEB1E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9F83-DB89-498E-B2D7-95D331B5B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64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BCEFA-B9FD-4D21-884C-8F85C00FEB1E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9F83-DB89-498E-B2D7-95D331B5B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431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BCEFA-B9FD-4D21-884C-8F85C00FEB1E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9F83-DB89-498E-B2D7-95D331B5B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7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BCEFA-B9FD-4D21-884C-8F85C00FEB1E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9F83-DB89-498E-B2D7-95D331B5B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4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BCEFA-B9FD-4D21-884C-8F85C00FEB1E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9F83-DB89-498E-B2D7-95D331B5B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06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BCEFA-B9FD-4D21-884C-8F85C00FEB1E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9F83-DB89-498E-B2D7-95D331B5B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72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BCEFA-B9FD-4D21-884C-8F85C00FEB1E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9F83-DB89-498E-B2D7-95D331B5B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567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BCEFA-B9FD-4D21-884C-8F85C00FEB1E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C9F83-DB89-498E-B2D7-95D331B5B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879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BCEFA-B9FD-4D21-884C-8F85C00FEB1E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C9F83-DB89-498E-B2D7-95D331B5B9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858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39200" cy="85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2566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" y="76200"/>
            <a:ext cx="9058841" cy="441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786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kyte</dc:creator>
  <cp:lastModifiedBy>michael kyte</cp:lastModifiedBy>
  <cp:revision>3</cp:revision>
  <dcterms:created xsi:type="dcterms:W3CDTF">2012-10-19T21:17:45Z</dcterms:created>
  <dcterms:modified xsi:type="dcterms:W3CDTF">2012-10-19T21:20:34Z</dcterms:modified>
</cp:coreProperties>
</file>