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69" r:id="rId3"/>
    <p:sldId id="277" r:id="rId4"/>
    <p:sldId id="281" r:id="rId5"/>
    <p:sldId id="274" r:id="rId6"/>
    <p:sldId id="282" r:id="rId7"/>
    <p:sldId id="267" r:id="rId8"/>
    <p:sldId id="278" r:id="rId9"/>
    <p:sldId id="279" r:id="rId10"/>
    <p:sldId id="280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8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pPr>
              <a:defRPr/>
            </a:pPr>
            <a:fld id="{0FD94258-6278-4B26-AA49-85C5378AFAA7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pPr>
              <a:defRPr/>
            </a:pPr>
            <a:fld id="{459DF2B1-BFE1-4276-8C85-A852BCBB6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37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3FA24FE-9B31-4041-BD33-C3EF2FF7F319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6" rIns="96650" bIns="483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0" tIns="48326" rIns="96650" bIns="4832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E2D92BA-D59E-4C9E-BCD4-929103AA5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14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273C5-3679-4E41-9C2A-A56A755C8CE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348D-F74C-43DE-B796-C6041AD66610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31CF92-4B51-457A-BF87-F47A9043EF77}" type="slidenum">
              <a:rPr lang="en-US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538440-1E0E-4BF2-89C4-BBC24675A5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5466D-0E65-406C-8BAA-41821D6137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7B15-4894-46CD-9DCC-4B3AA611E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2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197F-6383-434C-9A65-3159E3363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2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995F-C648-4EB1-A626-D07936EA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1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7CE2-FCFE-4F1D-BE12-C5CE581D6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DA883-21FD-4718-81E1-64AEB0FEF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7BB33-B604-4A43-8EED-FEC9FDF7A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8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07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75E4-B6C1-47F2-BC32-4BDA8EFF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0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9236-F442-487A-B5A0-87C50F9A8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6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318A-8A60-4BDB-B295-F656A2FED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2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BF0A-4266-4F4C-984D-B594EF2DD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2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4A527-ACAC-4DC2-B371-DD504B7F8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Class 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892B6F-B64D-4A3B-8903-A21B8B916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ctrans.ce.ufl.edu/hc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tvamerica.com/support/vissim/" TargetMode="External"/><Relationship Id="rId5" Type="http://schemas.openxmlformats.org/officeDocument/2006/relationships/hyperlink" Target="http://www.trafficwareinc.com/" TargetMode="External"/><Relationship Id="rId4" Type="http://schemas.openxmlformats.org/officeDocument/2006/relationships/hyperlink" Target="http://trafficwar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28045793" TargetMode="External"/><Relationship Id="rId2" Type="http://schemas.openxmlformats.org/officeDocument/2006/relationships/hyperlink" Target="http://vimeo.com/2804602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C7B15-4894-46CD-9DCC-4B3AA611E77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91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9318A-8A60-4BDB-B295-F656A2FED3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324475" cy="354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14400"/>
            <a:ext cx="7618413" cy="508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6865937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4112"/>
            <a:ext cx="8437563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sites of the day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McTrans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Highway Capacity Software</a:t>
            </a:r>
          </a:p>
          <a:p>
            <a:pPr lvl="1" eaLnBrk="1" hangingPunct="1"/>
            <a:r>
              <a:rPr lang="en-US" dirty="0" err="1" smtClean="0"/>
              <a:t>Transyt</a:t>
            </a:r>
            <a:r>
              <a:rPr lang="en-US" dirty="0" smtClean="0"/>
              <a:t> 7F</a:t>
            </a:r>
          </a:p>
          <a:p>
            <a:pPr lvl="1" eaLnBrk="1" hangingPunct="1"/>
            <a:r>
              <a:rPr lang="en-US" dirty="0" smtClean="0"/>
              <a:t>CORSIM</a:t>
            </a:r>
            <a:endParaRPr lang="en-US" dirty="0" smtClean="0">
              <a:hlinkClick r:id="rId4"/>
            </a:endParaRPr>
          </a:p>
          <a:p>
            <a:pPr eaLnBrk="1" hangingPunct="1"/>
            <a:r>
              <a:rPr lang="en-US" dirty="0" err="1" smtClean="0">
                <a:hlinkClick r:id="rId5"/>
              </a:rPr>
              <a:t>Trafficware</a:t>
            </a:r>
            <a:r>
              <a:rPr lang="en-US" dirty="0" smtClean="0"/>
              <a:t> </a:t>
            </a:r>
          </a:p>
          <a:p>
            <a:pPr lvl="1" eaLnBrk="1" hangingPunct="1"/>
            <a:r>
              <a:rPr lang="en-US" dirty="0" smtClean="0"/>
              <a:t>Synchro</a:t>
            </a:r>
          </a:p>
          <a:p>
            <a:pPr lvl="1" eaLnBrk="1" hangingPunct="1"/>
            <a:r>
              <a:rPr lang="en-US" dirty="0" err="1" smtClean="0"/>
              <a:t>SimTraffic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6"/>
              </a:rPr>
              <a:t>PTV America</a:t>
            </a:r>
            <a:endParaRPr lang="en-US" dirty="0" smtClean="0"/>
          </a:p>
          <a:p>
            <a:pPr lvl="1" eaLnBrk="1" hangingPunct="1"/>
            <a:r>
              <a:rPr lang="en-US" dirty="0" smtClean="0"/>
              <a:t>VISSIM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C7CE2-FCFE-4F1D-BE12-C5CE581D60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VISSIM model demonstration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Moscow downtown signal system demonstration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C7CE2-FCFE-4F1D-BE12-C5CE581D60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9318A-8A60-4BDB-B295-F656A2FED3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909"/>
            <a:ext cx="8539438" cy="469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29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smtClean="0">
              <a:latin typeface="Verdana" pitchFamily="34" charset="0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674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9318A-8A60-4BDB-B295-F656A2FED3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175" name="Picture 7" descr="http://www.trialtheater.com/images/intersection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http://selkirkre.com/dev/ret_restaurants/restaurants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057400"/>
            <a:ext cx="28575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://www.york.ca/NR/rdonlyres/w6mu4agaqz6qasxlcx3kcmfw6rby5bqlb524h6obrd5xglrm2xro7bakcen7my6lus5bph7ypeoxlmv6unglp2g3ec/traffic+signal+proir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21019"/>
            <a:ext cx="3056970" cy="28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VISSIM Desktop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0"/>
            <a:ext cx="66992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C7CE2-FCFE-4F1D-BE12-C5CE581D60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9318A-8A60-4BDB-B295-F656A2FED3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52400"/>
            <a:ext cx="42386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9318A-8A60-4BDB-B295-F656A2FED3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228600"/>
            <a:ext cx="416242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1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9318A-8A60-4BDB-B295-F656A2FED3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589597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5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38</Words>
  <Application>Microsoft Office PowerPoint</Application>
  <PresentationFormat>On-screen Show (4:3)</PresentationFormat>
  <Paragraphs>28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Web sites of the day</vt:lpstr>
      <vt:lpstr>PowerPoint Presentation</vt:lpstr>
      <vt:lpstr>PowerPoint Presentation</vt:lpstr>
      <vt:lpstr>PowerPoint Presentation</vt:lpstr>
      <vt:lpstr>VISSIM Desktop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CE474 – Lab 03 VISSIM Tutorial</dc:title>
  <dc:creator>James</dc:creator>
  <cp:lastModifiedBy>michael kyte</cp:lastModifiedBy>
  <cp:revision>49</cp:revision>
  <dcterms:created xsi:type="dcterms:W3CDTF">2008-09-09T03:39:02Z</dcterms:created>
  <dcterms:modified xsi:type="dcterms:W3CDTF">2012-12-15T17:46:36Z</dcterms:modified>
</cp:coreProperties>
</file>