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03" r:id="rId2"/>
    <p:sldId id="306" r:id="rId3"/>
    <p:sldId id="335" r:id="rId4"/>
    <p:sldId id="316" r:id="rId5"/>
    <p:sldId id="319" r:id="rId6"/>
    <p:sldId id="320" r:id="rId7"/>
    <p:sldId id="315" r:id="rId8"/>
    <p:sldId id="323" r:id="rId9"/>
    <p:sldId id="324" r:id="rId10"/>
    <p:sldId id="325" r:id="rId11"/>
    <p:sldId id="327" r:id="rId1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233" autoAdjust="0"/>
    <p:restoredTop sz="94660"/>
  </p:normalViewPr>
  <p:slideViewPr>
    <p:cSldViewPr>
      <p:cViewPr>
        <p:scale>
          <a:sx n="110" d="100"/>
          <a:sy n="110" d="100"/>
        </p:scale>
        <p:origin x="-94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4668" tIns="47334" rIns="94668" bIns="47334"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4668" tIns="47334" rIns="94668" bIns="47334" rtlCol="0"/>
          <a:lstStyle>
            <a:lvl1pPr algn="r">
              <a:defRPr sz="1200"/>
            </a:lvl1pPr>
          </a:lstStyle>
          <a:p>
            <a:pPr>
              <a:defRPr/>
            </a:pPr>
            <a:fld id="{4AFBF796-1D61-45BC-B21C-A47B41D9D61D}" type="datetimeFigureOut">
              <a:rPr lang="en-US"/>
              <a:pPr>
                <a:defRPr/>
              </a:pPr>
              <a:t>9/11/2012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4668" tIns="47334" rIns="94668" bIns="4733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4668" tIns="47334" rIns="94668" bIns="47334" rtlCol="0" anchor="b"/>
          <a:lstStyle>
            <a:lvl1pPr algn="r">
              <a:defRPr sz="1200"/>
            </a:lvl1pPr>
          </a:lstStyle>
          <a:p>
            <a:pPr>
              <a:defRPr/>
            </a:pPr>
            <a:fld id="{14D9F8DD-8A5E-4DD7-85F9-09AAD5626EA4}" type="slidenum">
              <a:rPr lang="en-US"/>
              <a:pPr>
                <a:defRPr/>
              </a:pPr>
              <a:t>‹#›</a:t>
            </a:fld>
            <a:endParaRPr lang="en-US"/>
          </a:p>
        </p:txBody>
      </p:sp>
    </p:spTree>
    <p:extLst>
      <p:ext uri="{BB962C8B-B14F-4D97-AF65-F5344CB8AC3E}">
        <p14:creationId xmlns:p14="http://schemas.microsoft.com/office/powerpoint/2010/main" val="420068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0" tIns="48326" rIns="96650" bIns="48326" numCol="1" anchor="t" anchorCtr="0" compatLnSpc="1">
            <a:prstTxWarp prst="textNoShape">
              <a:avLst/>
            </a:prstTxWarp>
          </a:bodyPr>
          <a:lstStyle>
            <a:lvl1pPr>
              <a:defRPr sz="13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0" tIns="48326" rIns="96650" bIns="48326" numCol="1" anchor="t" anchorCtr="0" compatLnSpc="1">
            <a:prstTxWarp prst="textNoShape">
              <a:avLst/>
            </a:prstTxWarp>
          </a:bodyPr>
          <a:lstStyle>
            <a:lvl1pPr algn="r">
              <a:defRPr sz="1300">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50" tIns="48326" rIns="96650"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0" tIns="48326" rIns="96650" bIns="48326" numCol="1" anchor="b" anchorCtr="0" compatLnSpc="1">
            <a:prstTxWarp prst="textNoShape">
              <a:avLst/>
            </a:prstTxWarp>
          </a:bodyPr>
          <a:lstStyle>
            <a:lvl1pPr>
              <a:defRPr sz="13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0" tIns="48326" rIns="96650" bIns="48326" numCol="1" anchor="b" anchorCtr="0" compatLnSpc="1">
            <a:prstTxWarp prst="textNoShape">
              <a:avLst/>
            </a:prstTxWarp>
          </a:bodyPr>
          <a:lstStyle>
            <a:lvl1pPr algn="r">
              <a:defRPr sz="1300">
                <a:latin typeface="Times New Roman" pitchFamily="18" charset="0"/>
              </a:defRPr>
            </a:lvl1pPr>
          </a:lstStyle>
          <a:p>
            <a:pPr>
              <a:defRPr/>
            </a:pPr>
            <a:fld id="{67DA5494-D1FB-4711-AD0D-0FF8074AB13F}" type="slidenum">
              <a:rPr lang="en-US"/>
              <a:pPr>
                <a:defRPr/>
              </a:pPr>
              <a:t>‹#›</a:t>
            </a:fld>
            <a:endParaRPr lang="en-US"/>
          </a:p>
        </p:txBody>
      </p:sp>
    </p:spTree>
    <p:extLst>
      <p:ext uri="{BB962C8B-B14F-4D97-AF65-F5344CB8AC3E}">
        <p14:creationId xmlns:p14="http://schemas.microsoft.com/office/powerpoint/2010/main" val="1403766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E059370C-7000-474C-B693-262DCFB4A947}" type="slidenum">
              <a:rPr lang="en-US" sz="1300" smtClean="0">
                <a:latin typeface="Times New Roman" pitchFamily="18" charset="0"/>
              </a:rPr>
              <a:pPr eaLnBrk="1" hangingPunct="1"/>
              <a:t>1</a:t>
            </a:fld>
            <a:endParaRPr lang="en-US" sz="1300" smtClean="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841CD73A-0DE2-4735-881A-4EA516B102DB}" type="slidenum">
              <a:rPr lang="en-US" sz="1300" smtClean="0">
                <a:latin typeface="Times New Roman" pitchFamily="18" charset="0"/>
              </a:rPr>
              <a:pPr eaLnBrk="1" hangingPunct="1"/>
              <a:t>10</a:t>
            </a:fld>
            <a:endParaRPr lang="en-US" sz="130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E5B1990B-A40B-4FEA-A561-0CBD1629DDF0}" type="slidenum">
              <a:rPr lang="en-US" sz="1300" smtClean="0">
                <a:latin typeface="Times New Roman" pitchFamily="18" charset="0"/>
              </a:rPr>
              <a:pPr eaLnBrk="1" hangingPunct="1"/>
              <a:t>11</a:t>
            </a:fld>
            <a:endParaRPr lang="en-US" sz="1300" smtClean="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F32CAE54-8D2E-4BC9-A72D-7B171B78E631}" type="slidenum">
              <a:rPr lang="en-US" sz="1300" smtClean="0">
                <a:latin typeface="Times New Roman" pitchFamily="18" charset="0"/>
              </a:rPr>
              <a:pPr eaLnBrk="1" hangingPunct="1"/>
              <a:t>2</a:t>
            </a:fld>
            <a:endParaRPr lang="en-US" sz="1300" smtClean="0">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C3BE2083-AF08-45BE-B46E-125B381815ED}" type="slidenum">
              <a:rPr lang="en-US" sz="1300" smtClean="0">
                <a:latin typeface="Times New Roman" pitchFamily="18" charset="0"/>
              </a:rPr>
              <a:pPr eaLnBrk="1" hangingPunct="1"/>
              <a:t>3</a:t>
            </a:fld>
            <a:endParaRPr lang="en-US" sz="13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FD677774-83E1-45BC-B30F-C4022541CE4F}" type="slidenum">
              <a:rPr lang="en-US" sz="1300" smtClean="0">
                <a:latin typeface="Times New Roman" pitchFamily="18" charset="0"/>
              </a:rPr>
              <a:pPr eaLnBrk="1" hangingPunct="1"/>
              <a:t>4</a:t>
            </a:fld>
            <a:endParaRPr lang="en-US" sz="130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E842A4D5-70ED-405B-B809-E82F2B5BB8D6}" type="slidenum">
              <a:rPr lang="en-US" sz="1300" smtClean="0">
                <a:latin typeface="Times New Roman" pitchFamily="18" charset="0"/>
              </a:rPr>
              <a:pPr eaLnBrk="1" hangingPunct="1"/>
              <a:t>5</a:t>
            </a:fld>
            <a:endParaRPr lang="en-US" sz="130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C51C77FD-20FC-4E24-8B35-E1260C7A4222}" type="slidenum">
              <a:rPr lang="en-US" sz="1300" smtClean="0">
                <a:latin typeface="Times New Roman" pitchFamily="18" charset="0"/>
              </a:rPr>
              <a:pPr eaLnBrk="1" hangingPunct="1"/>
              <a:t>6</a:t>
            </a:fld>
            <a:endParaRPr lang="en-US" sz="130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6A602892-971B-4915-A37C-399A2D45B76F}" type="slidenum">
              <a:rPr lang="en-US" sz="1300" smtClean="0">
                <a:latin typeface="Times New Roman" pitchFamily="18" charset="0"/>
              </a:rPr>
              <a:pPr eaLnBrk="1" hangingPunct="1"/>
              <a:t>7</a:t>
            </a:fld>
            <a:endParaRPr lang="en-US" sz="130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BE8C1BCE-C500-434E-90FE-157191F53405}" type="slidenum">
              <a:rPr lang="en-US" sz="1300" smtClean="0">
                <a:latin typeface="Times New Roman" pitchFamily="18" charset="0"/>
              </a:rPr>
              <a:pPr eaLnBrk="1" hangingPunct="1"/>
              <a:t>8</a:t>
            </a:fld>
            <a:endParaRPr lang="en-US" sz="130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0AE0125D-6516-4449-B040-D53240C19903}" type="slidenum">
              <a:rPr lang="en-US" sz="1300" smtClean="0">
                <a:latin typeface="Times New Roman" pitchFamily="18" charset="0"/>
              </a:rPr>
              <a:pPr eaLnBrk="1" hangingPunct="1"/>
              <a:t>9</a:t>
            </a:fld>
            <a:endParaRPr lang="en-US" sz="130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20574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9430CB4-67F9-43FB-841F-6E140FBCC44E}" type="slidenum">
              <a:rPr lang="en-US"/>
              <a:pPr>
                <a:defRPr/>
              </a:pPr>
              <a:t>‹#›</a:t>
            </a:fld>
            <a:endParaRPr lang="en-US"/>
          </a:p>
        </p:txBody>
      </p:sp>
    </p:spTree>
    <p:extLst>
      <p:ext uri="{BB962C8B-B14F-4D97-AF65-F5344CB8AC3E}">
        <p14:creationId xmlns:p14="http://schemas.microsoft.com/office/powerpoint/2010/main" val="47707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141BAB-77D7-47E4-81E8-FB88B3A50F76}" type="slidenum">
              <a:rPr lang="en-US"/>
              <a:pPr>
                <a:defRPr/>
              </a:pPr>
              <a:t>‹#›</a:t>
            </a:fld>
            <a:endParaRPr lang="en-US"/>
          </a:p>
        </p:txBody>
      </p:sp>
    </p:spTree>
    <p:extLst>
      <p:ext uri="{BB962C8B-B14F-4D97-AF65-F5344CB8AC3E}">
        <p14:creationId xmlns:p14="http://schemas.microsoft.com/office/powerpoint/2010/main" val="2175194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37A02-DC37-4178-91CE-D28B345851D6}" type="slidenum">
              <a:rPr lang="en-US"/>
              <a:pPr>
                <a:defRPr/>
              </a:pPr>
              <a:t>‹#›</a:t>
            </a:fld>
            <a:endParaRPr lang="en-US"/>
          </a:p>
        </p:txBody>
      </p:sp>
    </p:spTree>
    <p:extLst>
      <p:ext uri="{BB962C8B-B14F-4D97-AF65-F5344CB8AC3E}">
        <p14:creationId xmlns:p14="http://schemas.microsoft.com/office/powerpoint/2010/main" val="30020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20574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6D392F-B3DE-4741-98E7-8141BA2B2256}" type="slidenum">
              <a:rPr lang="en-US"/>
              <a:pPr>
                <a:defRPr/>
              </a:pPr>
              <a:t>‹#›</a:t>
            </a:fld>
            <a:endParaRPr lang="en-US"/>
          </a:p>
        </p:txBody>
      </p:sp>
    </p:spTree>
    <p:extLst>
      <p:ext uri="{BB962C8B-B14F-4D97-AF65-F5344CB8AC3E}">
        <p14:creationId xmlns:p14="http://schemas.microsoft.com/office/powerpoint/2010/main" val="359980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598CE5-F5E0-49A0-8E08-80F6F71BB7DB}" type="slidenum">
              <a:rPr lang="en-US"/>
              <a:pPr>
                <a:defRPr/>
              </a:pPr>
              <a:t>‹#›</a:t>
            </a:fld>
            <a:endParaRPr lang="en-US"/>
          </a:p>
        </p:txBody>
      </p:sp>
    </p:spTree>
    <p:extLst>
      <p:ext uri="{BB962C8B-B14F-4D97-AF65-F5344CB8AC3E}">
        <p14:creationId xmlns:p14="http://schemas.microsoft.com/office/powerpoint/2010/main" val="340378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DFC6CF-B0D1-4512-87C1-326828610AF9}" type="slidenum">
              <a:rPr lang="en-US"/>
              <a:pPr>
                <a:defRPr/>
              </a:pPr>
              <a:t>‹#›</a:t>
            </a:fld>
            <a:endParaRPr lang="en-US"/>
          </a:p>
        </p:txBody>
      </p:sp>
    </p:spTree>
    <p:extLst>
      <p:ext uri="{BB962C8B-B14F-4D97-AF65-F5344CB8AC3E}">
        <p14:creationId xmlns:p14="http://schemas.microsoft.com/office/powerpoint/2010/main" val="420742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17F29A-C092-4581-847E-BDE79FAA5E84}" type="slidenum">
              <a:rPr lang="en-US"/>
              <a:pPr>
                <a:defRPr/>
              </a:pPr>
              <a:t>‹#›</a:t>
            </a:fld>
            <a:endParaRPr lang="en-US"/>
          </a:p>
        </p:txBody>
      </p:sp>
    </p:spTree>
    <p:extLst>
      <p:ext uri="{BB962C8B-B14F-4D97-AF65-F5344CB8AC3E}">
        <p14:creationId xmlns:p14="http://schemas.microsoft.com/office/powerpoint/2010/main" val="128575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9FB2BB-29DC-4CAA-9486-23D59A3BEAC0}" type="slidenum">
              <a:rPr lang="en-US"/>
              <a:pPr>
                <a:defRPr/>
              </a:pPr>
              <a:t>‹#›</a:t>
            </a:fld>
            <a:endParaRPr lang="en-US"/>
          </a:p>
        </p:txBody>
      </p:sp>
    </p:spTree>
    <p:extLst>
      <p:ext uri="{BB962C8B-B14F-4D97-AF65-F5344CB8AC3E}">
        <p14:creationId xmlns:p14="http://schemas.microsoft.com/office/powerpoint/2010/main" val="214278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2057400" cy="457200"/>
          </a:xfrm>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DB772C1C-1E63-4F85-B3D9-91D0633B8E85}" type="slidenum">
              <a:rPr lang="en-US"/>
              <a:pPr>
                <a:defRPr/>
              </a:pPr>
              <a:t>‹#›</a:t>
            </a:fld>
            <a:endParaRPr lang="en-US"/>
          </a:p>
        </p:txBody>
      </p:sp>
    </p:spTree>
    <p:extLst>
      <p:ext uri="{BB962C8B-B14F-4D97-AF65-F5344CB8AC3E}">
        <p14:creationId xmlns:p14="http://schemas.microsoft.com/office/powerpoint/2010/main" val="140672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F1033C-E63F-417A-961C-53DBFF4F9211}" type="slidenum">
              <a:rPr lang="en-US"/>
              <a:pPr>
                <a:defRPr/>
              </a:pPr>
              <a:t>‹#›</a:t>
            </a:fld>
            <a:endParaRPr lang="en-US"/>
          </a:p>
        </p:txBody>
      </p:sp>
    </p:spTree>
    <p:extLst>
      <p:ext uri="{BB962C8B-B14F-4D97-AF65-F5344CB8AC3E}">
        <p14:creationId xmlns:p14="http://schemas.microsoft.com/office/powerpoint/2010/main" val="104760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F58F9D-32D0-4E6C-BDBC-DF68B6C618DF}" type="slidenum">
              <a:rPr lang="en-US"/>
              <a:pPr>
                <a:defRPr/>
              </a:pPr>
              <a:t>‹#›</a:t>
            </a:fld>
            <a:endParaRPr lang="en-US"/>
          </a:p>
        </p:txBody>
      </p:sp>
    </p:spTree>
    <p:extLst>
      <p:ext uri="{BB962C8B-B14F-4D97-AF65-F5344CB8AC3E}">
        <p14:creationId xmlns:p14="http://schemas.microsoft.com/office/powerpoint/2010/main" val="116911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478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48152AA-991C-4CB9-A6C7-DCF19512E2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31" r:id="rId3"/>
    <p:sldLayoutId id="2147483832" r:id="rId4"/>
    <p:sldLayoutId id="2147483833" r:id="rId5"/>
    <p:sldLayoutId id="2147483834" r:id="rId6"/>
    <p:sldLayoutId id="2147483841" r:id="rId7"/>
    <p:sldLayoutId id="2147483835" r:id="rId8"/>
    <p:sldLayoutId id="2147483836" r:id="rId9"/>
    <p:sldLayoutId id="2147483837" r:id="rId10"/>
    <p:sldLayoutId id="2147483838" r:id="rId11"/>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Verdana" pitchFamily="34" charset="0"/>
        </a:defRPr>
      </a:lvl2pPr>
      <a:lvl3pPr algn="ctr" rtl="0" eaLnBrk="0" fontAlgn="base" hangingPunct="0">
        <a:spcBef>
          <a:spcPct val="0"/>
        </a:spcBef>
        <a:spcAft>
          <a:spcPct val="0"/>
        </a:spcAft>
        <a:defRPr sz="3600">
          <a:solidFill>
            <a:schemeClr val="tx2"/>
          </a:solidFill>
          <a:latin typeface="Verdana" pitchFamily="34" charset="0"/>
        </a:defRPr>
      </a:lvl3pPr>
      <a:lvl4pPr algn="ctr" rtl="0" eaLnBrk="0" fontAlgn="base" hangingPunct="0">
        <a:spcBef>
          <a:spcPct val="0"/>
        </a:spcBef>
        <a:spcAft>
          <a:spcPct val="0"/>
        </a:spcAft>
        <a:defRPr sz="3600">
          <a:solidFill>
            <a:schemeClr val="tx2"/>
          </a:solidFill>
          <a:latin typeface="Verdana" pitchFamily="34" charset="0"/>
        </a:defRPr>
      </a:lvl4pPr>
      <a:lvl5pPr algn="ctr" rtl="0" eaLnBrk="0" fontAlgn="base" hangingPunct="0">
        <a:spcBef>
          <a:spcPct val="0"/>
        </a:spcBef>
        <a:spcAft>
          <a:spcPct val="0"/>
        </a:spcAft>
        <a:defRPr sz="3600">
          <a:solidFill>
            <a:schemeClr val="tx2"/>
          </a:solidFill>
          <a:latin typeface="Verdana" pitchFamily="34" charset="0"/>
        </a:defRPr>
      </a:lvl5pPr>
      <a:lvl6pPr marL="457200" algn="ctr" rtl="0" fontAlgn="base">
        <a:spcBef>
          <a:spcPct val="0"/>
        </a:spcBef>
        <a:spcAft>
          <a:spcPct val="0"/>
        </a:spcAft>
        <a:defRPr sz="3600">
          <a:solidFill>
            <a:schemeClr val="tx2"/>
          </a:solidFill>
          <a:latin typeface="Verdana" pitchFamily="34" charset="0"/>
        </a:defRPr>
      </a:lvl6pPr>
      <a:lvl7pPr marL="914400" algn="ctr" rtl="0" fontAlgn="base">
        <a:spcBef>
          <a:spcPct val="0"/>
        </a:spcBef>
        <a:spcAft>
          <a:spcPct val="0"/>
        </a:spcAft>
        <a:defRPr sz="3600">
          <a:solidFill>
            <a:schemeClr val="tx2"/>
          </a:solidFill>
          <a:latin typeface="Verdana" pitchFamily="34" charset="0"/>
        </a:defRPr>
      </a:lvl7pPr>
      <a:lvl8pPr marL="1371600" algn="ctr" rtl="0" fontAlgn="base">
        <a:spcBef>
          <a:spcPct val="0"/>
        </a:spcBef>
        <a:spcAft>
          <a:spcPct val="0"/>
        </a:spcAft>
        <a:defRPr sz="3600">
          <a:solidFill>
            <a:schemeClr val="tx2"/>
          </a:solidFill>
          <a:latin typeface="Verdana" pitchFamily="34" charset="0"/>
        </a:defRPr>
      </a:lvl8pPr>
      <a:lvl9pPr marL="1828800" algn="ctr" rtl="0" fontAlgn="base">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DC7E1B05-0F76-43D1-8A5E-2D1E9629F3B9}" type="slidenum">
              <a:rPr lang="en-US" sz="1400" smtClean="0"/>
              <a:pPr eaLnBrk="1" hangingPunct="1"/>
              <a:t>1</a:t>
            </a:fld>
            <a:endParaRPr lang="en-US" sz="140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867381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2D961F68-7387-414D-B4B0-1B939736FAC5}" type="slidenum">
              <a:rPr lang="en-US" sz="1400" smtClean="0"/>
              <a:pPr eaLnBrk="1" hangingPunct="1"/>
              <a:t>10</a:t>
            </a:fld>
            <a:endParaRPr lang="en-US" sz="1400" smtClean="0"/>
          </a:p>
        </p:txBody>
      </p:sp>
      <p:pic>
        <p:nvPicPr>
          <p:cNvPr id="245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3058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4CCFE620-DC21-4B0E-A609-AA078AB725D6}" type="slidenum">
              <a:rPr lang="en-US" sz="1400" smtClean="0"/>
              <a:pPr eaLnBrk="1" hangingPunct="1"/>
              <a:t>11</a:t>
            </a:fld>
            <a:endParaRPr lang="en-US" sz="1400" smtClean="0"/>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77724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2895600"/>
            <a:ext cx="5710238" cy="2895600"/>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F5FEFE2F-6638-4C57-8B2F-1B5B8AEF6B1F}" type="slidenum">
              <a:rPr lang="en-US" sz="1400" smtClean="0"/>
              <a:pPr eaLnBrk="1" hangingPunct="1"/>
              <a:t>2</a:t>
            </a:fld>
            <a:endParaRPr lang="en-US" sz="1400" smtClean="0"/>
          </a:p>
        </p:txBody>
      </p:sp>
      <p:sp>
        <p:nvSpPr>
          <p:cNvPr id="8197" name="Rectangle 2"/>
          <p:cNvSpPr>
            <a:spLocks noGrp="1" noChangeArrowheads="1"/>
          </p:cNvSpPr>
          <p:nvPr>
            <p:ph type="title"/>
          </p:nvPr>
        </p:nvSpPr>
        <p:spPr/>
        <p:txBody>
          <a:bodyPr/>
          <a:lstStyle/>
          <a:p>
            <a:r>
              <a:rPr lang="en-US" dirty="0" smtClean="0"/>
              <a:t>Topic</a:t>
            </a:r>
          </a:p>
        </p:txBody>
      </p:sp>
      <p:sp>
        <p:nvSpPr>
          <p:cNvPr id="8198" name="Rectangle 3"/>
          <p:cNvSpPr>
            <a:spLocks noGrp="1" noChangeArrowheads="1"/>
          </p:cNvSpPr>
          <p:nvPr>
            <p:ph type="body" idx="1"/>
          </p:nvPr>
        </p:nvSpPr>
        <p:spPr/>
        <p:txBody>
          <a:bodyPr/>
          <a:lstStyle/>
          <a:p>
            <a:r>
              <a:rPr lang="en-US" dirty="0" smtClean="0"/>
              <a:t>Understand principles in setting detection zone length, passage time, and minimum green time.</a:t>
            </a:r>
          </a:p>
          <a:p>
            <a:pPr lvl="1"/>
            <a:r>
              <a:rPr lang="en-US" dirty="0" smtClean="0"/>
              <a:t>Guidance from manuals</a:t>
            </a:r>
          </a:p>
          <a:p>
            <a:pPr lvl="1"/>
            <a:r>
              <a:rPr lang="en-US" dirty="0" smtClean="0"/>
              <a:t>Basic model of phase operation</a:t>
            </a:r>
          </a:p>
          <a:p>
            <a:pPr lvl="1"/>
            <a:r>
              <a:rPr lang="en-US" dirty="0" smtClean="0"/>
              <a:t>Analytical and graphical relationships</a:t>
            </a:r>
          </a:p>
          <a:p>
            <a:pPr lvl="1"/>
            <a:r>
              <a:rPr lang="en-US" dirty="0" smtClean="0"/>
              <a:t>The realities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685800" y="990600"/>
            <a:ext cx="7772400" cy="4648200"/>
          </a:xfrm>
        </p:spPr>
        <p:txBody>
          <a:bodyPr/>
          <a:lstStyle/>
          <a:p>
            <a:pPr marL="514350" indent="-514350">
              <a:buFontTx/>
              <a:buAutoNum type="arabicPeriod"/>
            </a:pPr>
            <a:r>
              <a:rPr lang="en-US" sz="2400" dirty="0" smtClean="0"/>
              <a:t>Take five minutes to review your reading with your partner and the notes that you’ve taken on the reading.</a:t>
            </a:r>
          </a:p>
          <a:p>
            <a:pPr marL="514350" indent="-514350">
              <a:buFontTx/>
              <a:buAutoNum type="arabicPeriod"/>
            </a:pPr>
            <a:r>
              <a:rPr lang="en-US" sz="2400" dirty="0" smtClean="0"/>
              <a:t>List as many key points from the paper as you can. Each key point is something of importance or of interest to the issues of passage time, minimum green time, and detection zone length.</a:t>
            </a:r>
          </a:p>
        </p:txBody>
      </p:sp>
      <p:sp>
        <p:nvSpPr>
          <p:cNvPr id="17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5E3A3942-5801-4811-BF12-A0BB575D6998}" type="slidenum">
              <a:rPr lang="en-US" sz="1400" smtClean="0"/>
              <a:pPr eaLnBrk="1" hangingPunct="1"/>
              <a:t>3</a:t>
            </a:fld>
            <a:endParaRPr lang="en-US" sz="14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A09FC59F-BE6F-4DAA-8F60-2CDEE8116A53}" type="slidenum">
              <a:rPr lang="en-US" sz="1400" smtClean="0"/>
              <a:pPr eaLnBrk="1" hangingPunct="1"/>
              <a:t>4</a:t>
            </a:fld>
            <a:endParaRPr lang="en-US" sz="1400" smtClean="0"/>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39481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438400"/>
            <a:ext cx="46482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6E94966E-8A72-4B6F-A718-6FFD1F5C979F}" type="slidenum">
              <a:rPr lang="en-US" sz="1400" smtClean="0"/>
              <a:pPr eaLnBrk="1" hangingPunct="1"/>
              <a:t>5</a:t>
            </a:fld>
            <a:endParaRPr lang="en-US" sz="1400" smtClean="0"/>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534400"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F5527762-4606-452B-98EC-AA2545585B2A}" type="slidenum">
              <a:rPr lang="en-US" sz="1400" smtClean="0"/>
              <a:pPr eaLnBrk="1" hangingPunct="1"/>
              <a:t>6</a:t>
            </a:fld>
            <a:endParaRPr lang="en-US" sz="1400" smtClean="0"/>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561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048000"/>
            <a:ext cx="48768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EC967A86-2EE1-4857-A9EF-564B79AD9880}" type="slidenum">
              <a:rPr lang="en-US" sz="1400" smtClean="0"/>
              <a:pPr eaLnBrk="1" hangingPunct="1"/>
              <a:t>7</a:t>
            </a:fld>
            <a:endParaRPr lang="en-US" sz="1400" smtClean="0"/>
          </a:p>
        </p:txBody>
      </p:sp>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0"/>
            <a:ext cx="8266112"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96F06B29-871A-4611-A6E7-A80A2CABF8F5}" type="slidenum">
              <a:rPr lang="en-US" sz="1400" smtClean="0"/>
              <a:pPr eaLnBrk="1" hangingPunct="1"/>
              <a:t>8</a:t>
            </a:fld>
            <a:endParaRPr lang="en-US" sz="1400" smtClean="0"/>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4328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0F6D2E98-23E5-4A27-A2E6-911821EBD088}" type="slidenum">
              <a:rPr lang="en-US" sz="1400" smtClean="0"/>
              <a:pPr eaLnBrk="1" hangingPunct="1"/>
              <a:t>9</a:t>
            </a:fld>
            <a:endParaRPr lang="en-US" sz="1400" smtClean="0"/>
          </a:p>
        </p:txBody>
      </p:sp>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534400"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2802</TotalTime>
  <Words>111</Words>
  <Application>Microsoft Office PowerPoint</Application>
  <PresentationFormat>On-screen Show (4:3)</PresentationFormat>
  <Paragraphs>30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Topic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NIATT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Kyte</dc:creator>
  <cp:lastModifiedBy>michael kyte</cp:lastModifiedBy>
  <cp:revision>298</cp:revision>
  <dcterms:created xsi:type="dcterms:W3CDTF">2002-08-17T23:29:10Z</dcterms:created>
  <dcterms:modified xsi:type="dcterms:W3CDTF">2012-09-11T22:32:38Z</dcterms:modified>
</cp:coreProperties>
</file>