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8" r:id="rId3"/>
    <p:sldId id="364" r:id="rId4"/>
    <p:sldId id="261" r:id="rId5"/>
    <p:sldId id="351" r:id="rId6"/>
    <p:sldId id="352" r:id="rId7"/>
    <p:sldId id="353" r:id="rId8"/>
    <p:sldId id="354" r:id="rId9"/>
    <p:sldId id="262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E03E8-CDF9-449F-ADA0-E386761E8CD2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2457B-CC69-45EE-A306-0072DE032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77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835761DF-D761-44BB-971A-68031527CD7C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87562CCF-4E22-4AF1-8DB2-1F5C57FD1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C929D1-9700-42DC-9829-37015272063A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E6F5F6-75A8-4A5A-B93C-650D576C061A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DC6C4F-8A4B-418A-9265-BAD52C651393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1E6CC-980A-4D10-B6F7-A62FCA99A18F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ADF9EB-B89A-459E-8C4A-656D0034E476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7BFD56-A926-4F93-8838-9B92122D99FD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7C1DC-A265-4079-BAA4-B73150A70326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A6A6A3-4E8E-4F9D-8F0F-8EC55D0163AD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7BF008-CCF7-421F-A492-A7BC96502D52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00740C-C8E8-41C4-96C5-811E09AA19A9}" type="datetime1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9797C-3A7C-40B5-9EEA-1023FE7AB4A8}" type="datetime1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ln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798" y="1143000"/>
            <a:ext cx="5524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830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lengths for SB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1407868"/>
            <a:ext cx="7867650" cy="499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Lengths for EB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7863840" cy="500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an increase in the SB approach Vehicle Extension affect the EB green interval duration?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increase in the SB approach Vehicle Extension affect the cycle length?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effect does the Vehicle Extension time have on the delay experienced for these two cases?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for SB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090" y="1524000"/>
            <a:ext cx="71318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for EB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840" y="1524000"/>
            <a:ext cx="7132320" cy="453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delay estimation for SB and EB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 descr="Table-1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757" y="4038600"/>
            <a:ext cx="8229600" cy="1880420"/>
          </a:xfrm>
          <a:prstGeom prst="rect">
            <a:avLst/>
          </a:prstGeom>
        </p:spPr>
      </p:pic>
      <p:pic>
        <p:nvPicPr>
          <p:cNvPr id="8" name="Content Placeholder 7" descr="Table-12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57200" y="1600200"/>
            <a:ext cx="8229600" cy="188633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delay for SB and EB approaches</a:t>
            </a:r>
            <a:endParaRPr lang="en-US" dirty="0"/>
          </a:p>
        </p:txBody>
      </p:sp>
      <p:pic>
        <p:nvPicPr>
          <p:cNvPr id="5" name="Content Placeholder 4" descr="Table-14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828800"/>
            <a:ext cx="8229600" cy="171167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 descr="Table-1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962401"/>
            <a:ext cx="8229600" cy="17116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359" y="1295400"/>
            <a:ext cx="70672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686800" cy="387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70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EB and SB approach queue lengths vary given the two Vehicle Extension time values used for the SB approach?</a:t>
            </a:r>
          </a:p>
          <a:p>
            <a:r>
              <a:rPr lang="en-US" dirty="0" smtClean="0"/>
              <a:t>How does an increase in the SB approach Vehicle Extension affect the EB green interval duration?</a:t>
            </a:r>
          </a:p>
          <a:p>
            <a:r>
              <a:rPr lang="en-US" dirty="0" smtClean="0"/>
              <a:t>How does the increase in the SB approach Vehicle Extension affect the cycle length?</a:t>
            </a:r>
          </a:p>
          <a:p>
            <a:r>
              <a:rPr lang="en-US" dirty="0" smtClean="0"/>
              <a:t>What effect does the Vehicle Extension time have on the delay experienced for these two cases?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Table for queue and display status for Case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Table-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931" y="2057400"/>
            <a:ext cx="8586139" cy="36700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Table for queue and display status for Case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Table-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098" y="2133600"/>
            <a:ext cx="8585804" cy="36733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SB Approach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EB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Table-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09800"/>
            <a:ext cx="4238822" cy="3886199"/>
          </a:xfrm>
          <a:prstGeom prst="rect">
            <a:avLst/>
          </a:prstGeom>
        </p:spPr>
      </p:pic>
      <p:pic>
        <p:nvPicPr>
          <p:cNvPr id="7" name="Picture 6" descr="Table-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2209800"/>
            <a:ext cx="4186714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Values for Case 1 and Case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 descr="Table-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828800"/>
            <a:ext cx="8077200" cy="32933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EB and SB approach queue lengths vary given the two Vehicle Extension time values used for the SB approach?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13603</TotalTime>
  <Words>262</Words>
  <Application>Microsoft Office PowerPoint</Application>
  <PresentationFormat>On-screen Show (4:3)</PresentationFormat>
  <Paragraphs>62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Running the Experiment</vt:lpstr>
      <vt:lpstr>PowerPoint Presentation</vt:lpstr>
      <vt:lpstr>Critical Thinking Questions</vt:lpstr>
      <vt:lpstr>Data Collection Table for queue and display status for Case 1 </vt:lpstr>
      <vt:lpstr>Data Collection Table for queue and display status for Case 2 </vt:lpstr>
      <vt:lpstr>Data Summary</vt:lpstr>
      <vt:lpstr>Mean Values for Case 1 and Case 2</vt:lpstr>
      <vt:lpstr>Question 1</vt:lpstr>
      <vt:lpstr>Queue lengths for SB approach</vt:lpstr>
      <vt:lpstr>Queue Lengths for EB approach</vt:lpstr>
      <vt:lpstr>Question 2</vt:lpstr>
      <vt:lpstr>Question 3</vt:lpstr>
      <vt:lpstr>Question 4</vt:lpstr>
      <vt:lpstr>Delay for SB approach</vt:lpstr>
      <vt:lpstr>Delay for EB approach</vt:lpstr>
      <vt:lpstr>Total delay estimation for SB and EB approaches</vt:lpstr>
      <vt:lpstr>Average delay for SB and EB approaches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kyte</dc:creator>
  <cp:lastModifiedBy>michael kyte</cp:lastModifiedBy>
  <cp:revision>70</cp:revision>
  <dcterms:created xsi:type="dcterms:W3CDTF">2009-11-20T19:21:56Z</dcterms:created>
  <dcterms:modified xsi:type="dcterms:W3CDTF">2012-12-16T21:40:38Z</dcterms:modified>
</cp:coreProperties>
</file>