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84" r:id="rId4"/>
    <p:sldId id="371" r:id="rId5"/>
    <p:sldId id="372" r:id="rId6"/>
    <p:sldId id="373" r:id="rId7"/>
    <p:sldId id="291" r:id="rId8"/>
    <p:sldId id="374" r:id="rId9"/>
    <p:sldId id="314" r:id="rId10"/>
    <p:sldId id="375" r:id="rId11"/>
    <p:sldId id="376" r:id="rId12"/>
    <p:sldId id="377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2" autoAdjust="0"/>
    <p:restoredTop sz="94660"/>
  </p:normalViewPr>
  <p:slideViewPr>
    <p:cSldViewPr>
      <p:cViewPr>
        <p:scale>
          <a:sx n="80" d="100"/>
          <a:sy n="80" d="100"/>
        </p:scale>
        <p:origin x="-15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03E8-CDF9-449F-ADA0-E386761E8CD2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457B-CC69-45EE-A306-0072DE032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77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C929D1-9700-42DC-9829-37015272063A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E6F5F6-75A8-4A5A-B93C-650D576C061A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DC6C4F-8A4B-418A-9265-BAD52C651393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1E6CC-980A-4D10-B6F7-A62FCA99A18F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ADF9EB-B89A-459E-8C4A-656D0034E476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7BFD56-A926-4F93-8838-9B92122D99FD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7C1DC-A265-4079-BAA4-B73150A70326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A6A6A3-4E8E-4F9D-8F0F-8EC55D0163AD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7BF008-CCF7-421F-A492-A7BC96502D52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00740C-C8E8-41C4-96C5-811E09AA19A9}" type="datetime1">
              <a:rPr lang="en-US" smtClean="0"/>
              <a:pPr/>
              <a:t>9/21/2012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9797C-3A7C-40B5-9EEA-1023FE7AB4A8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ln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62" y="2286000"/>
            <a:ext cx="5524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33400"/>
            <a:ext cx="8963025" cy="87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the 40 second maximum green time for the operation of case 1?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the 60 second maximum green time for the operation of case 2?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maximum green time setting would you select and why?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1. Open the movie file</a:t>
            </a:r>
          </a:p>
          <a:p>
            <a:r>
              <a:rPr lang="en-US" dirty="0" smtClean="0"/>
              <a:t>Step 2. Observe the operation of case 1 and record your observations.</a:t>
            </a:r>
          </a:p>
          <a:p>
            <a:r>
              <a:rPr lang="en-US" dirty="0" smtClean="0"/>
              <a:t>Step 3. Observe the operation of case 2 and record your observations.</a:t>
            </a:r>
          </a:p>
          <a:p>
            <a:r>
              <a:rPr lang="en-US" dirty="0" smtClean="0"/>
              <a:t>Step 4. Identify the pros and cons of the two different maximum green time settings on the westbound approach and on the overall performance of the intersection.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all of the vehicles in the initial queue on the EB approach served before the end of each green interval?</a:t>
            </a:r>
          </a:p>
          <a:p>
            <a:r>
              <a:rPr lang="en-US" dirty="0" smtClean="0"/>
              <a:t>What is the mechanism for termination of the phase serving the westbound approach?</a:t>
            </a:r>
          </a:p>
          <a:p>
            <a:r>
              <a:rPr lang="en-US" dirty="0" smtClean="0"/>
              <a:t>What are the advantages and disadvantages of the 40 second maximum green time for the operation of case 1?</a:t>
            </a:r>
          </a:p>
          <a:p>
            <a:r>
              <a:rPr lang="en-US" dirty="0" smtClean="0"/>
              <a:t>What are the advantages and disadvantages of the 60 second maximum green time for the operation of case 2?</a:t>
            </a:r>
          </a:p>
          <a:p>
            <a:r>
              <a:rPr lang="en-US" dirty="0" smtClean="0"/>
              <a:t>Which maximum green time setting would you select and why?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br>
              <a:rPr lang="en-US" dirty="0" smtClean="0"/>
            </a:br>
            <a:r>
              <a:rPr lang="en-US" dirty="0" smtClean="0"/>
              <a:t>Green Interval Durations for case 1 and 2</a:t>
            </a:r>
            <a:endParaRPr lang="en-US" dirty="0"/>
          </a:p>
        </p:txBody>
      </p:sp>
      <p:pic>
        <p:nvPicPr>
          <p:cNvPr id="5" name="Content Placeholder 4" descr="Table-2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76400"/>
            <a:ext cx="8229600" cy="21720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Table-2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191000"/>
            <a:ext cx="8229600" cy="21720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Green Time with Maximum 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01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7741" y="1600200"/>
            <a:ext cx="63885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Delay with Maximum 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7741" y="1600200"/>
            <a:ext cx="63885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of the vehicles in the initial queue on the EB approach served before the end of each green interval?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5" name="Content Placeholder 4" descr="Table-2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8229600" cy="226577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Table-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886200"/>
            <a:ext cx="8229600" cy="22901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mechanism for termination of the phase serving the westbound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13651</TotalTime>
  <Words>294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Running the Experiment</vt:lpstr>
      <vt:lpstr>Critical Thinking Questions</vt:lpstr>
      <vt:lpstr>Data Collected Green Interval Durations for case 1 and 2</vt:lpstr>
      <vt:lpstr>Variation of Green Time with Maximum Green</vt:lpstr>
      <vt:lpstr>Variation of Delay with Maximum Green</vt:lpstr>
      <vt:lpstr>Question 1</vt:lpstr>
      <vt:lpstr>Question 1</vt:lpstr>
      <vt:lpstr>Question 2</vt:lpstr>
      <vt:lpstr>Question 3</vt:lpstr>
      <vt:lpstr>Question 4</vt:lpstr>
      <vt:lpstr>Question 5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68</cp:revision>
  <dcterms:created xsi:type="dcterms:W3CDTF">2009-11-20T19:21:56Z</dcterms:created>
  <dcterms:modified xsi:type="dcterms:W3CDTF">2012-09-21T18:35:37Z</dcterms:modified>
</cp:coreProperties>
</file>