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162E-5EA1-46F4-A4D4-CAA9215C25F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C214-2381-4F4B-904D-AA70CD8D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162E-5EA1-46F4-A4D4-CAA9215C25F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C214-2381-4F4B-904D-AA70CD8D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0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162E-5EA1-46F4-A4D4-CAA9215C25F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C214-2381-4F4B-904D-AA70CD8D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162E-5EA1-46F4-A4D4-CAA9215C25F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C214-2381-4F4B-904D-AA70CD8D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1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162E-5EA1-46F4-A4D4-CAA9215C25F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C214-2381-4F4B-904D-AA70CD8D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3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162E-5EA1-46F4-A4D4-CAA9215C25F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C214-2381-4F4B-904D-AA70CD8D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3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162E-5EA1-46F4-A4D4-CAA9215C25F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C214-2381-4F4B-904D-AA70CD8D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162E-5EA1-46F4-A4D4-CAA9215C25F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C214-2381-4F4B-904D-AA70CD8D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0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162E-5EA1-46F4-A4D4-CAA9215C25F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C214-2381-4F4B-904D-AA70CD8D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9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162E-5EA1-46F4-A4D4-CAA9215C25F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C214-2381-4F4B-904D-AA70CD8D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162E-5EA1-46F4-A4D4-CAA9215C25F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C214-2381-4F4B-904D-AA70CD8D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0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E162E-5EA1-46F4-A4D4-CAA9215C25F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5C214-2381-4F4B-904D-AA70CD8DB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6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19"/>
            <a:ext cx="8839200" cy="8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72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544"/>
            <a:ext cx="9137465" cy="341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1" y="3394356"/>
            <a:ext cx="8077200" cy="343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32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5544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08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237"/>
            <a:ext cx="9144000" cy="253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629400" y="1164573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4800600" y="1316973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7772400" y="609600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2286000" y="1431273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7391400" y="935973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3429000" y="1641037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3" name="Rounded Rectangle 2"/>
          <p:cNvSpPr/>
          <p:nvPr/>
        </p:nvSpPr>
        <p:spPr>
          <a:xfrm>
            <a:off x="7848600" y="897873"/>
            <a:ext cx="304800" cy="3048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247900" y="1746101"/>
            <a:ext cx="304800" cy="3048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391400" y="1202673"/>
            <a:ext cx="304800" cy="3048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629400" y="1447800"/>
            <a:ext cx="304800" cy="3048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390900" y="1950818"/>
            <a:ext cx="304800" cy="3048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761344" y="1659873"/>
            <a:ext cx="304800" cy="3048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1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237"/>
            <a:ext cx="9144000" cy="253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629400" y="1164573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4800600" y="1316973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7772400" y="609600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2286000" y="1431273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7391400" y="935973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3429000" y="1641037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19300" y="35814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70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438614"/>
              </p:ext>
            </p:extLst>
          </p:nvPr>
        </p:nvGraphicFramePr>
        <p:xfrm>
          <a:off x="76199" y="3352800"/>
          <a:ext cx="8991600" cy="327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2667000"/>
                <a:gridCol w="2438400"/>
                <a:gridCol w="2895600"/>
              </a:tblGrid>
              <a:tr h="1046480">
                <a:tc>
                  <a:txBody>
                    <a:bodyPr/>
                    <a:lstStyle/>
                    <a:p>
                      <a:r>
                        <a:rPr lang="en-US" dirty="0" smtClean="0"/>
                        <a:t>Vehicle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r>
                        <a:rPr lang="en-US" baseline="0" dirty="0" smtClean="0"/>
                        <a:t> of vehicles from stop bar at onset of yellow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 of driver to the yellow display</a:t>
                      </a:r>
                      <a:r>
                        <a:rPr lang="en-US" baseline="0" dirty="0" smtClean="0"/>
                        <a:t> (Go/Stop)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</a:t>
                      </a:r>
                      <a:r>
                        <a:rPr lang="en-US" baseline="0" dirty="0" smtClean="0"/>
                        <a:t> time for vehicle to travel to stop bar at onset of yellow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70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Go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1.9s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140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Stop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3.8s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Go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0.5s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235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Stop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6.4s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40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Go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1.1s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190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Stop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5.2s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7848600" y="897873"/>
            <a:ext cx="304800" cy="3048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247900" y="1746101"/>
            <a:ext cx="304800" cy="3048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391400" y="1202673"/>
            <a:ext cx="304800" cy="3048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629400" y="1447800"/>
            <a:ext cx="304800" cy="3048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390900" y="1950818"/>
            <a:ext cx="304800" cy="3048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761344" y="1659873"/>
            <a:ext cx="304800" cy="3048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7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84</Words>
  <Application>Microsoft Office PowerPoint</Application>
  <PresentationFormat>On-screen Show (4:3)</PresentationFormat>
  <Paragraphs>53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kyte</dc:creator>
  <cp:lastModifiedBy>michael kyte</cp:lastModifiedBy>
  <cp:revision>9</cp:revision>
  <dcterms:created xsi:type="dcterms:W3CDTF">2012-10-03T18:48:58Z</dcterms:created>
  <dcterms:modified xsi:type="dcterms:W3CDTF">2012-10-03T19:39:27Z</dcterms:modified>
</cp:coreProperties>
</file>