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3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5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3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3749-2D4A-476B-A632-21EB2B74E7C1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254E-9528-4944-9CDA-D1993054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61"/>
            <a:ext cx="8610600" cy="82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04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98652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4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8" y="85725"/>
            <a:ext cx="8900537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4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6199"/>
            <a:ext cx="3200400" cy="34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200400" cy="358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17800"/>
            <a:ext cx="3200400" cy="353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0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"/>
            <a:ext cx="5105400" cy="22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9433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35989"/>
            <a:ext cx="3810000" cy="24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9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3623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157413"/>
            <a:ext cx="3324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22" y="3809999"/>
            <a:ext cx="3667078" cy="289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90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professional language, not student lab report language</a:t>
            </a:r>
          </a:p>
          <a:p>
            <a:r>
              <a:rPr lang="en-US" sz="2800" dirty="0" smtClean="0"/>
              <a:t>Schedule time to write a second draft</a:t>
            </a:r>
          </a:p>
          <a:p>
            <a:r>
              <a:rPr lang="en-US" sz="2800" dirty="0" smtClean="0"/>
              <a:t>Read your writing out loud</a:t>
            </a:r>
          </a:p>
          <a:p>
            <a:r>
              <a:rPr lang="en-US" sz="2800" dirty="0" smtClean="0"/>
              <a:t>Strong lead sentences in paragraphs</a:t>
            </a:r>
          </a:p>
          <a:p>
            <a:r>
              <a:rPr lang="en-US" sz="2800" dirty="0" smtClean="0"/>
              <a:t>What is your story, how does it justify your findings and results, and how does it integrate the numeric and the visual?</a:t>
            </a:r>
          </a:p>
          <a:p>
            <a:r>
              <a:rPr lang="en-US" sz="2800" dirty="0" smtClean="0"/>
              <a:t>Talk to the audience</a:t>
            </a:r>
          </a:p>
          <a:p>
            <a:r>
              <a:rPr lang="en-US" sz="2800" dirty="0" smtClean="0"/>
              <a:t>Use visuals only (primarily)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69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6</cp:revision>
  <dcterms:created xsi:type="dcterms:W3CDTF">2012-10-05T17:11:53Z</dcterms:created>
  <dcterms:modified xsi:type="dcterms:W3CDTF">2012-10-10T19:55:43Z</dcterms:modified>
</cp:coreProperties>
</file>