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5" r:id="rId8"/>
    <p:sldId id="266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4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9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6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8DBC-D06E-2244-BC53-83F46879AFCA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Title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955891" y="1675802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presenter’s name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2458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Reference list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560036" y="1890244"/>
            <a:ext cx="496134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stop on your conclusions, not on this slide</a:t>
            </a:r>
          </a:p>
          <a:p>
            <a:pPr marL="457200" indent="-457200">
              <a:buFont typeface="Arial"/>
              <a:buChar char="•"/>
            </a:pPr>
            <a:endParaRPr lang="en-US" sz="3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this is for me to see when grading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79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Problem statement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960602" y="1386452"/>
            <a:ext cx="56086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/>
              <a:t>What general issue/problem/question did you address?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</a:t>
            </a:r>
            <a:r>
              <a:rPr lang="en-US" sz="3000" dirty="0" smtClean="0"/>
              <a:t>is significant about this issue (why is this issue important)</a:t>
            </a:r>
            <a:r>
              <a:rPr lang="en-US" sz="3000" dirty="0" smtClean="0"/>
              <a:t>?</a:t>
            </a:r>
            <a:endParaRPr lang="en-US" sz="3000" dirty="0" smtClean="0"/>
          </a:p>
          <a:p>
            <a:pPr marL="457200" indent="-457200">
              <a:buFont typeface="Arial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Background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11264" y="1675802"/>
            <a:ext cx="5410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</a:t>
            </a:r>
            <a:r>
              <a:rPr lang="en-US" sz="3000" dirty="0" smtClean="0"/>
              <a:t>nclude a brief background on topic that ensures the listener understands the context and background of the topic.</a:t>
            </a:r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Methods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817936" y="1411882"/>
            <a:ext cx="75081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methods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if you are doing a literature review, say where you looked and for what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if you are doing a data analysis or modeling project, tell us about the data and/or modeling</a:t>
            </a:r>
          </a:p>
        </p:txBody>
      </p:sp>
    </p:spTree>
    <p:extLst>
      <p:ext uri="{BB962C8B-B14F-4D97-AF65-F5344CB8AC3E}">
        <p14:creationId xmlns:p14="http://schemas.microsoft.com/office/powerpoint/2010/main" val="158501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1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2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822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3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822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4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8141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Conclusions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543541" y="1675802"/>
            <a:ext cx="4961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did you learn?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do you want us to remember?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3-5 bullets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201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Alan Hicke</dc:creator>
  <cp:lastModifiedBy>Jeffrey Alan Hicke</cp:lastModifiedBy>
  <cp:revision>7</cp:revision>
  <dcterms:created xsi:type="dcterms:W3CDTF">2014-04-18T20:33:47Z</dcterms:created>
  <dcterms:modified xsi:type="dcterms:W3CDTF">2015-04-09T18:05:33Z</dcterms:modified>
</cp:coreProperties>
</file>