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3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3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0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A0954-843F-4D31-B0F7-14F8B39B9F2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4EE-B84B-45E5-8864-47482DF2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Exam 4 Results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066800"/>
            <a:ext cx="309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Average: 131.5 points or 82.2%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4926969" cy="31729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21218" y="5410200"/>
            <a:ext cx="11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Score in 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200400"/>
            <a:ext cx="1075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Number of students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43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Nuismer</dc:creator>
  <cp:lastModifiedBy>Nuismer</cp:lastModifiedBy>
  <cp:revision>1</cp:revision>
  <dcterms:created xsi:type="dcterms:W3CDTF">2015-05-05T17:35:10Z</dcterms:created>
  <dcterms:modified xsi:type="dcterms:W3CDTF">2015-05-05T17:43:45Z</dcterms:modified>
</cp:coreProperties>
</file>