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437" r:id="rId2"/>
    <p:sldId id="299" r:id="rId3"/>
    <p:sldId id="395" r:id="rId4"/>
    <p:sldId id="396" r:id="rId5"/>
    <p:sldId id="405" r:id="rId6"/>
    <p:sldId id="403" r:id="rId7"/>
    <p:sldId id="409" r:id="rId8"/>
    <p:sldId id="408" r:id="rId9"/>
    <p:sldId id="400" r:id="rId10"/>
    <p:sldId id="398" r:id="rId11"/>
    <p:sldId id="426" r:id="rId12"/>
    <p:sldId id="427" r:id="rId13"/>
    <p:sldId id="411" r:id="rId14"/>
    <p:sldId id="428" r:id="rId15"/>
    <p:sldId id="438" r:id="rId16"/>
    <p:sldId id="439" r:id="rId17"/>
    <p:sldId id="435" r:id="rId18"/>
    <p:sldId id="436" r:id="rId19"/>
    <p:sldId id="399" r:id="rId20"/>
    <p:sldId id="406" r:id="rId21"/>
    <p:sldId id="434" r:id="rId22"/>
    <p:sldId id="412" r:id="rId23"/>
    <p:sldId id="407" r:id="rId24"/>
    <p:sldId id="413" r:id="rId25"/>
    <p:sldId id="414" r:id="rId26"/>
    <p:sldId id="418" r:id="rId27"/>
    <p:sldId id="415" r:id="rId28"/>
    <p:sldId id="416" r:id="rId29"/>
    <p:sldId id="420" r:id="rId30"/>
    <p:sldId id="419" r:id="rId31"/>
    <p:sldId id="430" r:id="rId32"/>
    <p:sldId id="431" r:id="rId33"/>
    <p:sldId id="432" r:id="rId34"/>
    <p:sldId id="417" r:id="rId35"/>
    <p:sldId id="433" r:id="rId36"/>
    <p:sldId id="421" r:id="rId37"/>
    <p:sldId id="423" r:id="rId38"/>
    <p:sldId id="424" r:id="rId39"/>
    <p:sldId id="425" r:id="rId40"/>
    <p:sldId id="429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787A"/>
    <a:srgbClr val="503B8D"/>
    <a:srgbClr val="0000FF"/>
    <a:srgbClr val="2C285A"/>
    <a:srgbClr val="580E15"/>
    <a:srgbClr val="E1E1FF"/>
    <a:srgbClr val="CCCCFF"/>
    <a:srgbClr val="FF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8" autoAdjust="0"/>
    <p:restoredTop sz="94451" autoAdjust="0"/>
  </p:normalViewPr>
  <p:slideViewPr>
    <p:cSldViewPr>
      <p:cViewPr>
        <p:scale>
          <a:sx n="80" d="100"/>
          <a:sy n="80" d="100"/>
        </p:scale>
        <p:origin x="-2430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81EABD-5498-49DA-8D57-21AC3111F8C8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619A2B4-1AD4-4D53-99BC-0FEC2513C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1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83E810-C2AF-4205-83E8-14A518AD887A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8913FB-9785-482D-8C12-CA95CF431A2E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10CE0-656B-4CEE-9A13-70F8AEFFF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9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7E77-84AE-4327-AA93-893BA69A6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5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46D93-01AF-4F36-9DC6-853528A99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4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72AA-1294-4796-A65A-0B90BE14F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2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BB9E8-F683-41BF-8889-7F9DEF7E7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2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E13F7-CF87-4BF3-975C-2ED62C32C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9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3926-274E-48CA-B05A-AB9C64545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2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B3047-250C-4C30-A77D-5221014EB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3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F200-9D9A-48DD-A101-325FC0B70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5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14BD2-6DF6-4094-A092-BA909EB46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1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DAC0C-90F9-4693-8148-08AA6704C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8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E7D4563-96D7-495F-8824-B2A595F39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Exam Thursday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295400"/>
            <a:ext cx="86106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latin typeface="Comic Sans MS" pitchFamily="66" charset="0"/>
              </a:rPr>
              <a:t>If you did not do as well as you hoped on Exam #1:</a:t>
            </a:r>
          </a:p>
          <a:p>
            <a:pPr>
              <a:defRPr/>
            </a:pPr>
            <a:endParaRPr lang="en-US" sz="2400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latin typeface="Comic Sans MS" pitchFamily="66" charset="0"/>
              </a:rPr>
              <a:t>Make sure to work through the practice </a:t>
            </a:r>
            <a:r>
              <a:rPr lang="en-US" sz="2400" dirty="0" smtClean="0">
                <a:latin typeface="Comic Sans MS" pitchFamily="66" charset="0"/>
              </a:rPr>
              <a:t>problems, lecture problems, problems from the first exam, and lab problems</a:t>
            </a:r>
            <a:endParaRPr lang="en-US" sz="2400" dirty="0">
              <a:latin typeface="Comic Sans MS" pitchFamily="66" charset="0"/>
            </a:endParaRPr>
          </a:p>
          <a:p>
            <a:pPr>
              <a:defRPr/>
            </a:pPr>
            <a:endParaRPr lang="en-US" sz="2400" dirty="0">
              <a:latin typeface="Comic Sans MS" pitchFamily="66" charset="0"/>
            </a:endParaRPr>
          </a:p>
          <a:p>
            <a:pPr>
              <a:defRPr/>
            </a:pPr>
            <a:endParaRPr lang="en-US" sz="2400" dirty="0">
              <a:latin typeface="Comic Sans MS" pitchFamily="66" charset="0"/>
            </a:endParaRPr>
          </a:p>
          <a:p>
            <a:pPr>
              <a:defRPr/>
            </a:pPr>
            <a:r>
              <a:rPr lang="en-US" sz="2400" dirty="0" smtClean="0">
                <a:latin typeface="Comic Sans MS" pitchFamily="66" charset="0"/>
              </a:rPr>
              <a:t>2. </a:t>
            </a:r>
            <a:r>
              <a:rPr lang="en-US" sz="2400" dirty="0">
                <a:latin typeface="Comic Sans MS" pitchFamily="66" charset="0"/>
              </a:rPr>
              <a:t>M</a:t>
            </a:r>
            <a:r>
              <a:rPr lang="en-US" sz="2400" dirty="0" smtClean="0">
                <a:latin typeface="Comic Sans MS" pitchFamily="66" charset="0"/>
              </a:rPr>
              <a:t>ake </a:t>
            </a:r>
            <a:r>
              <a:rPr lang="en-US" sz="2400" dirty="0">
                <a:latin typeface="Comic Sans MS" pitchFamily="66" charset="0"/>
              </a:rPr>
              <a:t>an appointment </a:t>
            </a:r>
            <a:r>
              <a:rPr lang="en-US" sz="2400" dirty="0" smtClean="0">
                <a:latin typeface="Comic Sans MS" pitchFamily="66" charset="0"/>
              </a:rPr>
              <a:t>to meet with me and come   </a:t>
            </a:r>
          </a:p>
          <a:p>
            <a:pPr>
              <a:defRPr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 prepared with specific questions</a:t>
            </a:r>
            <a:endParaRPr lang="en-US" sz="2400" dirty="0">
              <a:latin typeface="Comic Sans MS" pitchFamily="66" charset="0"/>
            </a:endParaRPr>
          </a:p>
          <a:p>
            <a:pPr marL="342900" indent="-342900">
              <a:buFontTx/>
              <a:buAutoNum type="arabicPeriod" startAt="3"/>
              <a:defRPr/>
            </a:pP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How can we distinguish between them?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600200"/>
            <a:ext cx="5576888" cy="3046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/>
              <a:t>Possibility 1: Experimental manipulation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en-US" sz="2400" b="1" dirty="0"/>
              <a:t>Possibility 2: Statistical estimation</a:t>
            </a:r>
          </a:p>
          <a:p>
            <a:pPr marL="342900" indent="-342900">
              <a:buFontTx/>
              <a:buAutoNum type="arabicPeriod"/>
              <a:defRPr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Experimental manipulation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6000" r="39166" b="17999"/>
          <a:stretch>
            <a:fillRect/>
          </a:stretch>
        </p:blipFill>
        <p:spPr bwMode="auto">
          <a:xfrm>
            <a:off x="685800" y="1066800"/>
            <a:ext cx="7696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4960938" y="1749425"/>
            <a:ext cx="1328737" cy="2136775"/>
          </a:xfrm>
          <a:custGeom>
            <a:avLst/>
            <a:gdLst>
              <a:gd name="connsiteX0" fmla="*/ 286247 w 1327868"/>
              <a:gd name="connsiteY0" fmla="*/ 1661823 h 2218414"/>
              <a:gd name="connsiteX1" fmla="*/ 302149 w 1327868"/>
              <a:gd name="connsiteY1" fmla="*/ 1630017 h 2218414"/>
              <a:gd name="connsiteX2" fmla="*/ 310101 w 1327868"/>
              <a:gd name="connsiteY2" fmla="*/ 1606163 h 2218414"/>
              <a:gd name="connsiteX3" fmla="*/ 341906 w 1327868"/>
              <a:gd name="connsiteY3" fmla="*/ 1542553 h 2218414"/>
              <a:gd name="connsiteX4" fmla="*/ 349857 w 1327868"/>
              <a:gd name="connsiteY4" fmla="*/ 1518699 h 2218414"/>
              <a:gd name="connsiteX5" fmla="*/ 365760 w 1327868"/>
              <a:gd name="connsiteY5" fmla="*/ 1486894 h 2218414"/>
              <a:gd name="connsiteX6" fmla="*/ 373711 w 1327868"/>
              <a:gd name="connsiteY6" fmla="*/ 1463040 h 2218414"/>
              <a:gd name="connsiteX7" fmla="*/ 389614 w 1327868"/>
              <a:gd name="connsiteY7" fmla="*/ 1431235 h 2218414"/>
              <a:gd name="connsiteX8" fmla="*/ 405516 w 1327868"/>
              <a:gd name="connsiteY8" fmla="*/ 1383527 h 2218414"/>
              <a:gd name="connsiteX9" fmla="*/ 421419 w 1327868"/>
              <a:gd name="connsiteY9" fmla="*/ 1335819 h 2218414"/>
              <a:gd name="connsiteX10" fmla="*/ 429370 w 1327868"/>
              <a:gd name="connsiteY10" fmla="*/ 1311965 h 2218414"/>
              <a:gd name="connsiteX11" fmla="*/ 437322 w 1327868"/>
              <a:gd name="connsiteY11" fmla="*/ 1280160 h 2218414"/>
              <a:gd name="connsiteX12" fmla="*/ 405516 w 1327868"/>
              <a:gd name="connsiteY12" fmla="*/ 993913 h 2218414"/>
              <a:gd name="connsiteX13" fmla="*/ 389614 w 1327868"/>
              <a:gd name="connsiteY13" fmla="*/ 858741 h 2218414"/>
              <a:gd name="connsiteX14" fmla="*/ 357809 w 1327868"/>
              <a:gd name="connsiteY14" fmla="*/ 771276 h 2218414"/>
              <a:gd name="connsiteX15" fmla="*/ 341906 w 1327868"/>
              <a:gd name="connsiteY15" fmla="*/ 739471 h 2218414"/>
              <a:gd name="connsiteX16" fmla="*/ 326003 w 1327868"/>
              <a:gd name="connsiteY16" fmla="*/ 691763 h 2218414"/>
              <a:gd name="connsiteX17" fmla="*/ 294198 w 1327868"/>
              <a:gd name="connsiteY17" fmla="*/ 628153 h 2218414"/>
              <a:gd name="connsiteX18" fmla="*/ 262393 w 1327868"/>
              <a:gd name="connsiteY18" fmla="*/ 572494 h 2218414"/>
              <a:gd name="connsiteX19" fmla="*/ 270344 w 1327868"/>
              <a:gd name="connsiteY19" fmla="*/ 477078 h 2218414"/>
              <a:gd name="connsiteX20" fmla="*/ 278296 w 1327868"/>
              <a:gd name="connsiteY20" fmla="*/ 445273 h 2218414"/>
              <a:gd name="connsiteX21" fmla="*/ 357809 w 1327868"/>
              <a:gd name="connsiteY21" fmla="*/ 397565 h 2218414"/>
              <a:gd name="connsiteX22" fmla="*/ 381663 w 1327868"/>
              <a:gd name="connsiteY22" fmla="*/ 381663 h 2218414"/>
              <a:gd name="connsiteX23" fmla="*/ 461176 w 1327868"/>
              <a:gd name="connsiteY23" fmla="*/ 389614 h 2218414"/>
              <a:gd name="connsiteX24" fmla="*/ 508883 w 1327868"/>
              <a:gd name="connsiteY24" fmla="*/ 413468 h 2218414"/>
              <a:gd name="connsiteX25" fmla="*/ 532737 w 1327868"/>
              <a:gd name="connsiteY25" fmla="*/ 421419 h 2218414"/>
              <a:gd name="connsiteX26" fmla="*/ 580445 w 1327868"/>
              <a:gd name="connsiteY26" fmla="*/ 445273 h 2218414"/>
              <a:gd name="connsiteX27" fmla="*/ 628153 w 1327868"/>
              <a:gd name="connsiteY27" fmla="*/ 413468 h 2218414"/>
              <a:gd name="connsiteX28" fmla="*/ 644056 w 1327868"/>
              <a:gd name="connsiteY28" fmla="*/ 310101 h 2218414"/>
              <a:gd name="connsiteX29" fmla="*/ 652007 w 1327868"/>
              <a:gd name="connsiteY29" fmla="*/ 79513 h 2218414"/>
              <a:gd name="connsiteX30" fmla="*/ 691763 w 1327868"/>
              <a:gd name="connsiteY30" fmla="*/ 0 h 2218414"/>
              <a:gd name="connsiteX31" fmla="*/ 723569 w 1327868"/>
              <a:gd name="connsiteY31" fmla="*/ 7951 h 2218414"/>
              <a:gd name="connsiteX32" fmla="*/ 755374 w 1327868"/>
              <a:gd name="connsiteY32" fmla="*/ 55659 h 2218414"/>
              <a:gd name="connsiteX33" fmla="*/ 779228 w 1327868"/>
              <a:gd name="connsiteY33" fmla="*/ 127221 h 2218414"/>
              <a:gd name="connsiteX34" fmla="*/ 803082 w 1327868"/>
              <a:gd name="connsiteY34" fmla="*/ 174929 h 2218414"/>
              <a:gd name="connsiteX35" fmla="*/ 826936 w 1327868"/>
              <a:gd name="connsiteY35" fmla="*/ 190831 h 2218414"/>
              <a:gd name="connsiteX36" fmla="*/ 866692 w 1327868"/>
              <a:gd name="connsiteY36" fmla="*/ 222636 h 2218414"/>
              <a:gd name="connsiteX37" fmla="*/ 890546 w 1327868"/>
              <a:gd name="connsiteY37" fmla="*/ 238539 h 2218414"/>
              <a:gd name="connsiteX38" fmla="*/ 938254 w 1327868"/>
              <a:gd name="connsiteY38" fmla="*/ 254442 h 2218414"/>
              <a:gd name="connsiteX39" fmla="*/ 962108 w 1327868"/>
              <a:gd name="connsiteY39" fmla="*/ 262393 h 2218414"/>
              <a:gd name="connsiteX40" fmla="*/ 1009816 w 1327868"/>
              <a:gd name="connsiteY40" fmla="*/ 294198 h 2218414"/>
              <a:gd name="connsiteX41" fmla="*/ 1057523 w 1327868"/>
              <a:gd name="connsiteY41" fmla="*/ 318052 h 2218414"/>
              <a:gd name="connsiteX42" fmla="*/ 1057523 w 1327868"/>
              <a:gd name="connsiteY42" fmla="*/ 604299 h 2218414"/>
              <a:gd name="connsiteX43" fmla="*/ 1065475 w 1327868"/>
              <a:gd name="connsiteY43" fmla="*/ 747423 h 2218414"/>
              <a:gd name="connsiteX44" fmla="*/ 1089329 w 1327868"/>
              <a:gd name="connsiteY44" fmla="*/ 826936 h 2218414"/>
              <a:gd name="connsiteX45" fmla="*/ 1129085 w 1327868"/>
              <a:gd name="connsiteY45" fmla="*/ 898497 h 2218414"/>
              <a:gd name="connsiteX46" fmla="*/ 1144988 w 1327868"/>
              <a:gd name="connsiteY46" fmla="*/ 922351 h 2218414"/>
              <a:gd name="connsiteX47" fmla="*/ 1184744 w 1327868"/>
              <a:gd name="connsiteY47" fmla="*/ 993913 h 2218414"/>
              <a:gd name="connsiteX48" fmla="*/ 1200647 w 1327868"/>
              <a:gd name="connsiteY48" fmla="*/ 1017767 h 2218414"/>
              <a:gd name="connsiteX49" fmla="*/ 1224501 w 1327868"/>
              <a:gd name="connsiteY49" fmla="*/ 1065475 h 2218414"/>
              <a:gd name="connsiteX50" fmla="*/ 1240403 w 1327868"/>
              <a:gd name="connsiteY50" fmla="*/ 1113183 h 2218414"/>
              <a:gd name="connsiteX51" fmla="*/ 1256306 w 1327868"/>
              <a:gd name="connsiteY51" fmla="*/ 1144988 h 2218414"/>
              <a:gd name="connsiteX52" fmla="*/ 1264257 w 1327868"/>
              <a:gd name="connsiteY52" fmla="*/ 1168842 h 2218414"/>
              <a:gd name="connsiteX53" fmla="*/ 1280160 w 1327868"/>
              <a:gd name="connsiteY53" fmla="*/ 1192696 h 2218414"/>
              <a:gd name="connsiteX54" fmla="*/ 1311965 w 1327868"/>
              <a:gd name="connsiteY54" fmla="*/ 1288111 h 2218414"/>
              <a:gd name="connsiteX55" fmla="*/ 1319916 w 1327868"/>
              <a:gd name="connsiteY55" fmla="*/ 1311965 h 2218414"/>
              <a:gd name="connsiteX56" fmla="*/ 1327868 w 1327868"/>
              <a:gd name="connsiteY56" fmla="*/ 1335819 h 2218414"/>
              <a:gd name="connsiteX57" fmla="*/ 1311965 w 1327868"/>
              <a:gd name="connsiteY57" fmla="*/ 1470991 h 2218414"/>
              <a:gd name="connsiteX58" fmla="*/ 1296063 w 1327868"/>
              <a:gd name="connsiteY58" fmla="*/ 1502796 h 2218414"/>
              <a:gd name="connsiteX59" fmla="*/ 1264257 w 1327868"/>
              <a:gd name="connsiteY59" fmla="*/ 1590261 h 2218414"/>
              <a:gd name="connsiteX60" fmla="*/ 1232452 w 1327868"/>
              <a:gd name="connsiteY60" fmla="*/ 1900362 h 2218414"/>
              <a:gd name="connsiteX61" fmla="*/ 1216549 w 1327868"/>
              <a:gd name="connsiteY61" fmla="*/ 1932167 h 2218414"/>
              <a:gd name="connsiteX62" fmla="*/ 1184744 w 1327868"/>
              <a:gd name="connsiteY62" fmla="*/ 1979875 h 2218414"/>
              <a:gd name="connsiteX63" fmla="*/ 1168842 w 1327868"/>
              <a:gd name="connsiteY63" fmla="*/ 2003729 h 2218414"/>
              <a:gd name="connsiteX64" fmla="*/ 1137036 w 1327868"/>
              <a:gd name="connsiteY64" fmla="*/ 2019631 h 2218414"/>
              <a:gd name="connsiteX65" fmla="*/ 1089329 w 1327868"/>
              <a:gd name="connsiteY65" fmla="*/ 2051436 h 2218414"/>
              <a:gd name="connsiteX66" fmla="*/ 1025718 w 1327868"/>
              <a:gd name="connsiteY66" fmla="*/ 2083242 h 2218414"/>
              <a:gd name="connsiteX67" fmla="*/ 962108 w 1327868"/>
              <a:gd name="connsiteY67" fmla="*/ 2099144 h 2218414"/>
              <a:gd name="connsiteX68" fmla="*/ 675861 w 1327868"/>
              <a:gd name="connsiteY68" fmla="*/ 2115047 h 2218414"/>
              <a:gd name="connsiteX69" fmla="*/ 628153 w 1327868"/>
              <a:gd name="connsiteY69" fmla="*/ 2146852 h 2218414"/>
              <a:gd name="connsiteX70" fmla="*/ 516835 w 1327868"/>
              <a:gd name="connsiteY70" fmla="*/ 2194560 h 2218414"/>
              <a:gd name="connsiteX71" fmla="*/ 469127 w 1327868"/>
              <a:gd name="connsiteY71" fmla="*/ 2210463 h 2218414"/>
              <a:gd name="connsiteX72" fmla="*/ 445273 w 1327868"/>
              <a:gd name="connsiteY72" fmla="*/ 2218414 h 2218414"/>
              <a:gd name="connsiteX73" fmla="*/ 373711 w 1327868"/>
              <a:gd name="connsiteY73" fmla="*/ 2202511 h 2218414"/>
              <a:gd name="connsiteX74" fmla="*/ 326003 w 1327868"/>
              <a:gd name="connsiteY74" fmla="*/ 2170706 h 2218414"/>
              <a:gd name="connsiteX75" fmla="*/ 270344 w 1327868"/>
              <a:gd name="connsiteY75" fmla="*/ 2138901 h 2218414"/>
              <a:gd name="connsiteX76" fmla="*/ 238539 w 1327868"/>
              <a:gd name="connsiteY76" fmla="*/ 2083242 h 2218414"/>
              <a:gd name="connsiteX77" fmla="*/ 222636 w 1327868"/>
              <a:gd name="connsiteY77" fmla="*/ 1987826 h 2218414"/>
              <a:gd name="connsiteX78" fmla="*/ 206734 w 1327868"/>
              <a:gd name="connsiteY78" fmla="*/ 1956021 h 2218414"/>
              <a:gd name="connsiteX79" fmla="*/ 95416 w 1327868"/>
              <a:gd name="connsiteY79" fmla="*/ 1940118 h 2218414"/>
              <a:gd name="connsiteX80" fmla="*/ 15903 w 1327868"/>
              <a:gd name="connsiteY80" fmla="*/ 1876508 h 2218414"/>
              <a:gd name="connsiteX81" fmla="*/ 0 w 1327868"/>
              <a:gd name="connsiteY81" fmla="*/ 1852654 h 2218414"/>
              <a:gd name="connsiteX82" fmla="*/ 23854 w 1327868"/>
              <a:gd name="connsiteY82" fmla="*/ 1796995 h 2218414"/>
              <a:gd name="connsiteX83" fmla="*/ 103367 w 1327868"/>
              <a:gd name="connsiteY83" fmla="*/ 1749287 h 2218414"/>
              <a:gd name="connsiteX84" fmla="*/ 127221 w 1327868"/>
              <a:gd name="connsiteY84" fmla="*/ 1733384 h 2218414"/>
              <a:gd name="connsiteX85" fmla="*/ 222636 w 1327868"/>
              <a:gd name="connsiteY85" fmla="*/ 1701579 h 2218414"/>
              <a:gd name="connsiteX86" fmla="*/ 246490 w 1327868"/>
              <a:gd name="connsiteY86" fmla="*/ 1685676 h 2218414"/>
              <a:gd name="connsiteX87" fmla="*/ 286247 w 1327868"/>
              <a:gd name="connsiteY87" fmla="*/ 1637969 h 2218414"/>
              <a:gd name="connsiteX88" fmla="*/ 286247 w 1327868"/>
              <a:gd name="connsiteY88" fmla="*/ 1661823 h 221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327868" h="2218414">
                <a:moveTo>
                  <a:pt x="286247" y="1661823"/>
                </a:moveTo>
                <a:cubicBezTo>
                  <a:pt x="288897" y="1660498"/>
                  <a:pt x="297480" y="1640912"/>
                  <a:pt x="302149" y="1630017"/>
                </a:cubicBezTo>
                <a:cubicBezTo>
                  <a:pt x="305451" y="1622313"/>
                  <a:pt x="306633" y="1613793"/>
                  <a:pt x="310101" y="1606163"/>
                </a:cubicBezTo>
                <a:cubicBezTo>
                  <a:pt x="319911" y="1584582"/>
                  <a:pt x="334410" y="1565043"/>
                  <a:pt x="341906" y="1542553"/>
                </a:cubicBezTo>
                <a:cubicBezTo>
                  <a:pt x="344556" y="1534602"/>
                  <a:pt x="346555" y="1526403"/>
                  <a:pt x="349857" y="1518699"/>
                </a:cubicBezTo>
                <a:cubicBezTo>
                  <a:pt x="354526" y="1507804"/>
                  <a:pt x="361091" y="1497789"/>
                  <a:pt x="365760" y="1486894"/>
                </a:cubicBezTo>
                <a:cubicBezTo>
                  <a:pt x="369062" y="1479190"/>
                  <a:pt x="370409" y="1470744"/>
                  <a:pt x="373711" y="1463040"/>
                </a:cubicBezTo>
                <a:cubicBezTo>
                  <a:pt x="378380" y="1452145"/>
                  <a:pt x="385212" y="1442240"/>
                  <a:pt x="389614" y="1431235"/>
                </a:cubicBezTo>
                <a:cubicBezTo>
                  <a:pt x="395840" y="1415671"/>
                  <a:pt x="400215" y="1399430"/>
                  <a:pt x="405516" y="1383527"/>
                </a:cubicBezTo>
                <a:lnTo>
                  <a:pt x="421419" y="1335819"/>
                </a:lnTo>
                <a:cubicBezTo>
                  <a:pt x="424069" y="1327868"/>
                  <a:pt x="427337" y="1320096"/>
                  <a:pt x="429370" y="1311965"/>
                </a:cubicBezTo>
                <a:lnTo>
                  <a:pt x="437322" y="1280160"/>
                </a:lnTo>
                <a:cubicBezTo>
                  <a:pt x="411119" y="1005031"/>
                  <a:pt x="433470" y="1217545"/>
                  <a:pt x="405516" y="993913"/>
                </a:cubicBezTo>
                <a:cubicBezTo>
                  <a:pt x="399889" y="948895"/>
                  <a:pt x="397387" y="903438"/>
                  <a:pt x="389614" y="858741"/>
                </a:cubicBezTo>
                <a:cubicBezTo>
                  <a:pt x="387097" y="844265"/>
                  <a:pt x="364696" y="786771"/>
                  <a:pt x="357809" y="771276"/>
                </a:cubicBezTo>
                <a:cubicBezTo>
                  <a:pt x="352995" y="760444"/>
                  <a:pt x="346308" y="750476"/>
                  <a:pt x="341906" y="739471"/>
                </a:cubicBezTo>
                <a:cubicBezTo>
                  <a:pt x="335680" y="723907"/>
                  <a:pt x="332606" y="707171"/>
                  <a:pt x="326003" y="691763"/>
                </a:cubicBezTo>
                <a:cubicBezTo>
                  <a:pt x="316665" y="669974"/>
                  <a:pt x="304800" y="649356"/>
                  <a:pt x="294198" y="628153"/>
                </a:cubicBezTo>
                <a:cubicBezTo>
                  <a:pt x="274021" y="587798"/>
                  <a:pt x="284872" y="606212"/>
                  <a:pt x="262393" y="572494"/>
                </a:cubicBezTo>
                <a:cubicBezTo>
                  <a:pt x="265043" y="540689"/>
                  <a:pt x="266385" y="508747"/>
                  <a:pt x="270344" y="477078"/>
                </a:cubicBezTo>
                <a:cubicBezTo>
                  <a:pt x="271699" y="466234"/>
                  <a:pt x="271100" y="453497"/>
                  <a:pt x="278296" y="445273"/>
                </a:cubicBezTo>
                <a:cubicBezTo>
                  <a:pt x="297747" y="423044"/>
                  <a:pt x="332550" y="411999"/>
                  <a:pt x="357809" y="397565"/>
                </a:cubicBezTo>
                <a:cubicBezTo>
                  <a:pt x="366106" y="392824"/>
                  <a:pt x="373712" y="386964"/>
                  <a:pt x="381663" y="381663"/>
                </a:cubicBezTo>
                <a:cubicBezTo>
                  <a:pt x="408167" y="384313"/>
                  <a:pt x="434849" y="385564"/>
                  <a:pt x="461176" y="389614"/>
                </a:cubicBezTo>
                <a:cubicBezTo>
                  <a:pt x="490044" y="394055"/>
                  <a:pt x="482675" y="400364"/>
                  <a:pt x="508883" y="413468"/>
                </a:cubicBezTo>
                <a:cubicBezTo>
                  <a:pt x="516380" y="417216"/>
                  <a:pt x="524786" y="418769"/>
                  <a:pt x="532737" y="421419"/>
                </a:cubicBezTo>
                <a:cubicBezTo>
                  <a:pt x="538542" y="425289"/>
                  <a:pt x="569471" y="448931"/>
                  <a:pt x="580445" y="445273"/>
                </a:cubicBezTo>
                <a:cubicBezTo>
                  <a:pt x="598577" y="439229"/>
                  <a:pt x="628153" y="413468"/>
                  <a:pt x="628153" y="413468"/>
                </a:cubicBezTo>
                <a:cubicBezTo>
                  <a:pt x="642935" y="369120"/>
                  <a:pt x="640329" y="382776"/>
                  <a:pt x="644056" y="310101"/>
                </a:cubicBezTo>
                <a:cubicBezTo>
                  <a:pt x="647995" y="233294"/>
                  <a:pt x="645792" y="156170"/>
                  <a:pt x="652007" y="79513"/>
                </a:cubicBezTo>
                <a:cubicBezTo>
                  <a:pt x="657213" y="15308"/>
                  <a:pt x="655414" y="24233"/>
                  <a:pt x="691763" y="0"/>
                </a:cubicBezTo>
                <a:cubicBezTo>
                  <a:pt x="702365" y="2650"/>
                  <a:pt x="715345" y="755"/>
                  <a:pt x="723569" y="7951"/>
                </a:cubicBezTo>
                <a:cubicBezTo>
                  <a:pt x="737953" y="20537"/>
                  <a:pt x="755374" y="55659"/>
                  <a:pt x="755374" y="55659"/>
                </a:cubicBezTo>
                <a:lnTo>
                  <a:pt x="779228" y="127221"/>
                </a:lnTo>
                <a:cubicBezTo>
                  <a:pt x="785696" y="146623"/>
                  <a:pt x="787667" y="159514"/>
                  <a:pt x="803082" y="174929"/>
                </a:cubicBezTo>
                <a:cubicBezTo>
                  <a:pt x="809839" y="181686"/>
                  <a:pt x="818985" y="185530"/>
                  <a:pt x="826936" y="190831"/>
                </a:cubicBezTo>
                <a:cubicBezTo>
                  <a:pt x="853743" y="231043"/>
                  <a:pt x="828285" y="203433"/>
                  <a:pt x="866692" y="222636"/>
                </a:cubicBezTo>
                <a:cubicBezTo>
                  <a:pt x="875239" y="226910"/>
                  <a:pt x="881813" y="234658"/>
                  <a:pt x="890546" y="238539"/>
                </a:cubicBezTo>
                <a:cubicBezTo>
                  <a:pt x="905864" y="245347"/>
                  <a:pt x="922351" y="249141"/>
                  <a:pt x="938254" y="254442"/>
                </a:cubicBezTo>
                <a:lnTo>
                  <a:pt x="962108" y="262393"/>
                </a:lnTo>
                <a:cubicBezTo>
                  <a:pt x="978011" y="272995"/>
                  <a:pt x="991684" y="288153"/>
                  <a:pt x="1009816" y="294198"/>
                </a:cubicBezTo>
                <a:cubicBezTo>
                  <a:pt x="1042735" y="305172"/>
                  <a:pt x="1026695" y="297501"/>
                  <a:pt x="1057523" y="318052"/>
                </a:cubicBezTo>
                <a:cubicBezTo>
                  <a:pt x="1098627" y="441360"/>
                  <a:pt x="1074541" y="349034"/>
                  <a:pt x="1057523" y="604299"/>
                </a:cubicBezTo>
                <a:cubicBezTo>
                  <a:pt x="1060174" y="652007"/>
                  <a:pt x="1061149" y="699838"/>
                  <a:pt x="1065475" y="747423"/>
                </a:cubicBezTo>
                <a:cubicBezTo>
                  <a:pt x="1066977" y="763949"/>
                  <a:pt x="1086098" y="817244"/>
                  <a:pt x="1089329" y="826936"/>
                </a:cubicBezTo>
                <a:cubicBezTo>
                  <a:pt x="1103325" y="868923"/>
                  <a:pt x="1092628" y="843813"/>
                  <a:pt x="1129085" y="898497"/>
                </a:cubicBezTo>
                <a:lnTo>
                  <a:pt x="1144988" y="922351"/>
                </a:lnTo>
                <a:cubicBezTo>
                  <a:pt x="1158983" y="964336"/>
                  <a:pt x="1148290" y="939232"/>
                  <a:pt x="1184744" y="993913"/>
                </a:cubicBezTo>
                <a:lnTo>
                  <a:pt x="1200647" y="1017767"/>
                </a:lnTo>
                <a:cubicBezTo>
                  <a:pt x="1229644" y="1104762"/>
                  <a:pt x="1183398" y="972992"/>
                  <a:pt x="1224501" y="1065475"/>
                </a:cubicBezTo>
                <a:cubicBezTo>
                  <a:pt x="1231309" y="1080793"/>
                  <a:pt x="1232906" y="1098190"/>
                  <a:pt x="1240403" y="1113183"/>
                </a:cubicBezTo>
                <a:cubicBezTo>
                  <a:pt x="1245704" y="1123785"/>
                  <a:pt x="1251637" y="1134093"/>
                  <a:pt x="1256306" y="1144988"/>
                </a:cubicBezTo>
                <a:cubicBezTo>
                  <a:pt x="1259608" y="1152692"/>
                  <a:pt x="1260509" y="1161345"/>
                  <a:pt x="1264257" y="1168842"/>
                </a:cubicBezTo>
                <a:cubicBezTo>
                  <a:pt x="1268531" y="1177389"/>
                  <a:pt x="1274859" y="1184745"/>
                  <a:pt x="1280160" y="1192696"/>
                </a:cubicBezTo>
                <a:lnTo>
                  <a:pt x="1311965" y="1288111"/>
                </a:lnTo>
                <a:lnTo>
                  <a:pt x="1319916" y="1311965"/>
                </a:lnTo>
                <a:lnTo>
                  <a:pt x="1327868" y="1335819"/>
                </a:lnTo>
                <a:cubicBezTo>
                  <a:pt x="1322567" y="1380876"/>
                  <a:pt x="1320454" y="1426424"/>
                  <a:pt x="1311965" y="1470991"/>
                </a:cubicBezTo>
                <a:cubicBezTo>
                  <a:pt x="1309747" y="1482635"/>
                  <a:pt x="1300877" y="1491965"/>
                  <a:pt x="1296063" y="1502796"/>
                </a:cubicBezTo>
                <a:cubicBezTo>
                  <a:pt x="1281310" y="1535991"/>
                  <a:pt x="1276012" y="1554998"/>
                  <a:pt x="1264257" y="1590261"/>
                </a:cubicBezTo>
                <a:cubicBezTo>
                  <a:pt x="1258244" y="1680465"/>
                  <a:pt x="1262112" y="1803970"/>
                  <a:pt x="1232452" y="1900362"/>
                </a:cubicBezTo>
                <a:cubicBezTo>
                  <a:pt x="1228966" y="1911691"/>
                  <a:pt x="1222647" y="1922003"/>
                  <a:pt x="1216549" y="1932167"/>
                </a:cubicBezTo>
                <a:cubicBezTo>
                  <a:pt x="1206716" y="1948556"/>
                  <a:pt x="1195346" y="1963972"/>
                  <a:pt x="1184744" y="1979875"/>
                </a:cubicBezTo>
                <a:cubicBezTo>
                  <a:pt x="1179443" y="1987826"/>
                  <a:pt x="1177389" y="1999456"/>
                  <a:pt x="1168842" y="2003729"/>
                </a:cubicBezTo>
                <a:lnTo>
                  <a:pt x="1137036" y="2019631"/>
                </a:lnTo>
                <a:cubicBezTo>
                  <a:pt x="1109546" y="2060867"/>
                  <a:pt x="1136724" y="2031688"/>
                  <a:pt x="1089329" y="2051436"/>
                </a:cubicBezTo>
                <a:cubicBezTo>
                  <a:pt x="1067446" y="2060554"/>
                  <a:pt x="1048717" y="2077493"/>
                  <a:pt x="1025718" y="2083242"/>
                </a:cubicBezTo>
                <a:lnTo>
                  <a:pt x="962108" y="2099144"/>
                </a:lnTo>
                <a:cubicBezTo>
                  <a:pt x="847971" y="2127679"/>
                  <a:pt x="941311" y="2106752"/>
                  <a:pt x="675861" y="2115047"/>
                </a:cubicBezTo>
                <a:cubicBezTo>
                  <a:pt x="590134" y="2136478"/>
                  <a:pt x="689164" y="2104144"/>
                  <a:pt x="628153" y="2146852"/>
                </a:cubicBezTo>
                <a:cubicBezTo>
                  <a:pt x="592426" y="2171861"/>
                  <a:pt x="556714" y="2181267"/>
                  <a:pt x="516835" y="2194560"/>
                </a:cubicBezTo>
                <a:lnTo>
                  <a:pt x="469127" y="2210463"/>
                </a:lnTo>
                <a:lnTo>
                  <a:pt x="445273" y="2218414"/>
                </a:lnTo>
                <a:cubicBezTo>
                  <a:pt x="421419" y="2213113"/>
                  <a:pt x="396399" y="2211586"/>
                  <a:pt x="373711" y="2202511"/>
                </a:cubicBezTo>
                <a:cubicBezTo>
                  <a:pt x="355965" y="2195413"/>
                  <a:pt x="343098" y="2179254"/>
                  <a:pt x="326003" y="2170706"/>
                </a:cubicBezTo>
                <a:cubicBezTo>
                  <a:pt x="285651" y="2150529"/>
                  <a:pt x="304061" y="2161378"/>
                  <a:pt x="270344" y="2138901"/>
                </a:cubicBezTo>
                <a:cubicBezTo>
                  <a:pt x="260881" y="2124707"/>
                  <a:pt x="242574" y="2099380"/>
                  <a:pt x="238539" y="2083242"/>
                </a:cubicBezTo>
                <a:cubicBezTo>
                  <a:pt x="230718" y="2051961"/>
                  <a:pt x="230456" y="2019107"/>
                  <a:pt x="222636" y="1987826"/>
                </a:cubicBezTo>
                <a:cubicBezTo>
                  <a:pt x="219761" y="1976327"/>
                  <a:pt x="217832" y="1960183"/>
                  <a:pt x="206734" y="1956021"/>
                </a:cubicBezTo>
                <a:cubicBezTo>
                  <a:pt x="171638" y="1942860"/>
                  <a:pt x="132522" y="1945419"/>
                  <a:pt x="95416" y="1940118"/>
                </a:cubicBezTo>
                <a:cubicBezTo>
                  <a:pt x="10600" y="1897710"/>
                  <a:pt x="47708" y="1932168"/>
                  <a:pt x="15903" y="1876508"/>
                </a:cubicBezTo>
                <a:cubicBezTo>
                  <a:pt x="11162" y="1868211"/>
                  <a:pt x="5301" y="1860605"/>
                  <a:pt x="0" y="1852654"/>
                </a:cubicBezTo>
                <a:cubicBezTo>
                  <a:pt x="4752" y="1838397"/>
                  <a:pt x="14027" y="1806822"/>
                  <a:pt x="23854" y="1796995"/>
                </a:cubicBezTo>
                <a:cubicBezTo>
                  <a:pt x="49788" y="1771062"/>
                  <a:pt x="74088" y="1766019"/>
                  <a:pt x="103367" y="1749287"/>
                </a:cubicBezTo>
                <a:cubicBezTo>
                  <a:pt x="111664" y="1744546"/>
                  <a:pt x="118674" y="1737658"/>
                  <a:pt x="127221" y="1733384"/>
                </a:cubicBezTo>
                <a:cubicBezTo>
                  <a:pt x="157975" y="1718007"/>
                  <a:pt x="189643" y="1711006"/>
                  <a:pt x="222636" y="1701579"/>
                </a:cubicBezTo>
                <a:cubicBezTo>
                  <a:pt x="230587" y="1696278"/>
                  <a:pt x="240372" y="1693017"/>
                  <a:pt x="246490" y="1685676"/>
                </a:cubicBezTo>
                <a:cubicBezTo>
                  <a:pt x="279768" y="1645743"/>
                  <a:pt x="241968" y="1660108"/>
                  <a:pt x="286247" y="1637969"/>
                </a:cubicBezTo>
                <a:cubicBezTo>
                  <a:pt x="288618" y="1636784"/>
                  <a:pt x="283597" y="1663148"/>
                  <a:pt x="286247" y="1661823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992688" y="3816350"/>
            <a:ext cx="1114425" cy="2147888"/>
          </a:xfrm>
          <a:custGeom>
            <a:avLst/>
            <a:gdLst>
              <a:gd name="connsiteX0" fmla="*/ 95773 w 1113540"/>
              <a:gd name="connsiteY0" fmla="*/ 914400 h 2146852"/>
              <a:gd name="connsiteX1" fmla="*/ 79870 w 1113540"/>
              <a:gd name="connsiteY1" fmla="*/ 874644 h 2146852"/>
              <a:gd name="connsiteX2" fmla="*/ 48065 w 1113540"/>
              <a:gd name="connsiteY2" fmla="*/ 826936 h 2146852"/>
              <a:gd name="connsiteX3" fmla="*/ 16260 w 1113540"/>
              <a:gd name="connsiteY3" fmla="*/ 771277 h 2146852"/>
              <a:gd name="connsiteX4" fmla="*/ 357 w 1113540"/>
              <a:gd name="connsiteY4" fmla="*/ 739471 h 2146852"/>
              <a:gd name="connsiteX5" fmla="*/ 8308 w 1113540"/>
              <a:gd name="connsiteY5" fmla="*/ 612251 h 2146852"/>
              <a:gd name="connsiteX6" fmla="*/ 24211 w 1113540"/>
              <a:gd name="connsiteY6" fmla="*/ 556591 h 2146852"/>
              <a:gd name="connsiteX7" fmla="*/ 32162 w 1113540"/>
              <a:gd name="connsiteY7" fmla="*/ 508884 h 2146852"/>
              <a:gd name="connsiteX8" fmla="*/ 40114 w 1113540"/>
              <a:gd name="connsiteY8" fmla="*/ 405517 h 2146852"/>
              <a:gd name="connsiteX9" fmla="*/ 48065 w 1113540"/>
              <a:gd name="connsiteY9" fmla="*/ 174929 h 2146852"/>
              <a:gd name="connsiteX10" fmla="*/ 56016 w 1113540"/>
              <a:gd name="connsiteY10" fmla="*/ 151075 h 2146852"/>
              <a:gd name="connsiteX11" fmla="*/ 63968 w 1113540"/>
              <a:gd name="connsiteY11" fmla="*/ 119270 h 2146852"/>
              <a:gd name="connsiteX12" fmla="*/ 71919 w 1113540"/>
              <a:gd name="connsiteY12" fmla="*/ 95416 h 2146852"/>
              <a:gd name="connsiteX13" fmla="*/ 79870 w 1113540"/>
              <a:gd name="connsiteY13" fmla="*/ 63611 h 2146852"/>
              <a:gd name="connsiteX14" fmla="*/ 95773 w 1113540"/>
              <a:gd name="connsiteY14" fmla="*/ 31805 h 2146852"/>
              <a:gd name="connsiteX15" fmla="*/ 143481 w 1113540"/>
              <a:gd name="connsiteY15" fmla="*/ 0 h 2146852"/>
              <a:gd name="connsiteX16" fmla="*/ 238896 w 1113540"/>
              <a:gd name="connsiteY16" fmla="*/ 47708 h 2146852"/>
              <a:gd name="connsiteX17" fmla="*/ 262750 w 1113540"/>
              <a:gd name="connsiteY17" fmla="*/ 63611 h 2146852"/>
              <a:gd name="connsiteX18" fmla="*/ 310458 w 1113540"/>
              <a:gd name="connsiteY18" fmla="*/ 159026 h 2146852"/>
              <a:gd name="connsiteX19" fmla="*/ 358166 w 1113540"/>
              <a:gd name="connsiteY19" fmla="*/ 190831 h 2146852"/>
              <a:gd name="connsiteX20" fmla="*/ 382020 w 1113540"/>
              <a:gd name="connsiteY20" fmla="*/ 206734 h 2146852"/>
              <a:gd name="connsiteX21" fmla="*/ 421776 w 1113540"/>
              <a:gd name="connsiteY21" fmla="*/ 238539 h 2146852"/>
              <a:gd name="connsiteX22" fmla="*/ 469484 w 1113540"/>
              <a:gd name="connsiteY22" fmla="*/ 270344 h 2146852"/>
              <a:gd name="connsiteX23" fmla="*/ 501289 w 1113540"/>
              <a:gd name="connsiteY23" fmla="*/ 318052 h 2146852"/>
              <a:gd name="connsiteX24" fmla="*/ 533095 w 1113540"/>
              <a:gd name="connsiteY24" fmla="*/ 389614 h 2146852"/>
              <a:gd name="connsiteX25" fmla="*/ 564900 w 1113540"/>
              <a:gd name="connsiteY25" fmla="*/ 429371 h 2146852"/>
              <a:gd name="connsiteX26" fmla="*/ 580802 w 1113540"/>
              <a:gd name="connsiteY26" fmla="*/ 453224 h 2146852"/>
              <a:gd name="connsiteX27" fmla="*/ 604656 w 1113540"/>
              <a:gd name="connsiteY27" fmla="*/ 477078 h 2146852"/>
              <a:gd name="connsiteX28" fmla="*/ 644413 w 1113540"/>
              <a:gd name="connsiteY28" fmla="*/ 524786 h 2146852"/>
              <a:gd name="connsiteX29" fmla="*/ 652364 w 1113540"/>
              <a:gd name="connsiteY29" fmla="*/ 548640 h 2146852"/>
              <a:gd name="connsiteX30" fmla="*/ 684169 w 1113540"/>
              <a:gd name="connsiteY30" fmla="*/ 596348 h 2146852"/>
              <a:gd name="connsiteX31" fmla="*/ 692121 w 1113540"/>
              <a:gd name="connsiteY31" fmla="*/ 620202 h 2146852"/>
              <a:gd name="connsiteX32" fmla="*/ 723926 w 1113540"/>
              <a:gd name="connsiteY32" fmla="*/ 667910 h 2146852"/>
              <a:gd name="connsiteX33" fmla="*/ 771634 w 1113540"/>
              <a:gd name="connsiteY33" fmla="*/ 699715 h 2146852"/>
              <a:gd name="connsiteX34" fmla="*/ 795488 w 1113540"/>
              <a:gd name="connsiteY34" fmla="*/ 715617 h 2146852"/>
              <a:gd name="connsiteX35" fmla="*/ 811390 w 1113540"/>
              <a:gd name="connsiteY35" fmla="*/ 739471 h 2146852"/>
              <a:gd name="connsiteX36" fmla="*/ 859098 w 1113540"/>
              <a:gd name="connsiteY36" fmla="*/ 771277 h 2146852"/>
              <a:gd name="connsiteX37" fmla="*/ 898855 w 1113540"/>
              <a:gd name="connsiteY37" fmla="*/ 811033 h 2146852"/>
              <a:gd name="connsiteX38" fmla="*/ 914757 w 1113540"/>
              <a:gd name="connsiteY38" fmla="*/ 834887 h 2146852"/>
              <a:gd name="connsiteX39" fmla="*/ 938611 w 1113540"/>
              <a:gd name="connsiteY39" fmla="*/ 850790 h 2146852"/>
              <a:gd name="connsiteX40" fmla="*/ 962465 w 1113540"/>
              <a:gd name="connsiteY40" fmla="*/ 874644 h 2146852"/>
              <a:gd name="connsiteX41" fmla="*/ 1002221 w 1113540"/>
              <a:gd name="connsiteY41" fmla="*/ 946205 h 2146852"/>
              <a:gd name="connsiteX42" fmla="*/ 1026075 w 1113540"/>
              <a:gd name="connsiteY42" fmla="*/ 970059 h 2146852"/>
              <a:gd name="connsiteX43" fmla="*/ 1057881 w 1113540"/>
              <a:gd name="connsiteY43" fmla="*/ 1017767 h 2146852"/>
              <a:gd name="connsiteX44" fmla="*/ 1073783 w 1113540"/>
              <a:gd name="connsiteY44" fmla="*/ 1065475 h 2146852"/>
              <a:gd name="connsiteX45" fmla="*/ 1081735 w 1113540"/>
              <a:gd name="connsiteY45" fmla="*/ 1089329 h 2146852"/>
              <a:gd name="connsiteX46" fmla="*/ 1097637 w 1113540"/>
              <a:gd name="connsiteY46" fmla="*/ 1113183 h 2146852"/>
              <a:gd name="connsiteX47" fmla="*/ 1113540 w 1113540"/>
              <a:gd name="connsiteY47" fmla="*/ 1160891 h 2146852"/>
              <a:gd name="connsiteX48" fmla="*/ 1105588 w 1113540"/>
              <a:gd name="connsiteY48" fmla="*/ 1224501 h 2146852"/>
              <a:gd name="connsiteX49" fmla="*/ 1089686 w 1113540"/>
              <a:gd name="connsiteY49" fmla="*/ 1423284 h 2146852"/>
              <a:gd name="connsiteX50" fmla="*/ 1041978 w 1113540"/>
              <a:gd name="connsiteY50" fmla="*/ 1502797 h 2146852"/>
              <a:gd name="connsiteX51" fmla="*/ 1010173 w 1113540"/>
              <a:gd name="connsiteY51" fmla="*/ 1558456 h 2146852"/>
              <a:gd name="connsiteX52" fmla="*/ 994270 w 1113540"/>
              <a:gd name="connsiteY52" fmla="*/ 1582310 h 2146852"/>
              <a:gd name="connsiteX53" fmla="*/ 978368 w 1113540"/>
              <a:gd name="connsiteY53" fmla="*/ 1622066 h 2146852"/>
              <a:gd name="connsiteX54" fmla="*/ 962465 w 1113540"/>
              <a:gd name="connsiteY54" fmla="*/ 1653871 h 2146852"/>
              <a:gd name="connsiteX55" fmla="*/ 954514 w 1113540"/>
              <a:gd name="connsiteY55" fmla="*/ 1956021 h 2146852"/>
              <a:gd name="connsiteX56" fmla="*/ 938611 w 1113540"/>
              <a:gd name="connsiteY56" fmla="*/ 2115047 h 2146852"/>
              <a:gd name="connsiteX57" fmla="*/ 922708 w 1113540"/>
              <a:gd name="connsiteY57" fmla="*/ 2138901 h 2146852"/>
              <a:gd name="connsiteX58" fmla="*/ 898855 w 1113540"/>
              <a:gd name="connsiteY58" fmla="*/ 2146852 h 2146852"/>
              <a:gd name="connsiteX59" fmla="*/ 715975 w 1113540"/>
              <a:gd name="connsiteY59" fmla="*/ 2115047 h 2146852"/>
              <a:gd name="connsiteX60" fmla="*/ 684169 w 1113540"/>
              <a:gd name="connsiteY60" fmla="*/ 2099144 h 2146852"/>
              <a:gd name="connsiteX61" fmla="*/ 652364 w 1113540"/>
              <a:gd name="connsiteY61" fmla="*/ 2043485 h 2146852"/>
              <a:gd name="connsiteX62" fmla="*/ 628510 w 1113540"/>
              <a:gd name="connsiteY62" fmla="*/ 2027583 h 2146852"/>
              <a:gd name="connsiteX63" fmla="*/ 556948 w 1113540"/>
              <a:gd name="connsiteY63" fmla="*/ 2043485 h 2146852"/>
              <a:gd name="connsiteX64" fmla="*/ 509241 w 1113540"/>
              <a:gd name="connsiteY64" fmla="*/ 2075291 h 2146852"/>
              <a:gd name="connsiteX65" fmla="*/ 493338 w 1113540"/>
              <a:gd name="connsiteY65" fmla="*/ 2099144 h 2146852"/>
              <a:gd name="connsiteX66" fmla="*/ 421776 w 1113540"/>
              <a:gd name="connsiteY66" fmla="*/ 2067339 h 2146852"/>
              <a:gd name="connsiteX67" fmla="*/ 374068 w 1113540"/>
              <a:gd name="connsiteY67" fmla="*/ 2035534 h 2146852"/>
              <a:gd name="connsiteX68" fmla="*/ 326361 w 1113540"/>
              <a:gd name="connsiteY68" fmla="*/ 1987826 h 2146852"/>
              <a:gd name="connsiteX69" fmla="*/ 294555 w 1113540"/>
              <a:gd name="connsiteY69" fmla="*/ 1932167 h 2146852"/>
              <a:gd name="connsiteX70" fmla="*/ 262750 w 1113540"/>
              <a:gd name="connsiteY70" fmla="*/ 1916264 h 2146852"/>
              <a:gd name="connsiteX71" fmla="*/ 215042 w 1113540"/>
              <a:gd name="connsiteY71" fmla="*/ 1828800 h 2146852"/>
              <a:gd name="connsiteX72" fmla="*/ 222994 w 1113540"/>
              <a:gd name="connsiteY72" fmla="*/ 1645920 h 2146852"/>
              <a:gd name="connsiteX73" fmla="*/ 238896 w 1113540"/>
              <a:gd name="connsiteY73" fmla="*/ 1518699 h 2146852"/>
              <a:gd name="connsiteX74" fmla="*/ 207091 w 1113540"/>
              <a:gd name="connsiteY74" fmla="*/ 1129085 h 2146852"/>
              <a:gd name="connsiteX75" fmla="*/ 175286 w 1113540"/>
              <a:gd name="connsiteY75" fmla="*/ 1049572 h 2146852"/>
              <a:gd name="connsiteX76" fmla="*/ 143481 w 1113540"/>
              <a:gd name="connsiteY76" fmla="*/ 978011 h 2146852"/>
              <a:gd name="connsiteX77" fmla="*/ 111675 w 1113540"/>
              <a:gd name="connsiteY77" fmla="*/ 930303 h 2146852"/>
              <a:gd name="connsiteX78" fmla="*/ 95773 w 1113540"/>
              <a:gd name="connsiteY78" fmla="*/ 906449 h 2146852"/>
              <a:gd name="connsiteX79" fmla="*/ 95773 w 1113540"/>
              <a:gd name="connsiteY79" fmla="*/ 914400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13540" h="2146852">
                <a:moveTo>
                  <a:pt x="95773" y="914400"/>
                </a:moveTo>
                <a:cubicBezTo>
                  <a:pt x="90472" y="901148"/>
                  <a:pt x="86705" y="887174"/>
                  <a:pt x="79870" y="874644"/>
                </a:cubicBezTo>
                <a:cubicBezTo>
                  <a:pt x="70718" y="857865"/>
                  <a:pt x="56613" y="844031"/>
                  <a:pt x="48065" y="826936"/>
                </a:cubicBezTo>
                <a:cubicBezTo>
                  <a:pt x="0" y="730810"/>
                  <a:pt x="61221" y="849960"/>
                  <a:pt x="16260" y="771277"/>
                </a:cubicBezTo>
                <a:cubicBezTo>
                  <a:pt x="10379" y="760985"/>
                  <a:pt x="5658" y="750073"/>
                  <a:pt x="357" y="739471"/>
                </a:cubicBezTo>
                <a:cubicBezTo>
                  <a:pt x="3007" y="697064"/>
                  <a:pt x="4080" y="654530"/>
                  <a:pt x="8308" y="612251"/>
                </a:cubicBezTo>
                <a:cubicBezTo>
                  <a:pt x="11456" y="580771"/>
                  <a:pt x="18048" y="584326"/>
                  <a:pt x="24211" y="556591"/>
                </a:cubicBezTo>
                <a:cubicBezTo>
                  <a:pt x="27708" y="540853"/>
                  <a:pt x="29512" y="524786"/>
                  <a:pt x="32162" y="508884"/>
                </a:cubicBezTo>
                <a:cubicBezTo>
                  <a:pt x="34813" y="474428"/>
                  <a:pt x="38470" y="440035"/>
                  <a:pt x="40114" y="405517"/>
                </a:cubicBezTo>
                <a:cubicBezTo>
                  <a:pt x="43772" y="328696"/>
                  <a:pt x="43268" y="251688"/>
                  <a:pt x="48065" y="174929"/>
                </a:cubicBezTo>
                <a:cubicBezTo>
                  <a:pt x="48588" y="166564"/>
                  <a:pt x="53713" y="159134"/>
                  <a:pt x="56016" y="151075"/>
                </a:cubicBezTo>
                <a:cubicBezTo>
                  <a:pt x="59018" y="140567"/>
                  <a:pt x="60966" y="129778"/>
                  <a:pt x="63968" y="119270"/>
                </a:cubicBezTo>
                <a:cubicBezTo>
                  <a:pt x="66271" y="111211"/>
                  <a:pt x="69617" y="103475"/>
                  <a:pt x="71919" y="95416"/>
                </a:cubicBezTo>
                <a:cubicBezTo>
                  <a:pt x="74921" y="84909"/>
                  <a:pt x="76033" y="73843"/>
                  <a:pt x="79870" y="63611"/>
                </a:cubicBezTo>
                <a:cubicBezTo>
                  <a:pt x="84032" y="52512"/>
                  <a:pt x="87391" y="40187"/>
                  <a:pt x="95773" y="31805"/>
                </a:cubicBezTo>
                <a:cubicBezTo>
                  <a:pt x="109288" y="18290"/>
                  <a:pt x="143481" y="0"/>
                  <a:pt x="143481" y="0"/>
                </a:cubicBezTo>
                <a:cubicBezTo>
                  <a:pt x="209319" y="21947"/>
                  <a:pt x="177242" y="6605"/>
                  <a:pt x="238896" y="47708"/>
                </a:cubicBezTo>
                <a:lnTo>
                  <a:pt x="262750" y="63611"/>
                </a:lnTo>
                <a:cubicBezTo>
                  <a:pt x="271821" y="90824"/>
                  <a:pt x="284036" y="141411"/>
                  <a:pt x="310458" y="159026"/>
                </a:cubicBezTo>
                <a:lnTo>
                  <a:pt x="358166" y="190831"/>
                </a:lnTo>
                <a:lnTo>
                  <a:pt x="382020" y="206734"/>
                </a:lnTo>
                <a:cubicBezTo>
                  <a:pt x="411402" y="250809"/>
                  <a:pt x="381111" y="215948"/>
                  <a:pt x="421776" y="238539"/>
                </a:cubicBezTo>
                <a:cubicBezTo>
                  <a:pt x="438483" y="247821"/>
                  <a:pt x="469484" y="270344"/>
                  <a:pt x="469484" y="270344"/>
                </a:cubicBezTo>
                <a:cubicBezTo>
                  <a:pt x="480086" y="286247"/>
                  <a:pt x="495245" y="299920"/>
                  <a:pt x="501289" y="318052"/>
                </a:cubicBezTo>
                <a:cubicBezTo>
                  <a:pt x="520214" y="374826"/>
                  <a:pt x="507893" y="351812"/>
                  <a:pt x="533095" y="389614"/>
                </a:cubicBezTo>
                <a:cubicBezTo>
                  <a:pt x="548574" y="436052"/>
                  <a:pt x="528935" y="393406"/>
                  <a:pt x="564900" y="429371"/>
                </a:cubicBezTo>
                <a:cubicBezTo>
                  <a:pt x="571657" y="436128"/>
                  <a:pt x="574684" y="445883"/>
                  <a:pt x="580802" y="453224"/>
                </a:cubicBezTo>
                <a:cubicBezTo>
                  <a:pt x="588001" y="461863"/>
                  <a:pt x="597457" y="468439"/>
                  <a:pt x="604656" y="477078"/>
                </a:cubicBezTo>
                <a:cubicBezTo>
                  <a:pt x="660007" y="543498"/>
                  <a:pt x="574723" y="455096"/>
                  <a:pt x="644413" y="524786"/>
                </a:cubicBezTo>
                <a:cubicBezTo>
                  <a:pt x="647063" y="532737"/>
                  <a:pt x="648294" y="541313"/>
                  <a:pt x="652364" y="548640"/>
                </a:cubicBezTo>
                <a:cubicBezTo>
                  <a:pt x="661646" y="565347"/>
                  <a:pt x="678125" y="578216"/>
                  <a:pt x="684169" y="596348"/>
                </a:cubicBezTo>
                <a:cubicBezTo>
                  <a:pt x="686820" y="604299"/>
                  <a:pt x="688051" y="612875"/>
                  <a:pt x="692121" y="620202"/>
                </a:cubicBezTo>
                <a:cubicBezTo>
                  <a:pt x="701403" y="636909"/>
                  <a:pt x="708023" y="657308"/>
                  <a:pt x="723926" y="667910"/>
                </a:cubicBezTo>
                <a:lnTo>
                  <a:pt x="771634" y="699715"/>
                </a:lnTo>
                <a:lnTo>
                  <a:pt x="795488" y="715617"/>
                </a:lnTo>
                <a:cubicBezTo>
                  <a:pt x="800789" y="723568"/>
                  <a:pt x="804198" y="733178"/>
                  <a:pt x="811390" y="739471"/>
                </a:cubicBezTo>
                <a:cubicBezTo>
                  <a:pt x="825774" y="752057"/>
                  <a:pt x="859098" y="771277"/>
                  <a:pt x="859098" y="771277"/>
                </a:cubicBezTo>
                <a:cubicBezTo>
                  <a:pt x="901509" y="834892"/>
                  <a:pt x="845843" y="758021"/>
                  <a:pt x="898855" y="811033"/>
                </a:cubicBezTo>
                <a:cubicBezTo>
                  <a:pt x="905612" y="817790"/>
                  <a:pt x="908000" y="828130"/>
                  <a:pt x="914757" y="834887"/>
                </a:cubicBezTo>
                <a:cubicBezTo>
                  <a:pt x="921514" y="841644"/>
                  <a:pt x="931270" y="844672"/>
                  <a:pt x="938611" y="850790"/>
                </a:cubicBezTo>
                <a:cubicBezTo>
                  <a:pt x="947250" y="857989"/>
                  <a:pt x="954514" y="866693"/>
                  <a:pt x="962465" y="874644"/>
                </a:cubicBezTo>
                <a:cubicBezTo>
                  <a:pt x="972463" y="904639"/>
                  <a:pt x="974881" y="918865"/>
                  <a:pt x="1002221" y="946205"/>
                </a:cubicBezTo>
                <a:cubicBezTo>
                  <a:pt x="1010172" y="954156"/>
                  <a:pt x="1019171" y="961183"/>
                  <a:pt x="1026075" y="970059"/>
                </a:cubicBezTo>
                <a:cubicBezTo>
                  <a:pt x="1037809" y="985146"/>
                  <a:pt x="1057881" y="1017767"/>
                  <a:pt x="1057881" y="1017767"/>
                </a:cubicBezTo>
                <a:lnTo>
                  <a:pt x="1073783" y="1065475"/>
                </a:lnTo>
                <a:cubicBezTo>
                  <a:pt x="1076433" y="1073426"/>
                  <a:pt x="1077086" y="1082355"/>
                  <a:pt x="1081735" y="1089329"/>
                </a:cubicBezTo>
                <a:cubicBezTo>
                  <a:pt x="1087036" y="1097280"/>
                  <a:pt x="1093756" y="1104450"/>
                  <a:pt x="1097637" y="1113183"/>
                </a:cubicBezTo>
                <a:cubicBezTo>
                  <a:pt x="1104445" y="1128501"/>
                  <a:pt x="1113540" y="1160891"/>
                  <a:pt x="1113540" y="1160891"/>
                </a:cubicBezTo>
                <a:cubicBezTo>
                  <a:pt x="1081609" y="1208785"/>
                  <a:pt x="1107829" y="1157276"/>
                  <a:pt x="1105588" y="1224501"/>
                </a:cubicBezTo>
                <a:cubicBezTo>
                  <a:pt x="1103374" y="1290937"/>
                  <a:pt x="1098769" y="1357435"/>
                  <a:pt x="1089686" y="1423284"/>
                </a:cubicBezTo>
                <a:cubicBezTo>
                  <a:pt x="1087560" y="1438696"/>
                  <a:pt x="1044360" y="1499224"/>
                  <a:pt x="1041978" y="1502797"/>
                </a:cubicBezTo>
                <a:cubicBezTo>
                  <a:pt x="1003228" y="1560922"/>
                  <a:pt x="1050532" y="1487828"/>
                  <a:pt x="1010173" y="1558456"/>
                </a:cubicBezTo>
                <a:cubicBezTo>
                  <a:pt x="1005432" y="1566753"/>
                  <a:pt x="998544" y="1573763"/>
                  <a:pt x="994270" y="1582310"/>
                </a:cubicBezTo>
                <a:cubicBezTo>
                  <a:pt x="987887" y="1595076"/>
                  <a:pt x="984165" y="1609023"/>
                  <a:pt x="978368" y="1622066"/>
                </a:cubicBezTo>
                <a:cubicBezTo>
                  <a:pt x="973554" y="1632897"/>
                  <a:pt x="967766" y="1643269"/>
                  <a:pt x="962465" y="1653871"/>
                </a:cubicBezTo>
                <a:cubicBezTo>
                  <a:pt x="922586" y="2012778"/>
                  <a:pt x="964194" y="1568790"/>
                  <a:pt x="954514" y="1956021"/>
                </a:cubicBezTo>
                <a:cubicBezTo>
                  <a:pt x="953183" y="2009277"/>
                  <a:pt x="947739" y="2062562"/>
                  <a:pt x="938611" y="2115047"/>
                </a:cubicBezTo>
                <a:cubicBezTo>
                  <a:pt x="936974" y="2124462"/>
                  <a:pt x="930170" y="2132931"/>
                  <a:pt x="922708" y="2138901"/>
                </a:cubicBezTo>
                <a:cubicBezTo>
                  <a:pt x="916163" y="2144137"/>
                  <a:pt x="906806" y="2144202"/>
                  <a:pt x="898855" y="2146852"/>
                </a:cubicBezTo>
                <a:cubicBezTo>
                  <a:pt x="822456" y="2137303"/>
                  <a:pt x="781136" y="2138742"/>
                  <a:pt x="715975" y="2115047"/>
                </a:cubicBezTo>
                <a:cubicBezTo>
                  <a:pt x="704835" y="2110996"/>
                  <a:pt x="694771" y="2104445"/>
                  <a:pt x="684169" y="2099144"/>
                </a:cubicBezTo>
                <a:cubicBezTo>
                  <a:pt x="677932" y="2086669"/>
                  <a:pt x="663604" y="2054725"/>
                  <a:pt x="652364" y="2043485"/>
                </a:cubicBezTo>
                <a:cubicBezTo>
                  <a:pt x="645607" y="2036728"/>
                  <a:pt x="636461" y="2032884"/>
                  <a:pt x="628510" y="2027583"/>
                </a:cubicBezTo>
                <a:cubicBezTo>
                  <a:pt x="627634" y="2027758"/>
                  <a:pt x="561760" y="2040277"/>
                  <a:pt x="556948" y="2043485"/>
                </a:cubicBezTo>
                <a:cubicBezTo>
                  <a:pt x="491050" y="2087416"/>
                  <a:pt x="600558" y="2052460"/>
                  <a:pt x="509241" y="2075291"/>
                </a:cubicBezTo>
                <a:cubicBezTo>
                  <a:pt x="503940" y="2083242"/>
                  <a:pt x="502798" y="2097793"/>
                  <a:pt x="493338" y="2099144"/>
                </a:cubicBezTo>
                <a:cubicBezTo>
                  <a:pt x="486894" y="2100065"/>
                  <a:pt x="429543" y="2071999"/>
                  <a:pt x="421776" y="2067339"/>
                </a:cubicBezTo>
                <a:cubicBezTo>
                  <a:pt x="405387" y="2057506"/>
                  <a:pt x="374068" y="2035534"/>
                  <a:pt x="374068" y="2035534"/>
                </a:cubicBezTo>
                <a:cubicBezTo>
                  <a:pt x="331664" y="1950724"/>
                  <a:pt x="389969" y="2051434"/>
                  <a:pt x="326361" y="1987826"/>
                </a:cubicBezTo>
                <a:cubicBezTo>
                  <a:pt x="296645" y="1958110"/>
                  <a:pt x="324724" y="1957308"/>
                  <a:pt x="294555" y="1932167"/>
                </a:cubicBezTo>
                <a:cubicBezTo>
                  <a:pt x="285449" y="1924579"/>
                  <a:pt x="273352" y="1921565"/>
                  <a:pt x="262750" y="1916264"/>
                </a:cubicBezTo>
                <a:cubicBezTo>
                  <a:pt x="223028" y="1856681"/>
                  <a:pt x="238043" y="1886302"/>
                  <a:pt x="215042" y="1828800"/>
                </a:cubicBezTo>
                <a:cubicBezTo>
                  <a:pt x="217693" y="1767840"/>
                  <a:pt x="218314" y="1706758"/>
                  <a:pt x="222994" y="1645920"/>
                </a:cubicBezTo>
                <a:cubicBezTo>
                  <a:pt x="226272" y="1603309"/>
                  <a:pt x="238896" y="1518699"/>
                  <a:pt x="238896" y="1518699"/>
                </a:cubicBezTo>
                <a:cubicBezTo>
                  <a:pt x="225860" y="1244935"/>
                  <a:pt x="252956" y="1278142"/>
                  <a:pt x="207091" y="1129085"/>
                </a:cubicBezTo>
                <a:cubicBezTo>
                  <a:pt x="184082" y="1054306"/>
                  <a:pt x="201059" y="1107561"/>
                  <a:pt x="175286" y="1049572"/>
                </a:cubicBezTo>
                <a:cubicBezTo>
                  <a:pt x="161619" y="1018821"/>
                  <a:pt x="160253" y="1005965"/>
                  <a:pt x="143481" y="978011"/>
                </a:cubicBezTo>
                <a:cubicBezTo>
                  <a:pt x="133648" y="961622"/>
                  <a:pt x="122277" y="946206"/>
                  <a:pt x="111675" y="930303"/>
                </a:cubicBezTo>
                <a:cubicBezTo>
                  <a:pt x="106374" y="922352"/>
                  <a:pt x="95773" y="916005"/>
                  <a:pt x="95773" y="906449"/>
                </a:cubicBezTo>
                <a:lnTo>
                  <a:pt x="95773" y="914400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744913" y="1057275"/>
            <a:ext cx="977900" cy="3348038"/>
          </a:xfrm>
          <a:custGeom>
            <a:avLst/>
            <a:gdLst>
              <a:gd name="connsiteX0" fmla="*/ 254442 w 978011"/>
              <a:gd name="connsiteY0" fmla="*/ 103367 h 3347500"/>
              <a:gd name="connsiteX1" fmla="*/ 238539 w 978011"/>
              <a:gd name="connsiteY1" fmla="*/ 357809 h 3347500"/>
              <a:gd name="connsiteX2" fmla="*/ 222637 w 978011"/>
              <a:gd name="connsiteY2" fmla="*/ 429371 h 3347500"/>
              <a:gd name="connsiteX3" fmla="*/ 174929 w 978011"/>
              <a:gd name="connsiteY3" fmla="*/ 564543 h 3347500"/>
              <a:gd name="connsiteX4" fmla="*/ 159026 w 978011"/>
              <a:gd name="connsiteY4" fmla="*/ 596348 h 3347500"/>
              <a:gd name="connsiteX5" fmla="*/ 143124 w 978011"/>
              <a:gd name="connsiteY5" fmla="*/ 675861 h 3347500"/>
              <a:gd name="connsiteX6" fmla="*/ 127221 w 978011"/>
              <a:gd name="connsiteY6" fmla="*/ 731520 h 3347500"/>
              <a:gd name="connsiteX7" fmla="*/ 135173 w 978011"/>
              <a:gd name="connsiteY7" fmla="*/ 1001865 h 3347500"/>
              <a:gd name="connsiteX8" fmla="*/ 151075 w 978011"/>
              <a:gd name="connsiteY8" fmla="*/ 1049573 h 3347500"/>
              <a:gd name="connsiteX9" fmla="*/ 159026 w 978011"/>
              <a:gd name="connsiteY9" fmla="*/ 1073427 h 3347500"/>
              <a:gd name="connsiteX10" fmla="*/ 182880 w 978011"/>
              <a:gd name="connsiteY10" fmla="*/ 1152940 h 3347500"/>
              <a:gd name="connsiteX11" fmla="*/ 190832 w 978011"/>
              <a:gd name="connsiteY11" fmla="*/ 1200647 h 3347500"/>
              <a:gd name="connsiteX12" fmla="*/ 174929 w 978011"/>
              <a:gd name="connsiteY12" fmla="*/ 1447138 h 3347500"/>
              <a:gd name="connsiteX13" fmla="*/ 159026 w 978011"/>
              <a:gd name="connsiteY13" fmla="*/ 1470992 h 3347500"/>
              <a:gd name="connsiteX14" fmla="*/ 143124 w 978011"/>
              <a:gd name="connsiteY14" fmla="*/ 1502797 h 3347500"/>
              <a:gd name="connsiteX15" fmla="*/ 127221 w 978011"/>
              <a:gd name="connsiteY15" fmla="*/ 1526651 h 3347500"/>
              <a:gd name="connsiteX16" fmla="*/ 111319 w 978011"/>
              <a:gd name="connsiteY16" fmla="*/ 1566407 h 3347500"/>
              <a:gd name="connsiteX17" fmla="*/ 63611 w 978011"/>
              <a:gd name="connsiteY17" fmla="*/ 1645920 h 3347500"/>
              <a:gd name="connsiteX18" fmla="*/ 31806 w 978011"/>
              <a:gd name="connsiteY18" fmla="*/ 1741336 h 3347500"/>
              <a:gd name="connsiteX19" fmla="*/ 15903 w 978011"/>
              <a:gd name="connsiteY19" fmla="*/ 1836752 h 3347500"/>
              <a:gd name="connsiteX20" fmla="*/ 0 w 978011"/>
              <a:gd name="connsiteY20" fmla="*/ 1948070 h 3347500"/>
              <a:gd name="connsiteX21" fmla="*/ 7952 w 978011"/>
              <a:gd name="connsiteY21" fmla="*/ 2377440 h 3347500"/>
              <a:gd name="connsiteX22" fmla="*/ 23854 w 978011"/>
              <a:gd name="connsiteY22" fmla="*/ 2600077 h 3347500"/>
              <a:gd name="connsiteX23" fmla="*/ 39757 w 978011"/>
              <a:gd name="connsiteY23" fmla="*/ 2663687 h 3347500"/>
              <a:gd name="connsiteX24" fmla="*/ 55659 w 978011"/>
              <a:gd name="connsiteY24" fmla="*/ 2687541 h 3347500"/>
              <a:gd name="connsiteX25" fmla="*/ 103367 w 978011"/>
              <a:gd name="connsiteY25" fmla="*/ 2703444 h 3347500"/>
              <a:gd name="connsiteX26" fmla="*/ 151075 w 978011"/>
              <a:gd name="connsiteY26" fmla="*/ 2719347 h 3347500"/>
              <a:gd name="connsiteX27" fmla="*/ 174929 w 978011"/>
              <a:gd name="connsiteY27" fmla="*/ 2735249 h 3347500"/>
              <a:gd name="connsiteX28" fmla="*/ 190832 w 978011"/>
              <a:gd name="connsiteY28" fmla="*/ 2759103 h 3347500"/>
              <a:gd name="connsiteX29" fmla="*/ 198783 w 978011"/>
              <a:gd name="connsiteY29" fmla="*/ 2782957 h 3347500"/>
              <a:gd name="connsiteX30" fmla="*/ 230588 w 978011"/>
              <a:gd name="connsiteY30" fmla="*/ 2830665 h 3347500"/>
              <a:gd name="connsiteX31" fmla="*/ 254442 w 978011"/>
              <a:gd name="connsiteY31" fmla="*/ 2902227 h 3347500"/>
              <a:gd name="connsiteX32" fmla="*/ 262393 w 978011"/>
              <a:gd name="connsiteY32" fmla="*/ 2926080 h 3347500"/>
              <a:gd name="connsiteX33" fmla="*/ 270345 w 978011"/>
              <a:gd name="connsiteY33" fmla="*/ 2965837 h 3347500"/>
              <a:gd name="connsiteX34" fmla="*/ 278296 w 978011"/>
              <a:gd name="connsiteY34" fmla="*/ 3299792 h 3347500"/>
              <a:gd name="connsiteX35" fmla="*/ 302150 w 978011"/>
              <a:gd name="connsiteY35" fmla="*/ 3315694 h 3347500"/>
              <a:gd name="connsiteX36" fmla="*/ 349858 w 978011"/>
              <a:gd name="connsiteY36" fmla="*/ 3299792 h 3347500"/>
              <a:gd name="connsiteX37" fmla="*/ 564543 w 978011"/>
              <a:gd name="connsiteY37" fmla="*/ 3315694 h 3347500"/>
              <a:gd name="connsiteX38" fmla="*/ 644056 w 978011"/>
              <a:gd name="connsiteY38" fmla="*/ 3339548 h 3347500"/>
              <a:gd name="connsiteX39" fmla="*/ 667910 w 978011"/>
              <a:gd name="connsiteY39" fmla="*/ 3347500 h 3347500"/>
              <a:gd name="connsiteX40" fmla="*/ 699715 w 978011"/>
              <a:gd name="connsiteY40" fmla="*/ 3275938 h 3347500"/>
              <a:gd name="connsiteX41" fmla="*/ 715618 w 978011"/>
              <a:gd name="connsiteY41" fmla="*/ 3212327 h 3347500"/>
              <a:gd name="connsiteX42" fmla="*/ 723569 w 978011"/>
              <a:gd name="connsiteY42" fmla="*/ 3116912 h 3347500"/>
              <a:gd name="connsiteX43" fmla="*/ 731520 w 978011"/>
              <a:gd name="connsiteY43" fmla="*/ 3077155 h 3347500"/>
              <a:gd name="connsiteX44" fmla="*/ 747423 w 978011"/>
              <a:gd name="connsiteY44" fmla="*/ 2997642 h 3347500"/>
              <a:gd name="connsiteX45" fmla="*/ 755374 w 978011"/>
              <a:gd name="connsiteY45" fmla="*/ 2973788 h 3347500"/>
              <a:gd name="connsiteX46" fmla="*/ 763326 w 978011"/>
              <a:gd name="connsiteY46" fmla="*/ 2934032 h 3347500"/>
              <a:gd name="connsiteX47" fmla="*/ 779228 w 978011"/>
              <a:gd name="connsiteY47" fmla="*/ 2886324 h 3347500"/>
              <a:gd name="connsiteX48" fmla="*/ 787179 w 978011"/>
              <a:gd name="connsiteY48" fmla="*/ 2862470 h 3347500"/>
              <a:gd name="connsiteX49" fmla="*/ 795131 w 978011"/>
              <a:gd name="connsiteY49" fmla="*/ 2838616 h 3347500"/>
              <a:gd name="connsiteX50" fmla="*/ 803082 w 978011"/>
              <a:gd name="connsiteY50" fmla="*/ 2814762 h 3347500"/>
              <a:gd name="connsiteX51" fmla="*/ 818985 w 978011"/>
              <a:gd name="connsiteY51" fmla="*/ 2790908 h 3347500"/>
              <a:gd name="connsiteX52" fmla="*/ 834887 w 978011"/>
              <a:gd name="connsiteY52" fmla="*/ 2735249 h 3347500"/>
              <a:gd name="connsiteX53" fmla="*/ 850790 w 978011"/>
              <a:gd name="connsiteY53" fmla="*/ 2695493 h 3347500"/>
              <a:gd name="connsiteX54" fmla="*/ 866693 w 978011"/>
              <a:gd name="connsiteY54" fmla="*/ 2647785 h 3347500"/>
              <a:gd name="connsiteX55" fmla="*/ 874644 w 978011"/>
              <a:gd name="connsiteY55" fmla="*/ 2592126 h 3347500"/>
              <a:gd name="connsiteX56" fmla="*/ 882595 w 978011"/>
              <a:gd name="connsiteY56" fmla="*/ 2496710 h 3347500"/>
              <a:gd name="connsiteX57" fmla="*/ 914400 w 978011"/>
              <a:gd name="connsiteY57" fmla="*/ 2385392 h 3347500"/>
              <a:gd name="connsiteX58" fmla="*/ 922352 w 978011"/>
              <a:gd name="connsiteY58" fmla="*/ 2361538 h 3347500"/>
              <a:gd name="connsiteX59" fmla="*/ 946206 w 978011"/>
              <a:gd name="connsiteY59" fmla="*/ 2282025 h 3347500"/>
              <a:gd name="connsiteX60" fmla="*/ 954157 w 978011"/>
              <a:gd name="connsiteY60" fmla="*/ 2258171 h 3347500"/>
              <a:gd name="connsiteX61" fmla="*/ 962108 w 978011"/>
              <a:gd name="connsiteY61" fmla="*/ 2234317 h 3347500"/>
              <a:gd name="connsiteX62" fmla="*/ 978011 w 978011"/>
              <a:gd name="connsiteY62" fmla="*/ 2178658 h 3347500"/>
              <a:gd name="connsiteX63" fmla="*/ 946206 w 978011"/>
              <a:gd name="connsiteY63" fmla="*/ 1916265 h 3347500"/>
              <a:gd name="connsiteX64" fmla="*/ 898498 w 978011"/>
              <a:gd name="connsiteY64" fmla="*/ 1781093 h 3347500"/>
              <a:gd name="connsiteX65" fmla="*/ 866693 w 978011"/>
              <a:gd name="connsiteY65" fmla="*/ 1598213 h 3347500"/>
              <a:gd name="connsiteX66" fmla="*/ 850790 w 978011"/>
              <a:gd name="connsiteY66" fmla="*/ 1502797 h 3347500"/>
              <a:gd name="connsiteX67" fmla="*/ 834887 w 978011"/>
              <a:gd name="connsiteY67" fmla="*/ 1184745 h 3347500"/>
              <a:gd name="connsiteX68" fmla="*/ 850790 w 978011"/>
              <a:gd name="connsiteY68" fmla="*/ 834887 h 3347500"/>
              <a:gd name="connsiteX69" fmla="*/ 834887 w 978011"/>
              <a:gd name="connsiteY69" fmla="*/ 652007 h 3347500"/>
              <a:gd name="connsiteX70" fmla="*/ 818985 w 978011"/>
              <a:gd name="connsiteY70" fmla="*/ 612251 h 3347500"/>
              <a:gd name="connsiteX71" fmla="*/ 787179 w 978011"/>
              <a:gd name="connsiteY71" fmla="*/ 556592 h 3347500"/>
              <a:gd name="connsiteX72" fmla="*/ 771277 w 978011"/>
              <a:gd name="connsiteY72" fmla="*/ 524787 h 3347500"/>
              <a:gd name="connsiteX73" fmla="*/ 755374 w 978011"/>
              <a:gd name="connsiteY73" fmla="*/ 500933 h 3347500"/>
              <a:gd name="connsiteX74" fmla="*/ 723569 w 978011"/>
              <a:gd name="connsiteY74" fmla="*/ 405517 h 3347500"/>
              <a:gd name="connsiteX75" fmla="*/ 707666 w 978011"/>
              <a:gd name="connsiteY75" fmla="*/ 23854 h 3347500"/>
              <a:gd name="connsiteX76" fmla="*/ 683813 w 978011"/>
              <a:gd name="connsiteY76" fmla="*/ 31806 h 3347500"/>
              <a:gd name="connsiteX77" fmla="*/ 492981 w 978011"/>
              <a:gd name="connsiteY77" fmla="*/ 15903 h 3347500"/>
              <a:gd name="connsiteX78" fmla="*/ 333955 w 978011"/>
              <a:gd name="connsiteY78" fmla="*/ 0 h 3347500"/>
              <a:gd name="connsiteX79" fmla="*/ 246491 w 978011"/>
              <a:gd name="connsiteY79" fmla="*/ 23854 h 3347500"/>
              <a:gd name="connsiteX80" fmla="*/ 230588 w 978011"/>
              <a:gd name="connsiteY80" fmla="*/ 79514 h 3347500"/>
              <a:gd name="connsiteX81" fmla="*/ 254442 w 978011"/>
              <a:gd name="connsiteY81" fmla="*/ 103367 h 334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78011" h="3347500">
                <a:moveTo>
                  <a:pt x="254442" y="103367"/>
                </a:moveTo>
                <a:cubicBezTo>
                  <a:pt x="255767" y="149749"/>
                  <a:pt x="246790" y="273231"/>
                  <a:pt x="238539" y="357809"/>
                </a:cubicBezTo>
                <a:cubicBezTo>
                  <a:pt x="236166" y="382129"/>
                  <a:pt x="229350" y="405875"/>
                  <a:pt x="222637" y="429371"/>
                </a:cubicBezTo>
                <a:cubicBezTo>
                  <a:pt x="214163" y="459029"/>
                  <a:pt x="191429" y="527419"/>
                  <a:pt x="174929" y="564543"/>
                </a:cubicBezTo>
                <a:cubicBezTo>
                  <a:pt x="170115" y="575374"/>
                  <a:pt x="164327" y="585746"/>
                  <a:pt x="159026" y="596348"/>
                </a:cubicBezTo>
                <a:cubicBezTo>
                  <a:pt x="153725" y="622852"/>
                  <a:pt x="149315" y="649550"/>
                  <a:pt x="143124" y="675861"/>
                </a:cubicBezTo>
                <a:cubicBezTo>
                  <a:pt x="138705" y="694644"/>
                  <a:pt x="127691" y="712230"/>
                  <a:pt x="127221" y="731520"/>
                </a:cubicBezTo>
                <a:cubicBezTo>
                  <a:pt x="125023" y="821647"/>
                  <a:pt x="128430" y="911964"/>
                  <a:pt x="135173" y="1001865"/>
                </a:cubicBezTo>
                <a:cubicBezTo>
                  <a:pt x="136427" y="1018581"/>
                  <a:pt x="145774" y="1033670"/>
                  <a:pt x="151075" y="1049573"/>
                </a:cubicBezTo>
                <a:lnTo>
                  <a:pt x="159026" y="1073427"/>
                </a:lnTo>
                <a:cubicBezTo>
                  <a:pt x="167814" y="1099789"/>
                  <a:pt x="177413" y="1125608"/>
                  <a:pt x="182880" y="1152940"/>
                </a:cubicBezTo>
                <a:cubicBezTo>
                  <a:pt x="186042" y="1168749"/>
                  <a:pt x="188181" y="1184745"/>
                  <a:pt x="190832" y="1200647"/>
                </a:cubicBezTo>
                <a:cubicBezTo>
                  <a:pt x="185531" y="1282811"/>
                  <a:pt x="184549" y="1365367"/>
                  <a:pt x="174929" y="1447138"/>
                </a:cubicBezTo>
                <a:cubicBezTo>
                  <a:pt x="173812" y="1456629"/>
                  <a:pt x="163767" y="1462695"/>
                  <a:pt x="159026" y="1470992"/>
                </a:cubicBezTo>
                <a:cubicBezTo>
                  <a:pt x="153145" y="1481283"/>
                  <a:pt x="149005" y="1492506"/>
                  <a:pt x="143124" y="1502797"/>
                </a:cubicBezTo>
                <a:cubicBezTo>
                  <a:pt x="138383" y="1511094"/>
                  <a:pt x="131495" y="1518104"/>
                  <a:pt x="127221" y="1526651"/>
                </a:cubicBezTo>
                <a:cubicBezTo>
                  <a:pt x="120838" y="1539417"/>
                  <a:pt x="118154" y="1553877"/>
                  <a:pt x="111319" y="1566407"/>
                </a:cubicBezTo>
                <a:cubicBezTo>
                  <a:pt x="65883" y="1649705"/>
                  <a:pt x="92435" y="1581064"/>
                  <a:pt x="63611" y="1645920"/>
                </a:cubicBezTo>
                <a:cubicBezTo>
                  <a:pt x="50179" y="1676141"/>
                  <a:pt x="38600" y="1709063"/>
                  <a:pt x="31806" y="1741336"/>
                </a:cubicBezTo>
                <a:cubicBezTo>
                  <a:pt x="25163" y="1772888"/>
                  <a:pt x="20806" y="1804883"/>
                  <a:pt x="15903" y="1836752"/>
                </a:cubicBezTo>
                <a:cubicBezTo>
                  <a:pt x="10203" y="1873799"/>
                  <a:pt x="5301" y="1910964"/>
                  <a:pt x="0" y="1948070"/>
                </a:cubicBezTo>
                <a:cubicBezTo>
                  <a:pt x="2651" y="2091193"/>
                  <a:pt x="3864" y="2234351"/>
                  <a:pt x="7952" y="2377440"/>
                </a:cubicBezTo>
                <a:cubicBezTo>
                  <a:pt x="8747" y="2405270"/>
                  <a:pt x="19245" y="2560900"/>
                  <a:pt x="23854" y="2600077"/>
                </a:cubicBezTo>
                <a:cubicBezTo>
                  <a:pt x="25250" y="2611940"/>
                  <a:pt x="32617" y="2649408"/>
                  <a:pt x="39757" y="2663687"/>
                </a:cubicBezTo>
                <a:cubicBezTo>
                  <a:pt x="44031" y="2672234"/>
                  <a:pt x="47555" y="2682476"/>
                  <a:pt x="55659" y="2687541"/>
                </a:cubicBezTo>
                <a:cubicBezTo>
                  <a:pt x="69874" y="2696425"/>
                  <a:pt x="87464" y="2698143"/>
                  <a:pt x="103367" y="2703444"/>
                </a:cubicBezTo>
                <a:cubicBezTo>
                  <a:pt x="103372" y="2703446"/>
                  <a:pt x="151071" y="2719344"/>
                  <a:pt x="151075" y="2719347"/>
                </a:cubicBezTo>
                <a:lnTo>
                  <a:pt x="174929" y="2735249"/>
                </a:lnTo>
                <a:cubicBezTo>
                  <a:pt x="180230" y="2743200"/>
                  <a:pt x="186558" y="2750556"/>
                  <a:pt x="190832" y="2759103"/>
                </a:cubicBezTo>
                <a:cubicBezTo>
                  <a:pt x="194580" y="2766600"/>
                  <a:pt x="194713" y="2775630"/>
                  <a:pt x="198783" y="2782957"/>
                </a:cubicBezTo>
                <a:cubicBezTo>
                  <a:pt x="208065" y="2799664"/>
                  <a:pt x="224544" y="2812533"/>
                  <a:pt x="230588" y="2830665"/>
                </a:cubicBezTo>
                <a:lnTo>
                  <a:pt x="254442" y="2902227"/>
                </a:lnTo>
                <a:cubicBezTo>
                  <a:pt x="257092" y="2910178"/>
                  <a:pt x="260749" y="2917862"/>
                  <a:pt x="262393" y="2926080"/>
                </a:cubicBezTo>
                <a:lnTo>
                  <a:pt x="270345" y="2965837"/>
                </a:lnTo>
                <a:cubicBezTo>
                  <a:pt x="272995" y="3077155"/>
                  <a:pt x="268215" y="3188899"/>
                  <a:pt x="278296" y="3299792"/>
                </a:cubicBezTo>
                <a:cubicBezTo>
                  <a:pt x="279161" y="3309309"/>
                  <a:pt x="292594" y="3315694"/>
                  <a:pt x="302150" y="3315694"/>
                </a:cubicBezTo>
                <a:cubicBezTo>
                  <a:pt x="318913" y="3315694"/>
                  <a:pt x="333955" y="3305093"/>
                  <a:pt x="349858" y="3299792"/>
                </a:cubicBezTo>
                <a:cubicBezTo>
                  <a:pt x="437015" y="3304150"/>
                  <a:pt x="488330" y="3301837"/>
                  <a:pt x="564543" y="3315694"/>
                </a:cubicBezTo>
                <a:cubicBezTo>
                  <a:pt x="590970" y="3320499"/>
                  <a:pt x="619175" y="3331254"/>
                  <a:pt x="644056" y="3339548"/>
                </a:cubicBezTo>
                <a:lnTo>
                  <a:pt x="667910" y="3347500"/>
                </a:lnTo>
                <a:cubicBezTo>
                  <a:pt x="688797" y="3316170"/>
                  <a:pt x="688359" y="3321360"/>
                  <a:pt x="699715" y="3275938"/>
                </a:cubicBezTo>
                <a:lnTo>
                  <a:pt x="715618" y="3212327"/>
                </a:lnTo>
                <a:cubicBezTo>
                  <a:pt x="718268" y="3180522"/>
                  <a:pt x="719840" y="3148609"/>
                  <a:pt x="723569" y="3116912"/>
                </a:cubicBezTo>
                <a:cubicBezTo>
                  <a:pt x="725148" y="3103490"/>
                  <a:pt x="729102" y="3090452"/>
                  <a:pt x="731520" y="3077155"/>
                </a:cubicBezTo>
                <a:cubicBezTo>
                  <a:pt x="739329" y="3034206"/>
                  <a:pt x="736877" y="3034555"/>
                  <a:pt x="747423" y="2997642"/>
                </a:cubicBezTo>
                <a:cubicBezTo>
                  <a:pt x="749725" y="2989583"/>
                  <a:pt x="753341" y="2981919"/>
                  <a:pt x="755374" y="2973788"/>
                </a:cubicBezTo>
                <a:cubicBezTo>
                  <a:pt x="758652" y="2960677"/>
                  <a:pt x="759770" y="2947070"/>
                  <a:pt x="763326" y="2934032"/>
                </a:cubicBezTo>
                <a:cubicBezTo>
                  <a:pt x="767737" y="2917860"/>
                  <a:pt x="773927" y="2902227"/>
                  <a:pt x="779228" y="2886324"/>
                </a:cubicBezTo>
                <a:lnTo>
                  <a:pt x="787179" y="2862470"/>
                </a:lnTo>
                <a:lnTo>
                  <a:pt x="795131" y="2838616"/>
                </a:lnTo>
                <a:cubicBezTo>
                  <a:pt x="797781" y="2830665"/>
                  <a:pt x="798433" y="2821736"/>
                  <a:pt x="803082" y="2814762"/>
                </a:cubicBezTo>
                <a:lnTo>
                  <a:pt x="818985" y="2790908"/>
                </a:lnTo>
                <a:cubicBezTo>
                  <a:pt x="825249" y="2765850"/>
                  <a:pt x="826333" y="2758059"/>
                  <a:pt x="834887" y="2735249"/>
                </a:cubicBezTo>
                <a:cubicBezTo>
                  <a:pt x="839899" y="2721885"/>
                  <a:pt x="845912" y="2708907"/>
                  <a:pt x="850790" y="2695493"/>
                </a:cubicBezTo>
                <a:cubicBezTo>
                  <a:pt x="856519" y="2679739"/>
                  <a:pt x="866693" y="2647785"/>
                  <a:pt x="866693" y="2647785"/>
                </a:cubicBezTo>
                <a:cubicBezTo>
                  <a:pt x="869343" y="2629232"/>
                  <a:pt x="872682" y="2610764"/>
                  <a:pt x="874644" y="2592126"/>
                </a:cubicBezTo>
                <a:cubicBezTo>
                  <a:pt x="877985" y="2560386"/>
                  <a:pt x="877861" y="2528272"/>
                  <a:pt x="882595" y="2496710"/>
                </a:cubicBezTo>
                <a:cubicBezTo>
                  <a:pt x="888039" y="2460415"/>
                  <a:pt x="902727" y="2420412"/>
                  <a:pt x="914400" y="2385392"/>
                </a:cubicBezTo>
                <a:cubicBezTo>
                  <a:pt x="917050" y="2377441"/>
                  <a:pt x="920319" y="2369669"/>
                  <a:pt x="922352" y="2361538"/>
                </a:cubicBezTo>
                <a:cubicBezTo>
                  <a:pt x="934369" y="2313467"/>
                  <a:pt x="926846" y="2340105"/>
                  <a:pt x="946206" y="2282025"/>
                </a:cubicBezTo>
                <a:lnTo>
                  <a:pt x="954157" y="2258171"/>
                </a:lnTo>
                <a:cubicBezTo>
                  <a:pt x="956807" y="2250220"/>
                  <a:pt x="960075" y="2242448"/>
                  <a:pt x="962108" y="2234317"/>
                </a:cubicBezTo>
                <a:cubicBezTo>
                  <a:pt x="972092" y="2194381"/>
                  <a:pt x="966603" y="2212879"/>
                  <a:pt x="978011" y="2178658"/>
                </a:cubicBezTo>
                <a:cubicBezTo>
                  <a:pt x="971236" y="2107523"/>
                  <a:pt x="964272" y="1993047"/>
                  <a:pt x="946206" y="1916265"/>
                </a:cubicBezTo>
                <a:cubicBezTo>
                  <a:pt x="913119" y="1775645"/>
                  <a:pt x="945933" y="2053846"/>
                  <a:pt x="898498" y="1781093"/>
                </a:cubicBezTo>
                <a:cubicBezTo>
                  <a:pt x="887896" y="1720133"/>
                  <a:pt x="877148" y="1659198"/>
                  <a:pt x="866693" y="1598213"/>
                </a:cubicBezTo>
                <a:cubicBezTo>
                  <a:pt x="861245" y="1566433"/>
                  <a:pt x="850790" y="1502797"/>
                  <a:pt x="850790" y="1502797"/>
                </a:cubicBezTo>
                <a:cubicBezTo>
                  <a:pt x="845489" y="1396780"/>
                  <a:pt x="836448" y="1290883"/>
                  <a:pt x="834887" y="1184745"/>
                </a:cubicBezTo>
                <a:cubicBezTo>
                  <a:pt x="833535" y="1092787"/>
                  <a:pt x="844398" y="937155"/>
                  <a:pt x="850790" y="834887"/>
                </a:cubicBezTo>
                <a:cubicBezTo>
                  <a:pt x="845489" y="773927"/>
                  <a:pt x="843541" y="712582"/>
                  <a:pt x="834887" y="652007"/>
                </a:cubicBezTo>
                <a:cubicBezTo>
                  <a:pt x="832869" y="637878"/>
                  <a:pt x="824782" y="625294"/>
                  <a:pt x="818985" y="612251"/>
                </a:cubicBezTo>
                <a:cubicBezTo>
                  <a:pt x="794956" y="558187"/>
                  <a:pt x="812762" y="601363"/>
                  <a:pt x="787179" y="556592"/>
                </a:cubicBezTo>
                <a:cubicBezTo>
                  <a:pt x="781298" y="546301"/>
                  <a:pt x="777158" y="535078"/>
                  <a:pt x="771277" y="524787"/>
                </a:cubicBezTo>
                <a:cubicBezTo>
                  <a:pt x="766536" y="516490"/>
                  <a:pt x="759648" y="509481"/>
                  <a:pt x="755374" y="500933"/>
                </a:cubicBezTo>
                <a:cubicBezTo>
                  <a:pt x="739998" y="470180"/>
                  <a:pt x="732995" y="438509"/>
                  <a:pt x="723569" y="405517"/>
                </a:cubicBezTo>
                <a:cubicBezTo>
                  <a:pt x="718268" y="278296"/>
                  <a:pt x="721136" y="150471"/>
                  <a:pt x="707666" y="23854"/>
                </a:cubicBezTo>
                <a:cubicBezTo>
                  <a:pt x="706779" y="15520"/>
                  <a:pt x="692188" y="32116"/>
                  <a:pt x="683813" y="31806"/>
                </a:cubicBezTo>
                <a:cubicBezTo>
                  <a:pt x="620026" y="29444"/>
                  <a:pt x="556550" y="21682"/>
                  <a:pt x="492981" y="15903"/>
                </a:cubicBezTo>
                <a:lnTo>
                  <a:pt x="333955" y="0"/>
                </a:lnTo>
                <a:cubicBezTo>
                  <a:pt x="323148" y="1544"/>
                  <a:pt x="259271" y="4684"/>
                  <a:pt x="246491" y="23854"/>
                </a:cubicBezTo>
                <a:cubicBezTo>
                  <a:pt x="235788" y="39909"/>
                  <a:pt x="235889" y="60961"/>
                  <a:pt x="230588" y="79514"/>
                </a:cubicBezTo>
                <a:cubicBezTo>
                  <a:pt x="239155" y="130919"/>
                  <a:pt x="253117" y="56985"/>
                  <a:pt x="254442" y="103367"/>
                </a:cubicBezTo>
                <a:close/>
              </a:path>
            </a:pathLst>
          </a:custGeom>
          <a:noFill/>
          <a:ln w="317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95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9400"/>
            <a:ext cx="5619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76800"/>
            <a:ext cx="5619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16"/>
          <p:cNvSpPr/>
          <p:nvPr/>
        </p:nvSpPr>
        <p:spPr>
          <a:xfrm>
            <a:off x="6384925" y="2338388"/>
            <a:ext cx="652463" cy="1565275"/>
          </a:xfrm>
          <a:custGeom>
            <a:avLst/>
            <a:gdLst>
              <a:gd name="connsiteX0" fmla="*/ 254442 w 652007"/>
              <a:gd name="connsiteY0" fmla="*/ 78093 h 1564986"/>
              <a:gd name="connsiteX1" fmla="*/ 230588 w 652007"/>
              <a:gd name="connsiteY1" fmla="*/ 93995 h 1564986"/>
              <a:gd name="connsiteX2" fmla="*/ 166978 w 652007"/>
              <a:gd name="connsiteY2" fmla="*/ 125800 h 1564986"/>
              <a:gd name="connsiteX3" fmla="*/ 135173 w 652007"/>
              <a:gd name="connsiteY3" fmla="*/ 149654 h 1564986"/>
              <a:gd name="connsiteX4" fmla="*/ 119270 w 652007"/>
              <a:gd name="connsiteY4" fmla="*/ 237119 h 1564986"/>
              <a:gd name="connsiteX5" fmla="*/ 87465 w 652007"/>
              <a:gd name="connsiteY5" fmla="*/ 253021 h 1564986"/>
              <a:gd name="connsiteX6" fmla="*/ 55660 w 652007"/>
              <a:gd name="connsiteY6" fmla="*/ 300729 h 1564986"/>
              <a:gd name="connsiteX7" fmla="*/ 63611 w 652007"/>
              <a:gd name="connsiteY7" fmla="*/ 348437 h 1564986"/>
              <a:gd name="connsiteX8" fmla="*/ 79513 w 652007"/>
              <a:gd name="connsiteY8" fmla="*/ 396145 h 1564986"/>
              <a:gd name="connsiteX9" fmla="*/ 63611 w 652007"/>
              <a:gd name="connsiteY9" fmla="*/ 547219 h 1564986"/>
              <a:gd name="connsiteX10" fmla="*/ 31806 w 652007"/>
              <a:gd name="connsiteY10" fmla="*/ 594927 h 1564986"/>
              <a:gd name="connsiteX11" fmla="*/ 0 w 652007"/>
              <a:gd name="connsiteY11" fmla="*/ 602879 h 1564986"/>
              <a:gd name="connsiteX12" fmla="*/ 15903 w 652007"/>
              <a:gd name="connsiteY12" fmla="*/ 682392 h 1564986"/>
              <a:gd name="connsiteX13" fmla="*/ 47708 w 652007"/>
              <a:gd name="connsiteY13" fmla="*/ 730099 h 1564986"/>
              <a:gd name="connsiteX14" fmla="*/ 63611 w 652007"/>
              <a:gd name="connsiteY14" fmla="*/ 753953 h 1564986"/>
              <a:gd name="connsiteX15" fmla="*/ 55660 w 652007"/>
              <a:gd name="connsiteY15" fmla="*/ 889126 h 1564986"/>
              <a:gd name="connsiteX16" fmla="*/ 39757 w 652007"/>
              <a:gd name="connsiteY16" fmla="*/ 976590 h 1564986"/>
              <a:gd name="connsiteX17" fmla="*/ 63611 w 652007"/>
              <a:gd name="connsiteY17" fmla="*/ 1119713 h 1564986"/>
              <a:gd name="connsiteX18" fmla="*/ 79513 w 652007"/>
              <a:gd name="connsiteY18" fmla="*/ 1167421 h 1564986"/>
              <a:gd name="connsiteX19" fmla="*/ 87465 w 652007"/>
              <a:gd name="connsiteY19" fmla="*/ 1191275 h 1564986"/>
              <a:gd name="connsiteX20" fmla="*/ 95416 w 652007"/>
              <a:gd name="connsiteY20" fmla="*/ 1270788 h 1564986"/>
              <a:gd name="connsiteX21" fmla="*/ 103367 w 652007"/>
              <a:gd name="connsiteY21" fmla="*/ 1302593 h 1564986"/>
              <a:gd name="connsiteX22" fmla="*/ 119270 w 652007"/>
              <a:gd name="connsiteY22" fmla="*/ 1350301 h 1564986"/>
              <a:gd name="connsiteX23" fmla="*/ 127221 w 652007"/>
              <a:gd name="connsiteY23" fmla="*/ 1374155 h 1564986"/>
              <a:gd name="connsiteX24" fmla="*/ 143124 w 652007"/>
              <a:gd name="connsiteY24" fmla="*/ 1398009 h 1564986"/>
              <a:gd name="connsiteX25" fmla="*/ 166978 w 652007"/>
              <a:gd name="connsiteY25" fmla="*/ 1445717 h 1564986"/>
              <a:gd name="connsiteX26" fmla="*/ 182880 w 652007"/>
              <a:gd name="connsiteY26" fmla="*/ 1493425 h 1564986"/>
              <a:gd name="connsiteX27" fmla="*/ 190832 w 652007"/>
              <a:gd name="connsiteY27" fmla="*/ 1517279 h 1564986"/>
              <a:gd name="connsiteX28" fmla="*/ 198783 w 652007"/>
              <a:gd name="connsiteY28" fmla="*/ 1541133 h 1564986"/>
              <a:gd name="connsiteX29" fmla="*/ 246491 w 652007"/>
              <a:gd name="connsiteY29" fmla="*/ 1564986 h 1564986"/>
              <a:gd name="connsiteX30" fmla="*/ 286247 w 652007"/>
              <a:gd name="connsiteY30" fmla="*/ 1485473 h 1564986"/>
              <a:gd name="connsiteX31" fmla="*/ 310101 w 652007"/>
              <a:gd name="connsiteY31" fmla="*/ 1429814 h 1564986"/>
              <a:gd name="connsiteX32" fmla="*/ 326004 w 652007"/>
              <a:gd name="connsiteY32" fmla="*/ 1382106 h 1564986"/>
              <a:gd name="connsiteX33" fmla="*/ 365760 w 652007"/>
              <a:gd name="connsiteY33" fmla="*/ 1294642 h 1564986"/>
              <a:gd name="connsiteX34" fmla="*/ 389614 w 652007"/>
              <a:gd name="connsiteY34" fmla="*/ 1278739 h 1564986"/>
              <a:gd name="connsiteX35" fmla="*/ 405517 w 652007"/>
              <a:gd name="connsiteY35" fmla="*/ 1246934 h 1564986"/>
              <a:gd name="connsiteX36" fmla="*/ 516835 w 652007"/>
              <a:gd name="connsiteY36" fmla="*/ 1199226 h 1564986"/>
              <a:gd name="connsiteX37" fmla="*/ 540689 w 652007"/>
              <a:gd name="connsiteY37" fmla="*/ 1183324 h 1564986"/>
              <a:gd name="connsiteX38" fmla="*/ 572494 w 652007"/>
              <a:gd name="connsiteY38" fmla="*/ 1103811 h 1564986"/>
              <a:gd name="connsiteX39" fmla="*/ 580446 w 652007"/>
              <a:gd name="connsiteY39" fmla="*/ 1079957 h 1564986"/>
              <a:gd name="connsiteX40" fmla="*/ 588397 w 652007"/>
              <a:gd name="connsiteY40" fmla="*/ 1032249 h 1564986"/>
              <a:gd name="connsiteX41" fmla="*/ 604300 w 652007"/>
              <a:gd name="connsiteY41" fmla="*/ 936833 h 1564986"/>
              <a:gd name="connsiteX42" fmla="*/ 620202 w 652007"/>
              <a:gd name="connsiteY42" fmla="*/ 873223 h 1564986"/>
              <a:gd name="connsiteX43" fmla="*/ 644056 w 652007"/>
              <a:gd name="connsiteY43" fmla="*/ 801661 h 1564986"/>
              <a:gd name="connsiteX44" fmla="*/ 652007 w 652007"/>
              <a:gd name="connsiteY44" fmla="*/ 777807 h 1564986"/>
              <a:gd name="connsiteX45" fmla="*/ 636105 w 652007"/>
              <a:gd name="connsiteY45" fmla="*/ 738051 h 1564986"/>
              <a:gd name="connsiteX46" fmla="*/ 588397 w 652007"/>
              <a:gd name="connsiteY46" fmla="*/ 666489 h 1564986"/>
              <a:gd name="connsiteX47" fmla="*/ 572494 w 652007"/>
              <a:gd name="connsiteY47" fmla="*/ 642635 h 1564986"/>
              <a:gd name="connsiteX48" fmla="*/ 556592 w 652007"/>
              <a:gd name="connsiteY48" fmla="*/ 618781 h 1564986"/>
              <a:gd name="connsiteX49" fmla="*/ 540689 w 652007"/>
              <a:gd name="connsiteY49" fmla="*/ 364339 h 1564986"/>
              <a:gd name="connsiteX50" fmla="*/ 524786 w 652007"/>
              <a:gd name="connsiteY50" fmla="*/ 340486 h 1564986"/>
              <a:gd name="connsiteX51" fmla="*/ 477079 w 652007"/>
              <a:gd name="connsiteY51" fmla="*/ 260973 h 1564986"/>
              <a:gd name="connsiteX52" fmla="*/ 445273 w 652007"/>
              <a:gd name="connsiteY52" fmla="*/ 245070 h 1564986"/>
              <a:gd name="connsiteX53" fmla="*/ 413468 w 652007"/>
              <a:gd name="connsiteY53" fmla="*/ 189411 h 1564986"/>
              <a:gd name="connsiteX54" fmla="*/ 381663 w 652007"/>
              <a:gd name="connsiteY54" fmla="*/ 173508 h 1564986"/>
              <a:gd name="connsiteX55" fmla="*/ 365760 w 652007"/>
              <a:gd name="connsiteY55" fmla="*/ 149654 h 1564986"/>
              <a:gd name="connsiteX56" fmla="*/ 389614 w 652007"/>
              <a:gd name="connsiteY56" fmla="*/ 70141 h 1564986"/>
              <a:gd name="connsiteX57" fmla="*/ 405517 w 652007"/>
              <a:gd name="connsiteY57" fmla="*/ 22433 h 1564986"/>
              <a:gd name="connsiteX58" fmla="*/ 349858 w 652007"/>
              <a:gd name="connsiteY58" fmla="*/ 14482 h 1564986"/>
              <a:gd name="connsiteX59" fmla="*/ 286247 w 652007"/>
              <a:gd name="connsiteY59" fmla="*/ 46287 h 1564986"/>
              <a:gd name="connsiteX60" fmla="*/ 254442 w 652007"/>
              <a:gd name="connsiteY60" fmla="*/ 78093 h 156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52007" h="1564986">
                <a:moveTo>
                  <a:pt x="254442" y="78093"/>
                </a:moveTo>
                <a:cubicBezTo>
                  <a:pt x="245166" y="86044"/>
                  <a:pt x="238977" y="89419"/>
                  <a:pt x="230588" y="93995"/>
                </a:cubicBezTo>
                <a:cubicBezTo>
                  <a:pt x="209777" y="105347"/>
                  <a:pt x="185943" y="111576"/>
                  <a:pt x="166978" y="125800"/>
                </a:cubicBezTo>
                <a:lnTo>
                  <a:pt x="135173" y="149654"/>
                </a:lnTo>
                <a:cubicBezTo>
                  <a:pt x="129872" y="178809"/>
                  <a:pt x="131688" y="210213"/>
                  <a:pt x="119270" y="237119"/>
                </a:cubicBezTo>
                <a:cubicBezTo>
                  <a:pt x="114303" y="247881"/>
                  <a:pt x="95846" y="244640"/>
                  <a:pt x="87465" y="253021"/>
                </a:cubicBezTo>
                <a:cubicBezTo>
                  <a:pt x="73950" y="266536"/>
                  <a:pt x="55660" y="300729"/>
                  <a:pt x="55660" y="300729"/>
                </a:cubicBezTo>
                <a:cubicBezTo>
                  <a:pt x="58310" y="316632"/>
                  <a:pt x="59701" y="332796"/>
                  <a:pt x="63611" y="348437"/>
                </a:cubicBezTo>
                <a:cubicBezTo>
                  <a:pt x="67676" y="364699"/>
                  <a:pt x="79513" y="396145"/>
                  <a:pt x="79513" y="396145"/>
                </a:cubicBezTo>
                <a:cubicBezTo>
                  <a:pt x="74212" y="446503"/>
                  <a:pt x="75428" y="497981"/>
                  <a:pt x="63611" y="547219"/>
                </a:cubicBezTo>
                <a:cubicBezTo>
                  <a:pt x="59151" y="565804"/>
                  <a:pt x="50348" y="590291"/>
                  <a:pt x="31806" y="594927"/>
                </a:cubicBezTo>
                <a:lnTo>
                  <a:pt x="0" y="602879"/>
                </a:lnTo>
                <a:cubicBezTo>
                  <a:pt x="1975" y="616702"/>
                  <a:pt x="5229" y="663178"/>
                  <a:pt x="15903" y="682392"/>
                </a:cubicBezTo>
                <a:cubicBezTo>
                  <a:pt x="25185" y="699099"/>
                  <a:pt x="37106" y="714197"/>
                  <a:pt x="47708" y="730099"/>
                </a:cubicBezTo>
                <a:lnTo>
                  <a:pt x="63611" y="753953"/>
                </a:lnTo>
                <a:cubicBezTo>
                  <a:pt x="83105" y="812437"/>
                  <a:pt x="74133" y="773668"/>
                  <a:pt x="55660" y="889126"/>
                </a:cubicBezTo>
                <a:cubicBezTo>
                  <a:pt x="50978" y="918387"/>
                  <a:pt x="45058" y="947435"/>
                  <a:pt x="39757" y="976590"/>
                </a:cubicBezTo>
                <a:cubicBezTo>
                  <a:pt x="49100" y="1088716"/>
                  <a:pt x="37615" y="1041725"/>
                  <a:pt x="63611" y="1119713"/>
                </a:cubicBezTo>
                <a:lnTo>
                  <a:pt x="79513" y="1167421"/>
                </a:lnTo>
                <a:lnTo>
                  <a:pt x="87465" y="1191275"/>
                </a:lnTo>
                <a:cubicBezTo>
                  <a:pt x="90115" y="1217779"/>
                  <a:pt x="91649" y="1244419"/>
                  <a:pt x="95416" y="1270788"/>
                </a:cubicBezTo>
                <a:cubicBezTo>
                  <a:pt x="96961" y="1281606"/>
                  <a:pt x="100227" y="1292126"/>
                  <a:pt x="103367" y="1302593"/>
                </a:cubicBezTo>
                <a:cubicBezTo>
                  <a:pt x="108184" y="1318649"/>
                  <a:pt x="113969" y="1334398"/>
                  <a:pt x="119270" y="1350301"/>
                </a:cubicBezTo>
                <a:cubicBezTo>
                  <a:pt x="121920" y="1358252"/>
                  <a:pt x="122572" y="1367181"/>
                  <a:pt x="127221" y="1374155"/>
                </a:cubicBezTo>
                <a:lnTo>
                  <a:pt x="143124" y="1398009"/>
                </a:lnTo>
                <a:cubicBezTo>
                  <a:pt x="172121" y="1485004"/>
                  <a:pt x="125875" y="1353234"/>
                  <a:pt x="166978" y="1445717"/>
                </a:cubicBezTo>
                <a:cubicBezTo>
                  <a:pt x="173786" y="1461035"/>
                  <a:pt x="177579" y="1477522"/>
                  <a:pt x="182880" y="1493425"/>
                </a:cubicBezTo>
                <a:lnTo>
                  <a:pt x="190832" y="1517279"/>
                </a:lnTo>
                <a:cubicBezTo>
                  <a:pt x="193482" y="1525230"/>
                  <a:pt x="191809" y="1536484"/>
                  <a:pt x="198783" y="1541133"/>
                </a:cubicBezTo>
                <a:cubicBezTo>
                  <a:pt x="229611" y="1561684"/>
                  <a:pt x="213571" y="1554013"/>
                  <a:pt x="246491" y="1564986"/>
                </a:cubicBezTo>
                <a:cubicBezTo>
                  <a:pt x="291947" y="1534684"/>
                  <a:pt x="260215" y="1563563"/>
                  <a:pt x="286247" y="1485473"/>
                </a:cubicBezTo>
                <a:cubicBezTo>
                  <a:pt x="311849" y="1408674"/>
                  <a:pt x="270792" y="1528087"/>
                  <a:pt x="310101" y="1429814"/>
                </a:cubicBezTo>
                <a:cubicBezTo>
                  <a:pt x="316327" y="1414250"/>
                  <a:pt x="320703" y="1398009"/>
                  <a:pt x="326004" y="1382106"/>
                </a:cubicBezTo>
                <a:cubicBezTo>
                  <a:pt x="334269" y="1357311"/>
                  <a:pt x="350523" y="1304800"/>
                  <a:pt x="365760" y="1294642"/>
                </a:cubicBezTo>
                <a:lnTo>
                  <a:pt x="389614" y="1278739"/>
                </a:lnTo>
                <a:cubicBezTo>
                  <a:pt x="394915" y="1268137"/>
                  <a:pt x="396261" y="1254339"/>
                  <a:pt x="405517" y="1246934"/>
                </a:cubicBezTo>
                <a:cubicBezTo>
                  <a:pt x="448819" y="1212292"/>
                  <a:pt x="471599" y="1219331"/>
                  <a:pt x="516835" y="1199226"/>
                </a:cubicBezTo>
                <a:cubicBezTo>
                  <a:pt x="525568" y="1195345"/>
                  <a:pt x="532738" y="1188625"/>
                  <a:pt x="540689" y="1183324"/>
                </a:cubicBezTo>
                <a:cubicBezTo>
                  <a:pt x="564090" y="1136522"/>
                  <a:pt x="552841" y="1162769"/>
                  <a:pt x="572494" y="1103811"/>
                </a:cubicBezTo>
                <a:lnTo>
                  <a:pt x="580446" y="1079957"/>
                </a:lnTo>
                <a:cubicBezTo>
                  <a:pt x="583096" y="1064054"/>
                  <a:pt x="585946" y="1048184"/>
                  <a:pt x="588397" y="1032249"/>
                </a:cubicBezTo>
                <a:cubicBezTo>
                  <a:pt x="595577" y="985579"/>
                  <a:pt x="594607" y="978837"/>
                  <a:pt x="604300" y="936833"/>
                </a:cubicBezTo>
                <a:cubicBezTo>
                  <a:pt x="609215" y="915537"/>
                  <a:pt x="613290" y="893957"/>
                  <a:pt x="620202" y="873223"/>
                </a:cubicBezTo>
                <a:lnTo>
                  <a:pt x="644056" y="801661"/>
                </a:lnTo>
                <a:lnTo>
                  <a:pt x="652007" y="777807"/>
                </a:lnTo>
                <a:cubicBezTo>
                  <a:pt x="646706" y="764555"/>
                  <a:pt x="642939" y="750581"/>
                  <a:pt x="636105" y="738051"/>
                </a:cubicBezTo>
                <a:cubicBezTo>
                  <a:pt x="636100" y="738041"/>
                  <a:pt x="596351" y="678420"/>
                  <a:pt x="588397" y="666489"/>
                </a:cubicBezTo>
                <a:lnTo>
                  <a:pt x="572494" y="642635"/>
                </a:lnTo>
                <a:lnTo>
                  <a:pt x="556592" y="618781"/>
                </a:lnTo>
                <a:cubicBezTo>
                  <a:pt x="551291" y="533967"/>
                  <a:pt x="550338" y="448769"/>
                  <a:pt x="540689" y="364339"/>
                </a:cubicBezTo>
                <a:cubicBezTo>
                  <a:pt x="539604" y="354845"/>
                  <a:pt x="529527" y="348783"/>
                  <a:pt x="524786" y="340486"/>
                </a:cubicBezTo>
                <a:cubicBezTo>
                  <a:pt x="514487" y="322463"/>
                  <a:pt x="492644" y="268755"/>
                  <a:pt x="477079" y="260973"/>
                </a:cubicBezTo>
                <a:lnTo>
                  <a:pt x="445273" y="245070"/>
                </a:lnTo>
                <a:cubicBezTo>
                  <a:pt x="441027" y="236578"/>
                  <a:pt x="423103" y="197440"/>
                  <a:pt x="413468" y="189411"/>
                </a:cubicBezTo>
                <a:cubicBezTo>
                  <a:pt x="404362" y="181823"/>
                  <a:pt x="392265" y="178809"/>
                  <a:pt x="381663" y="173508"/>
                </a:cubicBezTo>
                <a:cubicBezTo>
                  <a:pt x="376362" y="165557"/>
                  <a:pt x="366815" y="159152"/>
                  <a:pt x="365760" y="149654"/>
                </a:cubicBezTo>
                <a:cubicBezTo>
                  <a:pt x="361381" y="110238"/>
                  <a:pt x="377001" y="101674"/>
                  <a:pt x="389614" y="70141"/>
                </a:cubicBezTo>
                <a:cubicBezTo>
                  <a:pt x="395840" y="54577"/>
                  <a:pt x="405517" y="22433"/>
                  <a:pt x="405517" y="22433"/>
                </a:cubicBezTo>
                <a:cubicBezTo>
                  <a:pt x="378097" y="4154"/>
                  <a:pt x="384614" y="0"/>
                  <a:pt x="349858" y="14482"/>
                </a:cubicBezTo>
                <a:cubicBezTo>
                  <a:pt x="327975" y="23600"/>
                  <a:pt x="286247" y="46287"/>
                  <a:pt x="286247" y="46287"/>
                </a:cubicBezTo>
                <a:cubicBezTo>
                  <a:pt x="251155" y="98926"/>
                  <a:pt x="263719" y="70142"/>
                  <a:pt x="254442" y="78093"/>
                </a:cubicBezTo>
                <a:close/>
              </a:path>
            </a:pathLst>
          </a:custGeom>
          <a:noFill/>
          <a:ln w="31750">
            <a:solidFill>
              <a:srgbClr val="CCFF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835150" y="1081088"/>
            <a:ext cx="477838" cy="881062"/>
          </a:xfrm>
          <a:custGeom>
            <a:avLst/>
            <a:gdLst>
              <a:gd name="connsiteX0" fmla="*/ 45267 w 478128"/>
              <a:gd name="connsiteY0" fmla="*/ 29033 h 880679"/>
              <a:gd name="connsiteX1" fmla="*/ 30178 w 478128"/>
              <a:gd name="connsiteY1" fmla="*/ 32051 h 880679"/>
              <a:gd name="connsiteX2" fmla="*/ 27160 w 478128"/>
              <a:gd name="connsiteY2" fmla="*/ 47140 h 880679"/>
              <a:gd name="connsiteX3" fmla="*/ 24142 w 478128"/>
              <a:gd name="connsiteY3" fmla="*/ 65247 h 880679"/>
              <a:gd name="connsiteX4" fmla="*/ 27160 w 478128"/>
              <a:gd name="connsiteY4" fmla="*/ 89390 h 880679"/>
              <a:gd name="connsiteX5" fmla="*/ 36214 w 478128"/>
              <a:gd name="connsiteY5" fmla="*/ 92408 h 880679"/>
              <a:gd name="connsiteX6" fmla="*/ 45267 w 478128"/>
              <a:gd name="connsiteY6" fmla="*/ 101461 h 880679"/>
              <a:gd name="connsiteX7" fmla="*/ 48285 w 478128"/>
              <a:gd name="connsiteY7" fmla="*/ 110515 h 880679"/>
              <a:gd name="connsiteX8" fmla="*/ 45267 w 478128"/>
              <a:gd name="connsiteY8" fmla="*/ 237263 h 880679"/>
              <a:gd name="connsiteX9" fmla="*/ 39231 w 478128"/>
              <a:gd name="connsiteY9" fmla="*/ 255370 h 880679"/>
              <a:gd name="connsiteX10" fmla="*/ 36214 w 478128"/>
              <a:gd name="connsiteY10" fmla="*/ 264424 h 880679"/>
              <a:gd name="connsiteX11" fmla="*/ 30178 w 478128"/>
              <a:gd name="connsiteY11" fmla="*/ 273477 h 880679"/>
              <a:gd name="connsiteX12" fmla="*/ 21124 w 478128"/>
              <a:gd name="connsiteY12" fmla="*/ 294602 h 880679"/>
              <a:gd name="connsiteX13" fmla="*/ 15089 w 478128"/>
              <a:gd name="connsiteY13" fmla="*/ 324780 h 880679"/>
              <a:gd name="connsiteX14" fmla="*/ 9053 w 478128"/>
              <a:gd name="connsiteY14" fmla="*/ 351940 h 880679"/>
              <a:gd name="connsiteX15" fmla="*/ 3017 w 478128"/>
              <a:gd name="connsiteY15" fmla="*/ 427386 h 880679"/>
              <a:gd name="connsiteX16" fmla="*/ 0 w 478128"/>
              <a:gd name="connsiteY16" fmla="*/ 463600 h 880679"/>
              <a:gd name="connsiteX17" fmla="*/ 6035 w 478128"/>
              <a:gd name="connsiteY17" fmla="*/ 617509 h 880679"/>
              <a:gd name="connsiteX18" fmla="*/ 21124 w 478128"/>
              <a:gd name="connsiteY18" fmla="*/ 632598 h 880679"/>
              <a:gd name="connsiteX19" fmla="*/ 30178 w 478128"/>
              <a:gd name="connsiteY19" fmla="*/ 641651 h 880679"/>
              <a:gd name="connsiteX20" fmla="*/ 39231 w 478128"/>
              <a:gd name="connsiteY20" fmla="*/ 644669 h 880679"/>
              <a:gd name="connsiteX21" fmla="*/ 48285 w 478128"/>
              <a:gd name="connsiteY21" fmla="*/ 650705 h 880679"/>
              <a:gd name="connsiteX22" fmla="*/ 75445 w 478128"/>
              <a:gd name="connsiteY22" fmla="*/ 656740 h 880679"/>
              <a:gd name="connsiteX23" fmla="*/ 105623 w 478128"/>
              <a:gd name="connsiteY23" fmla="*/ 659758 h 880679"/>
              <a:gd name="connsiteX24" fmla="*/ 123730 w 478128"/>
              <a:gd name="connsiteY24" fmla="*/ 665794 h 880679"/>
              <a:gd name="connsiteX25" fmla="*/ 147873 w 478128"/>
              <a:gd name="connsiteY25" fmla="*/ 692954 h 880679"/>
              <a:gd name="connsiteX26" fmla="*/ 153909 w 478128"/>
              <a:gd name="connsiteY26" fmla="*/ 711061 h 880679"/>
              <a:gd name="connsiteX27" fmla="*/ 159944 w 478128"/>
              <a:gd name="connsiteY27" fmla="*/ 735204 h 880679"/>
              <a:gd name="connsiteX28" fmla="*/ 172015 w 478128"/>
              <a:gd name="connsiteY28" fmla="*/ 744257 h 880679"/>
              <a:gd name="connsiteX29" fmla="*/ 193140 w 478128"/>
              <a:gd name="connsiteY29" fmla="*/ 768400 h 880679"/>
              <a:gd name="connsiteX30" fmla="*/ 202194 w 478128"/>
              <a:gd name="connsiteY30" fmla="*/ 771418 h 880679"/>
              <a:gd name="connsiteX31" fmla="*/ 217283 w 478128"/>
              <a:gd name="connsiteY31" fmla="*/ 798578 h 880679"/>
              <a:gd name="connsiteX32" fmla="*/ 229354 w 478128"/>
              <a:gd name="connsiteY32" fmla="*/ 807631 h 880679"/>
              <a:gd name="connsiteX33" fmla="*/ 238408 w 478128"/>
              <a:gd name="connsiteY33" fmla="*/ 816685 h 880679"/>
              <a:gd name="connsiteX34" fmla="*/ 256514 w 478128"/>
              <a:gd name="connsiteY34" fmla="*/ 828756 h 880679"/>
              <a:gd name="connsiteX35" fmla="*/ 262550 w 478128"/>
              <a:gd name="connsiteY35" fmla="*/ 837810 h 880679"/>
              <a:gd name="connsiteX36" fmla="*/ 265568 w 478128"/>
              <a:gd name="connsiteY36" fmla="*/ 846863 h 880679"/>
              <a:gd name="connsiteX37" fmla="*/ 277639 w 478128"/>
              <a:gd name="connsiteY37" fmla="*/ 864970 h 880679"/>
              <a:gd name="connsiteX38" fmla="*/ 283675 w 478128"/>
              <a:gd name="connsiteY38" fmla="*/ 874024 h 880679"/>
              <a:gd name="connsiteX39" fmla="*/ 295746 w 478128"/>
              <a:gd name="connsiteY39" fmla="*/ 877041 h 880679"/>
              <a:gd name="connsiteX40" fmla="*/ 334978 w 478128"/>
              <a:gd name="connsiteY40" fmla="*/ 871006 h 880679"/>
              <a:gd name="connsiteX41" fmla="*/ 337996 w 478128"/>
              <a:gd name="connsiteY41" fmla="*/ 831774 h 880679"/>
              <a:gd name="connsiteX42" fmla="*/ 347049 w 478128"/>
              <a:gd name="connsiteY42" fmla="*/ 825738 h 880679"/>
              <a:gd name="connsiteX43" fmla="*/ 359120 w 478128"/>
              <a:gd name="connsiteY43" fmla="*/ 816685 h 880679"/>
              <a:gd name="connsiteX44" fmla="*/ 467762 w 478128"/>
              <a:gd name="connsiteY44" fmla="*/ 813667 h 880679"/>
              <a:gd name="connsiteX45" fmla="*/ 473798 w 478128"/>
              <a:gd name="connsiteY45" fmla="*/ 804614 h 880679"/>
              <a:gd name="connsiteX46" fmla="*/ 476815 w 478128"/>
              <a:gd name="connsiteY46" fmla="*/ 792542 h 880679"/>
              <a:gd name="connsiteX47" fmla="*/ 470780 w 478128"/>
              <a:gd name="connsiteY47" fmla="*/ 647687 h 880679"/>
              <a:gd name="connsiteX48" fmla="*/ 452673 w 478128"/>
              <a:gd name="connsiteY48" fmla="*/ 635616 h 880679"/>
              <a:gd name="connsiteX49" fmla="*/ 425513 w 478128"/>
              <a:gd name="connsiteY49" fmla="*/ 611473 h 880679"/>
              <a:gd name="connsiteX50" fmla="*/ 416459 w 478128"/>
              <a:gd name="connsiteY50" fmla="*/ 608455 h 880679"/>
              <a:gd name="connsiteX51" fmla="*/ 413441 w 478128"/>
              <a:gd name="connsiteY51" fmla="*/ 557152 h 880679"/>
              <a:gd name="connsiteX52" fmla="*/ 410423 w 478128"/>
              <a:gd name="connsiteY52" fmla="*/ 548099 h 880679"/>
              <a:gd name="connsiteX53" fmla="*/ 407406 w 478128"/>
              <a:gd name="connsiteY53" fmla="*/ 526974 h 880679"/>
              <a:gd name="connsiteX54" fmla="*/ 404388 w 478128"/>
              <a:gd name="connsiteY54" fmla="*/ 496796 h 880679"/>
              <a:gd name="connsiteX55" fmla="*/ 398352 w 478128"/>
              <a:gd name="connsiteY55" fmla="*/ 463600 h 880679"/>
              <a:gd name="connsiteX56" fmla="*/ 389299 w 478128"/>
              <a:gd name="connsiteY56" fmla="*/ 442475 h 880679"/>
              <a:gd name="connsiteX57" fmla="*/ 386281 w 478128"/>
              <a:gd name="connsiteY57" fmla="*/ 433422 h 880679"/>
              <a:gd name="connsiteX58" fmla="*/ 371192 w 478128"/>
              <a:gd name="connsiteY58" fmla="*/ 113532 h 880679"/>
              <a:gd name="connsiteX59" fmla="*/ 359120 w 478128"/>
              <a:gd name="connsiteY59" fmla="*/ 107497 h 880679"/>
              <a:gd name="connsiteX60" fmla="*/ 350067 w 478128"/>
              <a:gd name="connsiteY60" fmla="*/ 98443 h 880679"/>
              <a:gd name="connsiteX61" fmla="*/ 341014 w 478128"/>
              <a:gd name="connsiteY61" fmla="*/ 86372 h 880679"/>
              <a:gd name="connsiteX62" fmla="*/ 328942 w 478128"/>
              <a:gd name="connsiteY62" fmla="*/ 65247 h 880679"/>
              <a:gd name="connsiteX63" fmla="*/ 325924 w 478128"/>
              <a:gd name="connsiteY63" fmla="*/ 53176 h 880679"/>
              <a:gd name="connsiteX64" fmla="*/ 322907 w 478128"/>
              <a:gd name="connsiteY64" fmla="*/ 16962 h 880679"/>
              <a:gd name="connsiteX65" fmla="*/ 319889 w 478128"/>
              <a:gd name="connsiteY65" fmla="*/ 7909 h 880679"/>
              <a:gd name="connsiteX66" fmla="*/ 301782 w 478128"/>
              <a:gd name="connsiteY66" fmla="*/ 1873 h 880679"/>
              <a:gd name="connsiteX67" fmla="*/ 274621 w 478128"/>
              <a:gd name="connsiteY67" fmla="*/ 4891 h 880679"/>
              <a:gd name="connsiteX68" fmla="*/ 268586 w 478128"/>
              <a:gd name="connsiteY68" fmla="*/ 22998 h 880679"/>
              <a:gd name="connsiteX69" fmla="*/ 262550 w 478128"/>
              <a:gd name="connsiteY69" fmla="*/ 44123 h 880679"/>
              <a:gd name="connsiteX70" fmla="*/ 259532 w 478128"/>
              <a:gd name="connsiteY70" fmla="*/ 59212 h 880679"/>
              <a:gd name="connsiteX71" fmla="*/ 241425 w 478128"/>
              <a:gd name="connsiteY71" fmla="*/ 74301 h 880679"/>
              <a:gd name="connsiteX72" fmla="*/ 232372 w 478128"/>
              <a:gd name="connsiteY72" fmla="*/ 77319 h 880679"/>
              <a:gd name="connsiteX73" fmla="*/ 214265 w 478128"/>
              <a:gd name="connsiteY73" fmla="*/ 86372 h 880679"/>
              <a:gd name="connsiteX74" fmla="*/ 202194 w 478128"/>
              <a:gd name="connsiteY74" fmla="*/ 95425 h 880679"/>
              <a:gd name="connsiteX75" fmla="*/ 178051 w 478128"/>
              <a:gd name="connsiteY75" fmla="*/ 101461 h 880679"/>
              <a:gd name="connsiteX76" fmla="*/ 129766 w 478128"/>
              <a:gd name="connsiteY76" fmla="*/ 92408 h 880679"/>
              <a:gd name="connsiteX77" fmla="*/ 111659 w 478128"/>
              <a:gd name="connsiteY77" fmla="*/ 80336 h 880679"/>
              <a:gd name="connsiteX78" fmla="*/ 90534 w 478128"/>
              <a:gd name="connsiteY78" fmla="*/ 56194 h 880679"/>
              <a:gd name="connsiteX79" fmla="*/ 81481 w 478128"/>
              <a:gd name="connsiteY79" fmla="*/ 53176 h 880679"/>
              <a:gd name="connsiteX80" fmla="*/ 63374 w 478128"/>
              <a:gd name="connsiteY80" fmla="*/ 41105 h 880679"/>
              <a:gd name="connsiteX81" fmla="*/ 48285 w 478128"/>
              <a:gd name="connsiteY81" fmla="*/ 26016 h 880679"/>
              <a:gd name="connsiteX82" fmla="*/ 45267 w 478128"/>
              <a:gd name="connsiteY82" fmla="*/ 29033 h 88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78128" h="880679">
                <a:moveTo>
                  <a:pt x="45267" y="29033"/>
                </a:moveTo>
                <a:cubicBezTo>
                  <a:pt x="42249" y="30039"/>
                  <a:pt x="33805" y="28424"/>
                  <a:pt x="30178" y="32051"/>
                </a:cubicBezTo>
                <a:cubicBezTo>
                  <a:pt x="26551" y="35678"/>
                  <a:pt x="28078" y="42093"/>
                  <a:pt x="27160" y="47140"/>
                </a:cubicBezTo>
                <a:cubicBezTo>
                  <a:pt x="26065" y="53160"/>
                  <a:pt x="25148" y="59211"/>
                  <a:pt x="24142" y="65247"/>
                </a:cubicBezTo>
                <a:cubicBezTo>
                  <a:pt x="25148" y="73295"/>
                  <a:pt x="23866" y="81979"/>
                  <a:pt x="27160" y="89390"/>
                </a:cubicBezTo>
                <a:cubicBezTo>
                  <a:pt x="28452" y="92297"/>
                  <a:pt x="33567" y="90643"/>
                  <a:pt x="36214" y="92408"/>
                </a:cubicBezTo>
                <a:cubicBezTo>
                  <a:pt x="39765" y="94775"/>
                  <a:pt x="42249" y="98443"/>
                  <a:pt x="45267" y="101461"/>
                </a:cubicBezTo>
                <a:cubicBezTo>
                  <a:pt x="46273" y="104479"/>
                  <a:pt x="47513" y="107429"/>
                  <a:pt x="48285" y="110515"/>
                </a:cubicBezTo>
                <a:cubicBezTo>
                  <a:pt x="58857" y="152802"/>
                  <a:pt x="49809" y="188442"/>
                  <a:pt x="45267" y="237263"/>
                </a:cubicBezTo>
                <a:cubicBezTo>
                  <a:pt x="44678" y="243598"/>
                  <a:pt x="41243" y="249334"/>
                  <a:pt x="39231" y="255370"/>
                </a:cubicBezTo>
                <a:cubicBezTo>
                  <a:pt x="38225" y="258388"/>
                  <a:pt x="37979" y="261777"/>
                  <a:pt x="36214" y="264424"/>
                </a:cubicBezTo>
                <a:cubicBezTo>
                  <a:pt x="34202" y="267442"/>
                  <a:pt x="31978" y="270328"/>
                  <a:pt x="30178" y="273477"/>
                </a:cubicBezTo>
                <a:cubicBezTo>
                  <a:pt x="25579" y="281524"/>
                  <a:pt x="23542" y="286138"/>
                  <a:pt x="21124" y="294602"/>
                </a:cubicBezTo>
                <a:cubicBezTo>
                  <a:pt x="16453" y="310951"/>
                  <a:pt x="19040" y="305028"/>
                  <a:pt x="15089" y="324780"/>
                </a:cubicBezTo>
                <a:cubicBezTo>
                  <a:pt x="13270" y="333874"/>
                  <a:pt x="11065" y="342887"/>
                  <a:pt x="9053" y="351940"/>
                </a:cubicBezTo>
                <a:cubicBezTo>
                  <a:pt x="7041" y="377089"/>
                  <a:pt x="5056" y="402239"/>
                  <a:pt x="3017" y="427386"/>
                </a:cubicBezTo>
                <a:cubicBezTo>
                  <a:pt x="2038" y="439460"/>
                  <a:pt x="0" y="463600"/>
                  <a:pt x="0" y="463600"/>
                </a:cubicBezTo>
                <a:cubicBezTo>
                  <a:pt x="2012" y="514903"/>
                  <a:pt x="2242" y="566307"/>
                  <a:pt x="6035" y="617509"/>
                </a:cubicBezTo>
                <a:cubicBezTo>
                  <a:pt x="6617" y="625369"/>
                  <a:pt x="16519" y="628761"/>
                  <a:pt x="21124" y="632598"/>
                </a:cubicBezTo>
                <a:cubicBezTo>
                  <a:pt x="24403" y="635330"/>
                  <a:pt x="26627" y="639284"/>
                  <a:pt x="30178" y="641651"/>
                </a:cubicBezTo>
                <a:cubicBezTo>
                  <a:pt x="32825" y="643415"/>
                  <a:pt x="36386" y="643246"/>
                  <a:pt x="39231" y="644669"/>
                </a:cubicBezTo>
                <a:cubicBezTo>
                  <a:pt x="42475" y="646291"/>
                  <a:pt x="45041" y="649083"/>
                  <a:pt x="48285" y="650705"/>
                </a:cubicBezTo>
                <a:cubicBezTo>
                  <a:pt x="55314" y="654220"/>
                  <a:pt x="69259" y="655967"/>
                  <a:pt x="75445" y="656740"/>
                </a:cubicBezTo>
                <a:cubicBezTo>
                  <a:pt x="85476" y="657994"/>
                  <a:pt x="95564" y="658752"/>
                  <a:pt x="105623" y="659758"/>
                </a:cubicBezTo>
                <a:cubicBezTo>
                  <a:pt x="111659" y="661770"/>
                  <a:pt x="119231" y="661295"/>
                  <a:pt x="123730" y="665794"/>
                </a:cubicBezTo>
                <a:cubicBezTo>
                  <a:pt x="144402" y="686466"/>
                  <a:pt x="137102" y="676799"/>
                  <a:pt x="147873" y="692954"/>
                </a:cubicBezTo>
                <a:cubicBezTo>
                  <a:pt x="149885" y="698990"/>
                  <a:pt x="152366" y="704889"/>
                  <a:pt x="153909" y="711061"/>
                </a:cubicBezTo>
                <a:cubicBezTo>
                  <a:pt x="155921" y="719109"/>
                  <a:pt x="153308" y="730227"/>
                  <a:pt x="159944" y="735204"/>
                </a:cubicBezTo>
                <a:lnTo>
                  <a:pt x="172015" y="744257"/>
                </a:lnTo>
                <a:cubicBezTo>
                  <a:pt x="181067" y="757835"/>
                  <a:pt x="180567" y="762113"/>
                  <a:pt x="193140" y="768400"/>
                </a:cubicBezTo>
                <a:cubicBezTo>
                  <a:pt x="195985" y="769823"/>
                  <a:pt x="199176" y="770412"/>
                  <a:pt x="202194" y="771418"/>
                </a:cubicBezTo>
                <a:cubicBezTo>
                  <a:pt x="205483" y="781285"/>
                  <a:pt x="208060" y="791661"/>
                  <a:pt x="217283" y="798578"/>
                </a:cubicBezTo>
                <a:cubicBezTo>
                  <a:pt x="221307" y="801596"/>
                  <a:pt x="225535" y="804358"/>
                  <a:pt x="229354" y="807631"/>
                </a:cubicBezTo>
                <a:cubicBezTo>
                  <a:pt x="232595" y="810409"/>
                  <a:pt x="235039" y="814065"/>
                  <a:pt x="238408" y="816685"/>
                </a:cubicBezTo>
                <a:cubicBezTo>
                  <a:pt x="244134" y="821138"/>
                  <a:pt x="256514" y="828756"/>
                  <a:pt x="256514" y="828756"/>
                </a:cubicBezTo>
                <a:cubicBezTo>
                  <a:pt x="258526" y="831774"/>
                  <a:pt x="260928" y="834566"/>
                  <a:pt x="262550" y="837810"/>
                </a:cubicBezTo>
                <a:cubicBezTo>
                  <a:pt x="263973" y="840655"/>
                  <a:pt x="264023" y="844082"/>
                  <a:pt x="265568" y="846863"/>
                </a:cubicBezTo>
                <a:cubicBezTo>
                  <a:pt x="269091" y="853204"/>
                  <a:pt x="273615" y="858934"/>
                  <a:pt x="277639" y="864970"/>
                </a:cubicBezTo>
                <a:cubicBezTo>
                  <a:pt x="279651" y="867988"/>
                  <a:pt x="280156" y="873144"/>
                  <a:pt x="283675" y="874024"/>
                </a:cubicBezTo>
                <a:lnTo>
                  <a:pt x="295746" y="877041"/>
                </a:lnTo>
                <a:cubicBezTo>
                  <a:pt x="308823" y="875029"/>
                  <a:pt x="325950" y="880679"/>
                  <a:pt x="334978" y="871006"/>
                </a:cubicBezTo>
                <a:cubicBezTo>
                  <a:pt x="343927" y="861418"/>
                  <a:pt x="334617" y="844447"/>
                  <a:pt x="337996" y="831774"/>
                </a:cubicBezTo>
                <a:cubicBezTo>
                  <a:pt x="338930" y="828270"/>
                  <a:pt x="344098" y="827846"/>
                  <a:pt x="347049" y="825738"/>
                </a:cubicBezTo>
                <a:cubicBezTo>
                  <a:pt x="351142" y="822815"/>
                  <a:pt x="354115" y="817185"/>
                  <a:pt x="359120" y="816685"/>
                </a:cubicBezTo>
                <a:cubicBezTo>
                  <a:pt x="395168" y="813080"/>
                  <a:pt x="431548" y="814673"/>
                  <a:pt x="467762" y="813667"/>
                </a:cubicBezTo>
                <a:cubicBezTo>
                  <a:pt x="469774" y="810649"/>
                  <a:pt x="472369" y="807948"/>
                  <a:pt x="473798" y="804614"/>
                </a:cubicBezTo>
                <a:cubicBezTo>
                  <a:pt x="475432" y="800802"/>
                  <a:pt x="476895" y="796689"/>
                  <a:pt x="476815" y="792542"/>
                </a:cubicBezTo>
                <a:cubicBezTo>
                  <a:pt x="475886" y="744224"/>
                  <a:pt x="478128" y="695452"/>
                  <a:pt x="470780" y="647687"/>
                </a:cubicBezTo>
                <a:cubicBezTo>
                  <a:pt x="469677" y="640517"/>
                  <a:pt x="457802" y="640745"/>
                  <a:pt x="452673" y="635616"/>
                </a:cubicBezTo>
                <a:cubicBezTo>
                  <a:pt x="444679" y="627622"/>
                  <a:pt x="436281" y="616857"/>
                  <a:pt x="425513" y="611473"/>
                </a:cubicBezTo>
                <a:cubicBezTo>
                  <a:pt x="422668" y="610050"/>
                  <a:pt x="419477" y="609461"/>
                  <a:pt x="416459" y="608455"/>
                </a:cubicBezTo>
                <a:cubicBezTo>
                  <a:pt x="415453" y="591354"/>
                  <a:pt x="415146" y="574198"/>
                  <a:pt x="413441" y="557152"/>
                </a:cubicBezTo>
                <a:cubicBezTo>
                  <a:pt x="413124" y="553987"/>
                  <a:pt x="411047" y="551218"/>
                  <a:pt x="410423" y="548099"/>
                </a:cubicBezTo>
                <a:cubicBezTo>
                  <a:pt x="409028" y="541124"/>
                  <a:pt x="408237" y="534038"/>
                  <a:pt x="407406" y="526974"/>
                </a:cubicBezTo>
                <a:cubicBezTo>
                  <a:pt x="406225" y="516934"/>
                  <a:pt x="405642" y="506827"/>
                  <a:pt x="404388" y="496796"/>
                </a:cubicBezTo>
                <a:cubicBezTo>
                  <a:pt x="403715" y="491414"/>
                  <a:pt x="399897" y="469781"/>
                  <a:pt x="398352" y="463600"/>
                </a:cubicBezTo>
                <a:cubicBezTo>
                  <a:pt x="395521" y="452277"/>
                  <a:pt x="394480" y="454565"/>
                  <a:pt x="389299" y="442475"/>
                </a:cubicBezTo>
                <a:cubicBezTo>
                  <a:pt x="388046" y="439551"/>
                  <a:pt x="387287" y="436440"/>
                  <a:pt x="386281" y="433422"/>
                </a:cubicBezTo>
                <a:cubicBezTo>
                  <a:pt x="385604" y="363740"/>
                  <a:pt x="466038" y="172809"/>
                  <a:pt x="371192" y="113532"/>
                </a:cubicBezTo>
                <a:cubicBezTo>
                  <a:pt x="367377" y="111148"/>
                  <a:pt x="363144" y="109509"/>
                  <a:pt x="359120" y="107497"/>
                </a:cubicBezTo>
                <a:cubicBezTo>
                  <a:pt x="356102" y="104479"/>
                  <a:pt x="352844" y="101683"/>
                  <a:pt x="350067" y="98443"/>
                </a:cubicBezTo>
                <a:cubicBezTo>
                  <a:pt x="346794" y="94624"/>
                  <a:pt x="343937" y="90465"/>
                  <a:pt x="341014" y="86372"/>
                </a:cubicBezTo>
                <a:cubicBezTo>
                  <a:pt x="336404" y="79918"/>
                  <a:pt x="331735" y="72696"/>
                  <a:pt x="328942" y="65247"/>
                </a:cubicBezTo>
                <a:cubicBezTo>
                  <a:pt x="327486" y="61364"/>
                  <a:pt x="326930" y="57200"/>
                  <a:pt x="325924" y="53176"/>
                </a:cubicBezTo>
                <a:cubicBezTo>
                  <a:pt x="324918" y="41105"/>
                  <a:pt x="324508" y="28969"/>
                  <a:pt x="322907" y="16962"/>
                </a:cubicBezTo>
                <a:cubicBezTo>
                  <a:pt x="322487" y="13809"/>
                  <a:pt x="322477" y="9758"/>
                  <a:pt x="319889" y="7909"/>
                </a:cubicBezTo>
                <a:cubicBezTo>
                  <a:pt x="314712" y="4211"/>
                  <a:pt x="301782" y="1873"/>
                  <a:pt x="301782" y="1873"/>
                </a:cubicBezTo>
                <a:cubicBezTo>
                  <a:pt x="292728" y="2879"/>
                  <a:pt x="282306" y="0"/>
                  <a:pt x="274621" y="4891"/>
                </a:cubicBezTo>
                <a:cubicBezTo>
                  <a:pt x="269254" y="8307"/>
                  <a:pt x="270598" y="16962"/>
                  <a:pt x="268586" y="22998"/>
                </a:cubicBezTo>
                <a:cubicBezTo>
                  <a:pt x="265223" y="33086"/>
                  <a:pt x="265078" y="32747"/>
                  <a:pt x="262550" y="44123"/>
                </a:cubicBezTo>
                <a:cubicBezTo>
                  <a:pt x="261437" y="49130"/>
                  <a:pt x="261826" y="54624"/>
                  <a:pt x="259532" y="59212"/>
                </a:cubicBezTo>
                <a:cubicBezTo>
                  <a:pt x="257307" y="63662"/>
                  <a:pt x="246047" y="71990"/>
                  <a:pt x="241425" y="74301"/>
                </a:cubicBezTo>
                <a:cubicBezTo>
                  <a:pt x="238580" y="75724"/>
                  <a:pt x="235217" y="75897"/>
                  <a:pt x="232372" y="77319"/>
                </a:cubicBezTo>
                <a:cubicBezTo>
                  <a:pt x="208972" y="89019"/>
                  <a:pt x="237020" y="78786"/>
                  <a:pt x="214265" y="86372"/>
                </a:cubicBezTo>
                <a:cubicBezTo>
                  <a:pt x="210241" y="89390"/>
                  <a:pt x="206561" y="92930"/>
                  <a:pt x="202194" y="95425"/>
                </a:cubicBezTo>
                <a:cubicBezTo>
                  <a:pt x="197197" y="98280"/>
                  <a:pt x="181872" y="100697"/>
                  <a:pt x="178051" y="101461"/>
                </a:cubicBezTo>
                <a:cubicBezTo>
                  <a:pt x="161956" y="98443"/>
                  <a:pt x="145371" y="97373"/>
                  <a:pt x="129766" y="92408"/>
                </a:cubicBezTo>
                <a:cubicBezTo>
                  <a:pt x="122853" y="90209"/>
                  <a:pt x="111659" y="80336"/>
                  <a:pt x="111659" y="80336"/>
                </a:cubicBezTo>
                <a:cubicBezTo>
                  <a:pt x="102603" y="66752"/>
                  <a:pt x="103110" y="62482"/>
                  <a:pt x="90534" y="56194"/>
                </a:cubicBezTo>
                <a:cubicBezTo>
                  <a:pt x="87689" y="54772"/>
                  <a:pt x="84262" y="54721"/>
                  <a:pt x="81481" y="53176"/>
                </a:cubicBezTo>
                <a:cubicBezTo>
                  <a:pt x="75140" y="49653"/>
                  <a:pt x="63374" y="41105"/>
                  <a:pt x="63374" y="41105"/>
                </a:cubicBezTo>
                <a:cubicBezTo>
                  <a:pt x="58775" y="34207"/>
                  <a:pt x="56907" y="28890"/>
                  <a:pt x="48285" y="26016"/>
                </a:cubicBezTo>
                <a:cubicBezTo>
                  <a:pt x="45422" y="25062"/>
                  <a:pt x="48285" y="28027"/>
                  <a:pt x="45267" y="29033"/>
                </a:cubicBezTo>
                <a:close/>
              </a:path>
            </a:pathLst>
          </a:custGeom>
          <a:noFill/>
          <a:ln w="317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06438" y="1089025"/>
            <a:ext cx="847725" cy="866775"/>
          </a:xfrm>
          <a:custGeom>
            <a:avLst/>
            <a:gdLst>
              <a:gd name="connsiteX0" fmla="*/ 9795 w 847255"/>
              <a:gd name="connsiteY0" fmla="*/ 43895 h 866559"/>
              <a:gd name="connsiteX1" fmla="*/ 6836 w 847255"/>
              <a:gd name="connsiteY1" fmla="*/ 319102 h 866559"/>
              <a:gd name="connsiteX2" fmla="*/ 917 w 847255"/>
              <a:gd name="connsiteY2" fmla="*/ 336858 h 866559"/>
              <a:gd name="connsiteX3" fmla="*/ 3877 w 847255"/>
              <a:gd name="connsiteY3" fmla="*/ 680128 h 866559"/>
              <a:gd name="connsiteX4" fmla="*/ 12754 w 847255"/>
              <a:gd name="connsiteY4" fmla="*/ 686046 h 866559"/>
              <a:gd name="connsiteX5" fmla="*/ 27550 w 847255"/>
              <a:gd name="connsiteY5" fmla="*/ 689005 h 866559"/>
              <a:gd name="connsiteX6" fmla="*/ 172552 w 847255"/>
              <a:gd name="connsiteY6" fmla="*/ 683087 h 866559"/>
              <a:gd name="connsiteX7" fmla="*/ 187348 w 847255"/>
              <a:gd name="connsiteY7" fmla="*/ 680128 h 866559"/>
              <a:gd name="connsiteX8" fmla="*/ 205104 w 847255"/>
              <a:gd name="connsiteY8" fmla="*/ 677168 h 866559"/>
              <a:gd name="connsiteX9" fmla="*/ 261329 w 847255"/>
              <a:gd name="connsiteY9" fmla="*/ 689005 h 866559"/>
              <a:gd name="connsiteX10" fmla="*/ 267247 w 847255"/>
              <a:gd name="connsiteY10" fmla="*/ 697883 h 866559"/>
              <a:gd name="connsiteX11" fmla="*/ 270207 w 847255"/>
              <a:gd name="connsiteY11" fmla="*/ 709720 h 866559"/>
              <a:gd name="connsiteX12" fmla="*/ 285003 w 847255"/>
              <a:gd name="connsiteY12" fmla="*/ 739312 h 866559"/>
              <a:gd name="connsiteX13" fmla="*/ 293880 w 847255"/>
              <a:gd name="connsiteY13" fmla="*/ 748190 h 866559"/>
              <a:gd name="connsiteX14" fmla="*/ 296840 w 847255"/>
              <a:gd name="connsiteY14" fmla="*/ 757067 h 866559"/>
              <a:gd name="connsiteX15" fmla="*/ 350106 w 847255"/>
              <a:gd name="connsiteY15" fmla="*/ 774823 h 866559"/>
              <a:gd name="connsiteX16" fmla="*/ 379698 w 847255"/>
              <a:gd name="connsiteY16" fmla="*/ 792578 h 866559"/>
              <a:gd name="connsiteX17" fmla="*/ 394494 w 847255"/>
              <a:gd name="connsiteY17" fmla="*/ 813293 h 866559"/>
              <a:gd name="connsiteX18" fmla="*/ 403372 w 847255"/>
              <a:gd name="connsiteY18" fmla="*/ 828089 h 866559"/>
              <a:gd name="connsiteX19" fmla="*/ 412249 w 847255"/>
              <a:gd name="connsiteY19" fmla="*/ 842885 h 866559"/>
              <a:gd name="connsiteX20" fmla="*/ 415209 w 847255"/>
              <a:gd name="connsiteY20" fmla="*/ 851762 h 866559"/>
              <a:gd name="connsiteX21" fmla="*/ 430005 w 847255"/>
              <a:gd name="connsiteY21" fmla="*/ 863599 h 866559"/>
              <a:gd name="connsiteX22" fmla="*/ 450719 w 847255"/>
              <a:gd name="connsiteY22" fmla="*/ 866559 h 866559"/>
              <a:gd name="connsiteX23" fmla="*/ 512863 w 847255"/>
              <a:gd name="connsiteY23" fmla="*/ 857681 h 866559"/>
              <a:gd name="connsiteX24" fmla="*/ 521741 w 847255"/>
              <a:gd name="connsiteY24" fmla="*/ 842885 h 866559"/>
              <a:gd name="connsiteX25" fmla="*/ 527659 w 847255"/>
              <a:gd name="connsiteY25" fmla="*/ 828089 h 866559"/>
              <a:gd name="connsiteX26" fmla="*/ 533578 w 847255"/>
              <a:gd name="connsiteY26" fmla="*/ 816252 h 866559"/>
              <a:gd name="connsiteX27" fmla="*/ 536537 w 847255"/>
              <a:gd name="connsiteY27" fmla="*/ 620943 h 866559"/>
              <a:gd name="connsiteX28" fmla="*/ 545414 w 847255"/>
              <a:gd name="connsiteY28" fmla="*/ 615025 h 866559"/>
              <a:gd name="connsiteX29" fmla="*/ 569088 w 847255"/>
              <a:gd name="connsiteY29" fmla="*/ 603188 h 866559"/>
              <a:gd name="connsiteX30" fmla="*/ 575007 w 847255"/>
              <a:gd name="connsiteY30" fmla="*/ 546962 h 866559"/>
              <a:gd name="connsiteX31" fmla="*/ 598680 w 847255"/>
              <a:gd name="connsiteY31" fmla="*/ 496656 h 866559"/>
              <a:gd name="connsiteX32" fmla="*/ 613477 w 847255"/>
              <a:gd name="connsiteY32" fmla="*/ 484819 h 866559"/>
              <a:gd name="connsiteX33" fmla="*/ 619395 w 847255"/>
              <a:gd name="connsiteY33" fmla="*/ 475941 h 866559"/>
              <a:gd name="connsiteX34" fmla="*/ 640110 w 847255"/>
              <a:gd name="connsiteY34" fmla="*/ 458186 h 866559"/>
              <a:gd name="connsiteX35" fmla="*/ 657865 w 847255"/>
              <a:gd name="connsiteY35" fmla="*/ 440430 h 866559"/>
              <a:gd name="connsiteX36" fmla="*/ 666743 w 847255"/>
              <a:gd name="connsiteY36" fmla="*/ 428594 h 866559"/>
              <a:gd name="connsiteX37" fmla="*/ 678580 w 847255"/>
              <a:gd name="connsiteY37" fmla="*/ 422675 h 866559"/>
              <a:gd name="connsiteX38" fmla="*/ 693376 w 847255"/>
              <a:gd name="connsiteY38" fmla="*/ 413797 h 866559"/>
              <a:gd name="connsiteX39" fmla="*/ 699294 w 847255"/>
              <a:gd name="connsiteY39" fmla="*/ 401961 h 866559"/>
              <a:gd name="connsiteX40" fmla="*/ 705213 w 847255"/>
              <a:gd name="connsiteY40" fmla="*/ 396042 h 866559"/>
              <a:gd name="connsiteX41" fmla="*/ 711131 w 847255"/>
              <a:gd name="connsiteY41" fmla="*/ 384205 h 866559"/>
              <a:gd name="connsiteX42" fmla="*/ 720009 w 847255"/>
              <a:gd name="connsiteY42" fmla="*/ 375328 h 866559"/>
              <a:gd name="connsiteX43" fmla="*/ 728886 w 847255"/>
              <a:gd name="connsiteY43" fmla="*/ 360531 h 866559"/>
              <a:gd name="connsiteX44" fmla="*/ 740723 w 847255"/>
              <a:gd name="connsiteY44" fmla="*/ 351654 h 866559"/>
              <a:gd name="connsiteX45" fmla="*/ 755519 w 847255"/>
              <a:gd name="connsiteY45" fmla="*/ 333898 h 866559"/>
              <a:gd name="connsiteX46" fmla="*/ 761438 w 847255"/>
              <a:gd name="connsiteY46" fmla="*/ 310225 h 866559"/>
              <a:gd name="connsiteX47" fmla="*/ 764397 w 847255"/>
              <a:gd name="connsiteY47" fmla="*/ 301347 h 866559"/>
              <a:gd name="connsiteX48" fmla="*/ 767356 w 847255"/>
              <a:gd name="connsiteY48" fmla="*/ 274714 h 866559"/>
              <a:gd name="connsiteX49" fmla="*/ 776234 w 847255"/>
              <a:gd name="connsiteY49" fmla="*/ 265836 h 866559"/>
              <a:gd name="connsiteX50" fmla="*/ 779193 w 847255"/>
              <a:gd name="connsiteY50" fmla="*/ 256959 h 866559"/>
              <a:gd name="connsiteX51" fmla="*/ 799908 w 847255"/>
              <a:gd name="connsiteY51" fmla="*/ 233285 h 866559"/>
              <a:gd name="connsiteX52" fmla="*/ 805826 w 847255"/>
              <a:gd name="connsiteY52" fmla="*/ 224407 h 866559"/>
              <a:gd name="connsiteX53" fmla="*/ 823581 w 847255"/>
              <a:gd name="connsiteY53" fmla="*/ 209611 h 866559"/>
              <a:gd name="connsiteX54" fmla="*/ 829500 w 847255"/>
              <a:gd name="connsiteY54" fmla="*/ 200733 h 866559"/>
              <a:gd name="connsiteX55" fmla="*/ 838378 w 847255"/>
              <a:gd name="connsiteY55" fmla="*/ 185937 h 866559"/>
              <a:gd name="connsiteX56" fmla="*/ 847255 w 847255"/>
              <a:gd name="connsiteY56" fmla="*/ 180019 h 866559"/>
              <a:gd name="connsiteX57" fmla="*/ 841337 w 847255"/>
              <a:gd name="connsiteY57" fmla="*/ 144508 h 866559"/>
              <a:gd name="connsiteX58" fmla="*/ 811745 w 847255"/>
              <a:gd name="connsiteY58" fmla="*/ 135630 h 866559"/>
              <a:gd name="connsiteX59" fmla="*/ 722968 w 847255"/>
              <a:gd name="connsiteY59" fmla="*/ 129712 h 866559"/>
              <a:gd name="connsiteX60" fmla="*/ 696335 w 847255"/>
              <a:gd name="connsiteY60" fmla="*/ 123794 h 866559"/>
              <a:gd name="connsiteX61" fmla="*/ 678580 w 847255"/>
              <a:gd name="connsiteY61" fmla="*/ 117875 h 866559"/>
              <a:gd name="connsiteX62" fmla="*/ 666743 w 847255"/>
              <a:gd name="connsiteY62" fmla="*/ 114916 h 866559"/>
              <a:gd name="connsiteX63" fmla="*/ 654906 w 847255"/>
              <a:gd name="connsiteY63" fmla="*/ 100120 h 866559"/>
              <a:gd name="connsiteX64" fmla="*/ 648987 w 847255"/>
              <a:gd name="connsiteY64" fmla="*/ 94201 h 866559"/>
              <a:gd name="connsiteX65" fmla="*/ 640110 w 847255"/>
              <a:gd name="connsiteY65" fmla="*/ 82364 h 866559"/>
              <a:gd name="connsiteX66" fmla="*/ 631232 w 847255"/>
              <a:gd name="connsiteY66" fmla="*/ 61650 h 866559"/>
              <a:gd name="connsiteX67" fmla="*/ 616436 w 847255"/>
              <a:gd name="connsiteY67" fmla="*/ 46854 h 866559"/>
              <a:gd name="connsiteX68" fmla="*/ 610517 w 847255"/>
              <a:gd name="connsiteY68" fmla="*/ 40935 h 866559"/>
              <a:gd name="connsiteX69" fmla="*/ 595721 w 847255"/>
              <a:gd name="connsiteY69" fmla="*/ 26139 h 866559"/>
              <a:gd name="connsiteX70" fmla="*/ 583884 w 847255"/>
              <a:gd name="connsiteY70" fmla="*/ 23180 h 866559"/>
              <a:gd name="connsiteX71" fmla="*/ 145919 w 847255"/>
              <a:gd name="connsiteY71" fmla="*/ 26139 h 866559"/>
              <a:gd name="connsiteX72" fmla="*/ 125205 w 847255"/>
              <a:gd name="connsiteY72" fmla="*/ 35017 h 866559"/>
              <a:gd name="connsiteX73" fmla="*/ 116327 w 847255"/>
              <a:gd name="connsiteY73" fmla="*/ 37976 h 866559"/>
              <a:gd name="connsiteX74" fmla="*/ 86735 w 847255"/>
              <a:gd name="connsiteY74" fmla="*/ 55731 h 866559"/>
              <a:gd name="connsiteX75" fmla="*/ 71939 w 847255"/>
              <a:gd name="connsiteY75" fmla="*/ 70528 h 866559"/>
              <a:gd name="connsiteX76" fmla="*/ 66020 w 847255"/>
              <a:gd name="connsiteY76" fmla="*/ 79405 h 866559"/>
              <a:gd name="connsiteX77" fmla="*/ 54183 w 847255"/>
              <a:gd name="connsiteY77" fmla="*/ 91242 h 866559"/>
              <a:gd name="connsiteX78" fmla="*/ 27550 w 847255"/>
              <a:gd name="connsiteY78" fmla="*/ 85324 h 866559"/>
              <a:gd name="connsiteX79" fmla="*/ 24591 w 847255"/>
              <a:gd name="connsiteY79" fmla="*/ 61650 h 866559"/>
              <a:gd name="connsiteX80" fmla="*/ 18673 w 847255"/>
              <a:gd name="connsiteY80" fmla="*/ 55731 h 866559"/>
              <a:gd name="connsiteX81" fmla="*/ 9795 w 847255"/>
              <a:gd name="connsiteY81" fmla="*/ 43895 h 86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847255" h="866559">
                <a:moveTo>
                  <a:pt x="9795" y="43895"/>
                </a:moveTo>
                <a:cubicBezTo>
                  <a:pt x="7822" y="87790"/>
                  <a:pt x="9615" y="227403"/>
                  <a:pt x="6836" y="319102"/>
                </a:cubicBezTo>
                <a:cubicBezTo>
                  <a:pt x="6647" y="325338"/>
                  <a:pt x="917" y="336858"/>
                  <a:pt x="917" y="336858"/>
                </a:cubicBezTo>
                <a:cubicBezTo>
                  <a:pt x="1904" y="451281"/>
                  <a:pt x="0" y="565766"/>
                  <a:pt x="3877" y="680128"/>
                </a:cubicBezTo>
                <a:cubicBezTo>
                  <a:pt x="3997" y="683682"/>
                  <a:pt x="9424" y="684797"/>
                  <a:pt x="12754" y="686046"/>
                </a:cubicBezTo>
                <a:cubicBezTo>
                  <a:pt x="17463" y="687812"/>
                  <a:pt x="22618" y="688019"/>
                  <a:pt x="27550" y="689005"/>
                </a:cubicBezTo>
                <a:lnTo>
                  <a:pt x="172552" y="683087"/>
                </a:lnTo>
                <a:cubicBezTo>
                  <a:pt x="177574" y="682808"/>
                  <a:pt x="182399" y="681028"/>
                  <a:pt x="187348" y="680128"/>
                </a:cubicBezTo>
                <a:cubicBezTo>
                  <a:pt x="193252" y="679055"/>
                  <a:pt x="199185" y="678155"/>
                  <a:pt x="205104" y="677168"/>
                </a:cubicBezTo>
                <a:cubicBezTo>
                  <a:pt x="286645" y="681699"/>
                  <a:pt x="248334" y="663013"/>
                  <a:pt x="261329" y="689005"/>
                </a:cubicBezTo>
                <a:cubicBezTo>
                  <a:pt x="262919" y="692186"/>
                  <a:pt x="265274" y="694924"/>
                  <a:pt x="267247" y="697883"/>
                </a:cubicBezTo>
                <a:cubicBezTo>
                  <a:pt x="268234" y="701829"/>
                  <a:pt x="268921" y="705862"/>
                  <a:pt x="270207" y="709720"/>
                </a:cubicBezTo>
                <a:cubicBezTo>
                  <a:pt x="273702" y="720204"/>
                  <a:pt x="278329" y="730413"/>
                  <a:pt x="285003" y="739312"/>
                </a:cubicBezTo>
                <a:cubicBezTo>
                  <a:pt x="287514" y="742660"/>
                  <a:pt x="290921" y="745231"/>
                  <a:pt x="293880" y="748190"/>
                </a:cubicBezTo>
                <a:cubicBezTo>
                  <a:pt x="294867" y="751149"/>
                  <a:pt x="295027" y="754529"/>
                  <a:pt x="296840" y="757067"/>
                </a:cubicBezTo>
                <a:cubicBezTo>
                  <a:pt x="311638" y="777782"/>
                  <a:pt x="320412" y="770581"/>
                  <a:pt x="350106" y="774823"/>
                </a:cubicBezTo>
                <a:cubicBezTo>
                  <a:pt x="365456" y="780963"/>
                  <a:pt x="367068" y="779948"/>
                  <a:pt x="379698" y="792578"/>
                </a:cubicBezTo>
                <a:cubicBezTo>
                  <a:pt x="381041" y="793921"/>
                  <a:pt x="392813" y="809930"/>
                  <a:pt x="394494" y="813293"/>
                </a:cubicBezTo>
                <a:cubicBezTo>
                  <a:pt x="402176" y="828658"/>
                  <a:pt x="391812" y="816529"/>
                  <a:pt x="403372" y="828089"/>
                </a:cubicBezTo>
                <a:cubicBezTo>
                  <a:pt x="411752" y="853229"/>
                  <a:pt x="400066" y="822580"/>
                  <a:pt x="412249" y="842885"/>
                </a:cubicBezTo>
                <a:cubicBezTo>
                  <a:pt x="413854" y="845560"/>
                  <a:pt x="413604" y="849087"/>
                  <a:pt x="415209" y="851762"/>
                </a:cubicBezTo>
                <a:cubicBezTo>
                  <a:pt x="417173" y="855035"/>
                  <a:pt x="427052" y="862713"/>
                  <a:pt x="430005" y="863599"/>
                </a:cubicBezTo>
                <a:cubicBezTo>
                  <a:pt x="436686" y="865603"/>
                  <a:pt x="443814" y="865572"/>
                  <a:pt x="450719" y="866559"/>
                </a:cubicBezTo>
                <a:cubicBezTo>
                  <a:pt x="471434" y="863600"/>
                  <a:pt x="493012" y="864298"/>
                  <a:pt x="512863" y="857681"/>
                </a:cubicBezTo>
                <a:cubicBezTo>
                  <a:pt x="518320" y="855862"/>
                  <a:pt x="519169" y="848029"/>
                  <a:pt x="521741" y="842885"/>
                </a:cubicBezTo>
                <a:cubicBezTo>
                  <a:pt x="524117" y="838134"/>
                  <a:pt x="525502" y="832943"/>
                  <a:pt x="527659" y="828089"/>
                </a:cubicBezTo>
                <a:cubicBezTo>
                  <a:pt x="529451" y="824058"/>
                  <a:pt x="531605" y="820198"/>
                  <a:pt x="533578" y="816252"/>
                </a:cubicBezTo>
                <a:cubicBezTo>
                  <a:pt x="534564" y="751149"/>
                  <a:pt x="532714" y="685941"/>
                  <a:pt x="536537" y="620943"/>
                </a:cubicBezTo>
                <a:cubicBezTo>
                  <a:pt x="536746" y="617393"/>
                  <a:pt x="542292" y="616728"/>
                  <a:pt x="545414" y="615025"/>
                </a:cubicBezTo>
                <a:cubicBezTo>
                  <a:pt x="553159" y="610800"/>
                  <a:pt x="569088" y="603188"/>
                  <a:pt x="569088" y="603188"/>
                </a:cubicBezTo>
                <a:cubicBezTo>
                  <a:pt x="571061" y="584446"/>
                  <a:pt x="571575" y="565493"/>
                  <a:pt x="575007" y="546962"/>
                </a:cubicBezTo>
                <a:cubicBezTo>
                  <a:pt x="577243" y="534886"/>
                  <a:pt x="592091" y="505222"/>
                  <a:pt x="598680" y="496656"/>
                </a:cubicBezTo>
                <a:cubicBezTo>
                  <a:pt x="602531" y="491650"/>
                  <a:pt x="609011" y="489285"/>
                  <a:pt x="613477" y="484819"/>
                </a:cubicBezTo>
                <a:cubicBezTo>
                  <a:pt x="615992" y="482304"/>
                  <a:pt x="617080" y="478641"/>
                  <a:pt x="619395" y="475941"/>
                </a:cubicBezTo>
                <a:cubicBezTo>
                  <a:pt x="628963" y="464778"/>
                  <a:pt x="629638" y="465166"/>
                  <a:pt x="640110" y="458186"/>
                </a:cubicBezTo>
                <a:cubicBezTo>
                  <a:pt x="654054" y="437268"/>
                  <a:pt x="635847" y="462447"/>
                  <a:pt x="657865" y="440430"/>
                </a:cubicBezTo>
                <a:cubicBezTo>
                  <a:pt x="661352" y="436943"/>
                  <a:pt x="662998" y="431804"/>
                  <a:pt x="666743" y="428594"/>
                </a:cubicBezTo>
                <a:cubicBezTo>
                  <a:pt x="670092" y="425723"/>
                  <a:pt x="674724" y="424817"/>
                  <a:pt x="678580" y="422675"/>
                </a:cubicBezTo>
                <a:cubicBezTo>
                  <a:pt x="683608" y="419882"/>
                  <a:pt x="688444" y="416756"/>
                  <a:pt x="693376" y="413797"/>
                </a:cubicBezTo>
                <a:cubicBezTo>
                  <a:pt x="695349" y="409852"/>
                  <a:pt x="696847" y="405631"/>
                  <a:pt x="699294" y="401961"/>
                </a:cubicBezTo>
                <a:cubicBezTo>
                  <a:pt x="700842" y="399639"/>
                  <a:pt x="703665" y="398364"/>
                  <a:pt x="705213" y="396042"/>
                </a:cubicBezTo>
                <a:cubicBezTo>
                  <a:pt x="707660" y="392372"/>
                  <a:pt x="708567" y="387795"/>
                  <a:pt x="711131" y="384205"/>
                </a:cubicBezTo>
                <a:cubicBezTo>
                  <a:pt x="713563" y="380800"/>
                  <a:pt x="717498" y="378676"/>
                  <a:pt x="720009" y="375328"/>
                </a:cubicBezTo>
                <a:cubicBezTo>
                  <a:pt x="723460" y="370726"/>
                  <a:pt x="725098" y="364860"/>
                  <a:pt x="728886" y="360531"/>
                </a:cubicBezTo>
                <a:cubicBezTo>
                  <a:pt x="732134" y="356819"/>
                  <a:pt x="736978" y="354864"/>
                  <a:pt x="740723" y="351654"/>
                </a:cubicBezTo>
                <a:cubicBezTo>
                  <a:pt x="746452" y="346744"/>
                  <a:pt x="752093" y="340749"/>
                  <a:pt x="755519" y="333898"/>
                </a:cubicBezTo>
                <a:cubicBezTo>
                  <a:pt x="758904" y="327128"/>
                  <a:pt x="759748" y="316988"/>
                  <a:pt x="761438" y="310225"/>
                </a:cubicBezTo>
                <a:cubicBezTo>
                  <a:pt x="762194" y="307199"/>
                  <a:pt x="763411" y="304306"/>
                  <a:pt x="764397" y="301347"/>
                </a:cubicBezTo>
                <a:cubicBezTo>
                  <a:pt x="765383" y="292469"/>
                  <a:pt x="764531" y="283188"/>
                  <a:pt x="767356" y="274714"/>
                </a:cubicBezTo>
                <a:cubicBezTo>
                  <a:pt x="768679" y="270744"/>
                  <a:pt x="773912" y="269318"/>
                  <a:pt x="776234" y="265836"/>
                </a:cubicBezTo>
                <a:cubicBezTo>
                  <a:pt x="777964" y="263241"/>
                  <a:pt x="777645" y="259667"/>
                  <a:pt x="779193" y="256959"/>
                </a:cubicBezTo>
                <a:cubicBezTo>
                  <a:pt x="798149" y="223786"/>
                  <a:pt x="776969" y="267697"/>
                  <a:pt x="799908" y="233285"/>
                </a:cubicBezTo>
                <a:cubicBezTo>
                  <a:pt x="801881" y="230326"/>
                  <a:pt x="803549" y="227139"/>
                  <a:pt x="805826" y="224407"/>
                </a:cubicBezTo>
                <a:cubicBezTo>
                  <a:pt x="812946" y="215863"/>
                  <a:pt x="814853" y="215430"/>
                  <a:pt x="823581" y="209611"/>
                </a:cubicBezTo>
                <a:cubicBezTo>
                  <a:pt x="825554" y="206652"/>
                  <a:pt x="827615" y="203749"/>
                  <a:pt x="829500" y="200733"/>
                </a:cubicBezTo>
                <a:cubicBezTo>
                  <a:pt x="832549" y="195856"/>
                  <a:pt x="834635" y="190304"/>
                  <a:pt x="838378" y="185937"/>
                </a:cubicBezTo>
                <a:cubicBezTo>
                  <a:pt x="840692" y="183237"/>
                  <a:pt x="844296" y="181992"/>
                  <a:pt x="847255" y="180019"/>
                </a:cubicBezTo>
                <a:cubicBezTo>
                  <a:pt x="845282" y="168182"/>
                  <a:pt x="846064" y="155538"/>
                  <a:pt x="841337" y="144508"/>
                </a:cubicBezTo>
                <a:cubicBezTo>
                  <a:pt x="838717" y="138394"/>
                  <a:pt x="814016" y="135933"/>
                  <a:pt x="811745" y="135630"/>
                </a:cubicBezTo>
                <a:cubicBezTo>
                  <a:pt x="776759" y="130965"/>
                  <a:pt x="765575" y="131741"/>
                  <a:pt x="722968" y="129712"/>
                </a:cubicBezTo>
                <a:cubicBezTo>
                  <a:pt x="714090" y="127739"/>
                  <a:pt x="705122" y="126137"/>
                  <a:pt x="696335" y="123794"/>
                </a:cubicBezTo>
                <a:cubicBezTo>
                  <a:pt x="690307" y="122187"/>
                  <a:pt x="684632" y="119388"/>
                  <a:pt x="678580" y="117875"/>
                </a:cubicBezTo>
                <a:lnTo>
                  <a:pt x="666743" y="114916"/>
                </a:lnTo>
                <a:cubicBezTo>
                  <a:pt x="662797" y="109984"/>
                  <a:pt x="659016" y="104915"/>
                  <a:pt x="654906" y="100120"/>
                </a:cubicBezTo>
                <a:cubicBezTo>
                  <a:pt x="653090" y="98002"/>
                  <a:pt x="650773" y="96345"/>
                  <a:pt x="648987" y="94201"/>
                </a:cubicBezTo>
                <a:cubicBezTo>
                  <a:pt x="645830" y="90412"/>
                  <a:pt x="643069" y="86310"/>
                  <a:pt x="640110" y="82364"/>
                </a:cubicBezTo>
                <a:cubicBezTo>
                  <a:pt x="637911" y="75769"/>
                  <a:pt x="635495" y="67132"/>
                  <a:pt x="631232" y="61650"/>
                </a:cubicBezTo>
                <a:cubicBezTo>
                  <a:pt x="626950" y="56144"/>
                  <a:pt x="621368" y="51786"/>
                  <a:pt x="616436" y="46854"/>
                </a:cubicBezTo>
                <a:cubicBezTo>
                  <a:pt x="614463" y="44881"/>
                  <a:pt x="612065" y="43257"/>
                  <a:pt x="610517" y="40935"/>
                </a:cubicBezTo>
                <a:cubicBezTo>
                  <a:pt x="605257" y="33044"/>
                  <a:pt x="604927" y="30085"/>
                  <a:pt x="595721" y="26139"/>
                </a:cubicBezTo>
                <a:cubicBezTo>
                  <a:pt x="591983" y="24537"/>
                  <a:pt x="587830" y="24166"/>
                  <a:pt x="583884" y="23180"/>
                </a:cubicBezTo>
                <a:lnTo>
                  <a:pt x="145919" y="26139"/>
                </a:lnTo>
                <a:cubicBezTo>
                  <a:pt x="133265" y="26305"/>
                  <a:pt x="135163" y="30038"/>
                  <a:pt x="125205" y="35017"/>
                </a:cubicBezTo>
                <a:cubicBezTo>
                  <a:pt x="122415" y="36412"/>
                  <a:pt x="119194" y="36747"/>
                  <a:pt x="116327" y="37976"/>
                </a:cubicBezTo>
                <a:cubicBezTo>
                  <a:pt x="108157" y="41477"/>
                  <a:pt x="91990" y="50475"/>
                  <a:pt x="86735" y="55731"/>
                </a:cubicBezTo>
                <a:cubicBezTo>
                  <a:pt x="81803" y="60663"/>
                  <a:pt x="75809" y="64725"/>
                  <a:pt x="71939" y="70528"/>
                </a:cubicBezTo>
                <a:cubicBezTo>
                  <a:pt x="69966" y="73487"/>
                  <a:pt x="68335" y="76705"/>
                  <a:pt x="66020" y="79405"/>
                </a:cubicBezTo>
                <a:cubicBezTo>
                  <a:pt x="62388" y="83642"/>
                  <a:pt x="54183" y="91242"/>
                  <a:pt x="54183" y="91242"/>
                </a:cubicBezTo>
                <a:cubicBezTo>
                  <a:pt x="45305" y="89269"/>
                  <a:pt x="33981" y="91755"/>
                  <a:pt x="27550" y="85324"/>
                </a:cubicBezTo>
                <a:cubicBezTo>
                  <a:pt x="21927" y="79701"/>
                  <a:pt x="26876" y="69267"/>
                  <a:pt x="24591" y="61650"/>
                </a:cubicBezTo>
                <a:cubicBezTo>
                  <a:pt x="23789" y="58978"/>
                  <a:pt x="20646" y="57704"/>
                  <a:pt x="18673" y="55731"/>
                </a:cubicBezTo>
                <a:cubicBezTo>
                  <a:pt x="15401" y="45918"/>
                  <a:pt x="11768" y="0"/>
                  <a:pt x="9795" y="43895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300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387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Experimental manipulation</a:t>
            </a:r>
          </a:p>
        </p:txBody>
      </p:sp>
      <p:sp>
        <p:nvSpPr>
          <p:cNvPr id="13315" name="TextBox 21"/>
          <p:cNvSpPr txBox="1">
            <a:spLocks noChangeArrowheads="1"/>
          </p:cNvSpPr>
          <p:nvPr/>
        </p:nvSpPr>
        <p:spPr bwMode="auto">
          <a:xfrm>
            <a:off x="762000" y="1905000"/>
            <a:ext cx="63992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What experiments would you conduct?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How would you interpret the possible outcomes?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Statistical estimation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6000" r="39166" b="17999"/>
          <a:stretch>
            <a:fillRect/>
          </a:stretch>
        </p:blipFill>
        <p:spPr bwMode="auto">
          <a:xfrm>
            <a:off x="685800" y="1066800"/>
            <a:ext cx="7696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4960938" y="1749425"/>
            <a:ext cx="1328737" cy="2136775"/>
          </a:xfrm>
          <a:custGeom>
            <a:avLst/>
            <a:gdLst>
              <a:gd name="connsiteX0" fmla="*/ 286247 w 1327868"/>
              <a:gd name="connsiteY0" fmla="*/ 1661823 h 2218414"/>
              <a:gd name="connsiteX1" fmla="*/ 302149 w 1327868"/>
              <a:gd name="connsiteY1" fmla="*/ 1630017 h 2218414"/>
              <a:gd name="connsiteX2" fmla="*/ 310101 w 1327868"/>
              <a:gd name="connsiteY2" fmla="*/ 1606163 h 2218414"/>
              <a:gd name="connsiteX3" fmla="*/ 341906 w 1327868"/>
              <a:gd name="connsiteY3" fmla="*/ 1542553 h 2218414"/>
              <a:gd name="connsiteX4" fmla="*/ 349857 w 1327868"/>
              <a:gd name="connsiteY4" fmla="*/ 1518699 h 2218414"/>
              <a:gd name="connsiteX5" fmla="*/ 365760 w 1327868"/>
              <a:gd name="connsiteY5" fmla="*/ 1486894 h 2218414"/>
              <a:gd name="connsiteX6" fmla="*/ 373711 w 1327868"/>
              <a:gd name="connsiteY6" fmla="*/ 1463040 h 2218414"/>
              <a:gd name="connsiteX7" fmla="*/ 389614 w 1327868"/>
              <a:gd name="connsiteY7" fmla="*/ 1431235 h 2218414"/>
              <a:gd name="connsiteX8" fmla="*/ 405516 w 1327868"/>
              <a:gd name="connsiteY8" fmla="*/ 1383527 h 2218414"/>
              <a:gd name="connsiteX9" fmla="*/ 421419 w 1327868"/>
              <a:gd name="connsiteY9" fmla="*/ 1335819 h 2218414"/>
              <a:gd name="connsiteX10" fmla="*/ 429370 w 1327868"/>
              <a:gd name="connsiteY10" fmla="*/ 1311965 h 2218414"/>
              <a:gd name="connsiteX11" fmla="*/ 437322 w 1327868"/>
              <a:gd name="connsiteY11" fmla="*/ 1280160 h 2218414"/>
              <a:gd name="connsiteX12" fmla="*/ 405516 w 1327868"/>
              <a:gd name="connsiteY12" fmla="*/ 993913 h 2218414"/>
              <a:gd name="connsiteX13" fmla="*/ 389614 w 1327868"/>
              <a:gd name="connsiteY13" fmla="*/ 858741 h 2218414"/>
              <a:gd name="connsiteX14" fmla="*/ 357809 w 1327868"/>
              <a:gd name="connsiteY14" fmla="*/ 771276 h 2218414"/>
              <a:gd name="connsiteX15" fmla="*/ 341906 w 1327868"/>
              <a:gd name="connsiteY15" fmla="*/ 739471 h 2218414"/>
              <a:gd name="connsiteX16" fmla="*/ 326003 w 1327868"/>
              <a:gd name="connsiteY16" fmla="*/ 691763 h 2218414"/>
              <a:gd name="connsiteX17" fmla="*/ 294198 w 1327868"/>
              <a:gd name="connsiteY17" fmla="*/ 628153 h 2218414"/>
              <a:gd name="connsiteX18" fmla="*/ 262393 w 1327868"/>
              <a:gd name="connsiteY18" fmla="*/ 572494 h 2218414"/>
              <a:gd name="connsiteX19" fmla="*/ 270344 w 1327868"/>
              <a:gd name="connsiteY19" fmla="*/ 477078 h 2218414"/>
              <a:gd name="connsiteX20" fmla="*/ 278296 w 1327868"/>
              <a:gd name="connsiteY20" fmla="*/ 445273 h 2218414"/>
              <a:gd name="connsiteX21" fmla="*/ 357809 w 1327868"/>
              <a:gd name="connsiteY21" fmla="*/ 397565 h 2218414"/>
              <a:gd name="connsiteX22" fmla="*/ 381663 w 1327868"/>
              <a:gd name="connsiteY22" fmla="*/ 381663 h 2218414"/>
              <a:gd name="connsiteX23" fmla="*/ 461176 w 1327868"/>
              <a:gd name="connsiteY23" fmla="*/ 389614 h 2218414"/>
              <a:gd name="connsiteX24" fmla="*/ 508883 w 1327868"/>
              <a:gd name="connsiteY24" fmla="*/ 413468 h 2218414"/>
              <a:gd name="connsiteX25" fmla="*/ 532737 w 1327868"/>
              <a:gd name="connsiteY25" fmla="*/ 421419 h 2218414"/>
              <a:gd name="connsiteX26" fmla="*/ 580445 w 1327868"/>
              <a:gd name="connsiteY26" fmla="*/ 445273 h 2218414"/>
              <a:gd name="connsiteX27" fmla="*/ 628153 w 1327868"/>
              <a:gd name="connsiteY27" fmla="*/ 413468 h 2218414"/>
              <a:gd name="connsiteX28" fmla="*/ 644056 w 1327868"/>
              <a:gd name="connsiteY28" fmla="*/ 310101 h 2218414"/>
              <a:gd name="connsiteX29" fmla="*/ 652007 w 1327868"/>
              <a:gd name="connsiteY29" fmla="*/ 79513 h 2218414"/>
              <a:gd name="connsiteX30" fmla="*/ 691763 w 1327868"/>
              <a:gd name="connsiteY30" fmla="*/ 0 h 2218414"/>
              <a:gd name="connsiteX31" fmla="*/ 723569 w 1327868"/>
              <a:gd name="connsiteY31" fmla="*/ 7951 h 2218414"/>
              <a:gd name="connsiteX32" fmla="*/ 755374 w 1327868"/>
              <a:gd name="connsiteY32" fmla="*/ 55659 h 2218414"/>
              <a:gd name="connsiteX33" fmla="*/ 779228 w 1327868"/>
              <a:gd name="connsiteY33" fmla="*/ 127221 h 2218414"/>
              <a:gd name="connsiteX34" fmla="*/ 803082 w 1327868"/>
              <a:gd name="connsiteY34" fmla="*/ 174929 h 2218414"/>
              <a:gd name="connsiteX35" fmla="*/ 826936 w 1327868"/>
              <a:gd name="connsiteY35" fmla="*/ 190831 h 2218414"/>
              <a:gd name="connsiteX36" fmla="*/ 866692 w 1327868"/>
              <a:gd name="connsiteY36" fmla="*/ 222636 h 2218414"/>
              <a:gd name="connsiteX37" fmla="*/ 890546 w 1327868"/>
              <a:gd name="connsiteY37" fmla="*/ 238539 h 2218414"/>
              <a:gd name="connsiteX38" fmla="*/ 938254 w 1327868"/>
              <a:gd name="connsiteY38" fmla="*/ 254442 h 2218414"/>
              <a:gd name="connsiteX39" fmla="*/ 962108 w 1327868"/>
              <a:gd name="connsiteY39" fmla="*/ 262393 h 2218414"/>
              <a:gd name="connsiteX40" fmla="*/ 1009816 w 1327868"/>
              <a:gd name="connsiteY40" fmla="*/ 294198 h 2218414"/>
              <a:gd name="connsiteX41" fmla="*/ 1057523 w 1327868"/>
              <a:gd name="connsiteY41" fmla="*/ 318052 h 2218414"/>
              <a:gd name="connsiteX42" fmla="*/ 1057523 w 1327868"/>
              <a:gd name="connsiteY42" fmla="*/ 604299 h 2218414"/>
              <a:gd name="connsiteX43" fmla="*/ 1065475 w 1327868"/>
              <a:gd name="connsiteY43" fmla="*/ 747423 h 2218414"/>
              <a:gd name="connsiteX44" fmla="*/ 1089329 w 1327868"/>
              <a:gd name="connsiteY44" fmla="*/ 826936 h 2218414"/>
              <a:gd name="connsiteX45" fmla="*/ 1129085 w 1327868"/>
              <a:gd name="connsiteY45" fmla="*/ 898497 h 2218414"/>
              <a:gd name="connsiteX46" fmla="*/ 1144988 w 1327868"/>
              <a:gd name="connsiteY46" fmla="*/ 922351 h 2218414"/>
              <a:gd name="connsiteX47" fmla="*/ 1184744 w 1327868"/>
              <a:gd name="connsiteY47" fmla="*/ 993913 h 2218414"/>
              <a:gd name="connsiteX48" fmla="*/ 1200647 w 1327868"/>
              <a:gd name="connsiteY48" fmla="*/ 1017767 h 2218414"/>
              <a:gd name="connsiteX49" fmla="*/ 1224501 w 1327868"/>
              <a:gd name="connsiteY49" fmla="*/ 1065475 h 2218414"/>
              <a:gd name="connsiteX50" fmla="*/ 1240403 w 1327868"/>
              <a:gd name="connsiteY50" fmla="*/ 1113183 h 2218414"/>
              <a:gd name="connsiteX51" fmla="*/ 1256306 w 1327868"/>
              <a:gd name="connsiteY51" fmla="*/ 1144988 h 2218414"/>
              <a:gd name="connsiteX52" fmla="*/ 1264257 w 1327868"/>
              <a:gd name="connsiteY52" fmla="*/ 1168842 h 2218414"/>
              <a:gd name="connsiteX53" fmla="*/ 1280160 w 1327868"/>
              <a:gd name="connsiteY53" fmla="*/ 1192696 h 2218414"/>
              <a:gd name="connsiteX54" fmla="*/ 1311965 w 1327868"/>
              <a:gd name="connsiteY54" fmla="*/ 1288111 h 2218414"/>
              <a:gd name="connsiteX55" fmla="*/ 1319916 w 1327868"/>
              <a:gd name="connsiteY55" fmla="*/ 1311965 h 2218414"/>
              <a:gd name="connsiteX56" fmla="*/ 1327868 w 1327868"/>
              <a:gd name="connsiteY56" fmla="*/ 1335819 h 2218414"/>
              <a:gd name="connsiteX57" fmla="*/ 1311965 w 1327868"/>
              <a:gd name="connsiteY57" fmla="*/ 1470991 h 2218414"/>
              <a:gd name="connsiteX58" fmla="*/ 1296063 w 1327868"/>
              <a:gd name="connsiteY58" fmla="*/ 1502796 h 2218414"/>
              <a:gd name="connsiteX59" fmla="*/ 1264257 w 1327868"/>
              <a:gd name="connsiteY59" fmla="*/ 1590261 h 2218414"/>
              <a:gd name="connsiteX60" fmla="*/ 1232452 w 1327868"/>
              <a:gd name="connsiteY60" fmla="*/ 1900362 h 2218414"/>
              <a:gd name="connsiteX61" fmla="*/ 1216549 w 1327868"/>
              <a:gd name="connsiteY61" fmla="*/ 1932167 h 2218414"/>
              <a:gd name="connsiteX62" fmla="*/ 1184744 w 1327868"/>
              <a:gd name="connsiteY62" fmla="*/ 1979875 h 2218414"/>
              <a:gd name="connsiteX63" fmla="*/ 1168842 w 1327868"/>
              <a:gd name="connsiteY63" fmla="*/ 2003729 h 2218414"/>
              <a:gd name="connsiteX64" fmla="*/ 1137036 w 1327868"/>
              <a:gd name="connsiteY64" fmla="*/ 2019631 h 2218414"/>
              <a:gd name="connsiteX65" fmla="*/ 1089329 w 1327868"/>
              <a:gd name="connsiteY65" fmla="*/ 2051436 h 2218414"/>
              <a:gd name="connsiteX66" fmla="*/ 1025718 w 1327868"/>
              <a:gd name="connsiteY66" fmla="*/ 2083242 h 2218414"/>
              <a:gd name="connsiteX67" fmla="*/ 962108 w 1327868"/>
              <a:gd name="connsiteY67" fmla="*/ 2099144 h 2218414"/>
              <a:gd name="connsiteX68" fmla="*/ 675861 w 1327868"/>
              <a:gd name="connsiteY68" fmla="*/ 2115047 h 2218414"/>
              <a:gd name="connsiteX69" fmla="*/ 628153 w 1327868"/>
              <a:gd name="connsiteY69" fmla="*/ 2146852 h 2218414"/>
              <a:gd name="connsiteX70" fmla="*/ 516835 w 1327868"/>
              <a:gd name="connsiteY70" fmla="*/ 2194560 h 2218414"/>
              <a:gd name="connsiteX71" fmla="*/ 469127 w 1327868"/>
              <a:gd name="connsiteY71" fmla="*/ 2210463 h 2218414"/>
              <a:gd name="connsiteX72" fmla="*/ 445273 w 1327868"/>
              <a:gd name="connsiteY72" fmla="*/ 2218414 h 2218414"/>
              <a:gd name="connsiteX73" fmla="*/ 373711 w 1327868"/>
              <a:gd name="connsiteY73" fmla="*/ 2202511 h 2218414"/>
              <a:gd name="connsiteX74" fmla="*/ 326003 w 1327868"/>
              <a:gd name="connsiteY74" fmla="*/ 2170706 h 2218414"/>
              <a:gd name="connsiteX75" fmla="*/ 270344 w 1327868"/>
              <a:gd name="connsiteY75" fmla="*/ 2138901 h 2218414"/>
              <a:gd name="connsiteX76" fmla="*/ 238539 w 1327868"/>
              <a:gd name="connsiteY76" fmla="*/ 2083242 h 2218414"/>
              <a:gd name="connsiteX77" fmla="*/ 222636 w 1327868"/>
              <a:gd name="connsiteY77" fmla="*/ 1987826 h 2218414"/>
              <a:gd name="connsiteX78" fmla="*/ 206734 w 1327868"/>
              <a:gd name="connsiteY78" fmla="*/ 1956021 h 2218414"/>
              <a:gd name="connsiteX79" fmla="*/ 95416 w 1327868"/>
              <a:gd name="connsiteY79" fmla="*/ 1940118 h 2218414"/>
              <a:gd name="connsiteX80" fmla="*/ 15903 w 1327868"/>
              <a:gd name="connsiteY80" fmla="*/ 1876508 h 2218414"/>
              <a:gd name="connsiteX81" fmla="*/ 0 w 1327868"/>
              <a:gd name="connsiteY81" fmla="*/ 1852654 h 2218414"/>
              <a:gd name="connsiteX82" fmla="*/ 23854 w 1327868"/>
              <a:gd name="connsiteY82" fmla="*/ 1796995 h 2218414"/>
              <a:gd name="connsiteX83" fmla="*/ 103367 w 1327868"/>
              <a:gd name="connsiteY83" fmla="*/ 1749287 h 2218414"/>
              <a:gd name="connsiteX84" fmla="*/ 127221 w 1327868"/>
              <a:gd name="connsiteY84" fmla="*/ 1733384 h 2218414"/>
              <a:gd name="connsiteX85" fmla="*/ 222636 w 1327868"/>
              <a:gd name="connsiteY85" fmla="*/ 1701579 h 2218414"/>
              <a:gd name="connsiteX86" fmla="*/ 246490 w 1327868"/>
              <a:gd name="connsiteY86" fmla="*/ 1685676 h 2218414"/>
              <a:gd name="connsiteX87" fmla="*/ 286247 w 1327868"/>
              <a:gd name="connsiteY87" fmla="*/ 1637969 h 2218414"/>
              <a:gd name="connsiteX88" fmla="*/ 286247 w 1327868"/>
              <a:gd name="connsiteY88" fmla="*/ 1661823 h 221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327868" h="2218414">
                <a:moveTo>
                  <a:pt x="286247" y="1661823"/>
                </a:moveTo>
                <a:cubicBezTo>
                  <a:pt x="288897" y="1660498"/>
                  <a:pt x="297480" y="1640912"/>
                  <a:pt x="302149" y="1630017"/>
                </a:cubicBezTo>
                <a:cubicBezTo>
                  <a:pt x="305451" y="1622313"/>
                  <a:pt x="306633" y="1613793"/>
                  <a:pt x="310101" y="1606163"/>
                </a:cubicBezTo>
                <a:cubicBezTo>
                  <a:pt x="319911" y="1584582"/>
                  <a:pt x="334410" y="1565043"/>
                  <a:pt x="341906" y="1542553"/>
                </a:cubicBezTo>
                <a:cubicBezTo>
                  <a:pt x="344556" y="1534602"/>
                  <a:pt x="346555" y="1526403"/>
                  <a:pt x="349857" y="1518699"/>
                </a:cubicBezTo>
                <a:cubicBezTo>
                  <a:pt x="354526" y="1507804"/>
                  <a:pt x="361091" y="1497789"/>
                  <a:pt x="365760" y="1486894"/>
                </a:cubicBezTo>
                <a:cubicBezTo>
                  <a:pt x="369062" y="1479190"/>
                  <a:pt x="370409" y="1470744"/>
                  <a:pt x="373711" y="1463040"/>
                </a:cubicBezTo>
                <a:cubicBezTo>
                  <a:pt x="378380" y="1452145"/>
                  <a:pt x="385212" y="1442240"/>
                  <a:pt x="389614" y="1431235"/>
                </a:cubicBezTo>
                <a:cubicBezTo>
                  <a:pt x="395840" y="1415671"/>
                  <a:pt x="400215" y="1399430"/>
                  <a:pt x="405516" y="1383527"/>
                </a:cubicBezTo>
                <a:lnTo>
                  <a:pt x="421419" y="1335819"/>
                </a:lnTo>
                <a:cubicBezTo>
                  <a:pt x="424069" y="1327868"/>
                  <a:pt x="427337" y="1320096"/>
                  <a:pt x="429370" y="1311965"/>
                </a:cubicBezTo>
                <a:lnTo>
                  <a:pt x="437322" y="1280160"/>
                </a:lnTo>
                <a:cubicBezTo>
                  <a:pt x="411119" y="1005031"/>
                  <a:pt x="433470" y="1217545"/>
                  <a:pt x="405516" y="993913"/>
                </a:cubicBezTo>
                <a:cubicBezTo>
                  <a:pt x="399889" y="948895"/>
                  <a:pt x="397387" y="903438"/>
                  <a:pt x="389614" y="858741"/>
                </a:cubicBezTo>
                <a:cubicBezTo>
                  <a:pt x="387097" y="844265"/>
                  <a:pt x="364696" y="786771"/>
                  <a:pt x="357809" y="771276"/>
                </a:cubicBezTo>
                <a:cubicBezTo>
                  <a:pt x="352995" y="760444"/>
                  <a:pt x="346308" y="750476"/>
                  <a:pt x="341906" y="739471"/>
                </a:cubicBezTo>
                <a:cubicBezTo>
                  <a:pt x="335680" y="723907"/>
                  <a:pt x="332606" y="707171"/>
                  <a:pt x="326003" y="691763"/>
                </a:cubicBezTo>
                <a:cubicBezTo>
                  <a:pt x="316665" y="669974"/>
                  <a:pt x="304800" y="649356"/>
                  <a:pt x="294198" y="628153"/>
                </a:cubicBezTo>
                <a:cubicBezTo>
                  <a:pt x="274021" y="587798"/>
                  <a:pt x="284872" y="606212"/>
                  <a:pt x="262393" y="572494"/>
                </a:cubicBezTo>
                <a:cubicBezTo>
                  <a:pt x="265043" y="540689"/>
                  <a:pt x="266385" y="508747"/>
                  <a:pt x="270344" y="477078"/>
                </a:cubicBezTo>
                <a:cubicBezTo>
                  <a:pt x="271699" y="466234"/>
                  <a:pt x="271100" y="453497"/>
                  <a:pt x="278296" y="445273"/>
                </a:cubicBezTo>
                <a:cubicBezTo>
                  <a:pt x="297747" y="423044"/>
                  <a:pt x="332550" y="411999"/>
                  <a:pt x="357809" y="397565"/>
                </a:cubicBezTo>
                <a:cubicBezTo>
                  <a:pt x="366106" y="392824"/>
                  <a:pt x="373712" y="386964"/>
                  <a:pt x="381663" y="381663"/>
                </a:cubicBezTo>
                <a:cubicBezTo>
                  <a:pt x="408167" y="384313"/>
                  <a:pt x="434849" y="385564"/>
                  <a:pt x="461176" y="389614"/>
                </a:cubicBezTo>
                <a:cubicBezTo>
                  <a:pt x="490044" y="394055"/>
                  <a:pt x="482675" y="400364"/>
                  <a:pt x="508883" y="413468"/>
                </a:cubicBezTo>
                <a:cubicBezTo>
                  <a:pt x="516380" y="417216"/>
                  <a:pt x="524786" y="418769"/>
                  <a:pt x="532737" y="421419"/>
                </a:cubicBezTo>
                <a:cubicBezTo>
                  <a:pt x="538542" y="425289"/>
                  <a:pt x="569471" y="448931"/>
                  <a:pt x="580445" y="445273"/>
                </a:cubicBezTo>
                <a:cubicBezTo>
                  <a:pt x="598577" y="439229"/>
                  <a:pt x="628153" y="413468"/>
                  <a:pt x="628153" y="413468"/>
                </a:cubicBezTo>
                <a:cubicBezTo>
                  <a:pt x="642935" y="369120"/>
                  <a:pt x="640329" y="382776"/>
                  <a:pt x="644056" y="310101"/>
                </a:cubicBezTo>
                <a:cubicBezTo>
                  <a:pt x="647995" y="233294"/>
                  <a:pt x="645792" y="156170"/>
                  <a:pt x="652007" y="79513"/>
                </a:cubicBezTo>
                <a:cubicBezTo>
                  <a:pt x="657213" y="15308"/>
                  <a:pt x="655414" y="24233"/>
                  <a:pt x="691763" y="0"/>
                </a:cubicBezTo>
                <a:cubicBezTo>
                  <a:pt x="702365" y="2650"/>
                  <a:pt x="715345" y="755"/>
                  <a:pt x="723569" y="7951"/>
                </a:cubicBezTo>
                <a:cubicBezTo>
                  <a:pt x="737953" y="20537"/>
                  <a:pt x="755374" y="55659"/>
                  <a:pt x="755374" y="55659"/>
                </a:cubicBezTo>
                <a:lnTo>
                  <a:pt x="779228" y="127221"/>
                </a:lnTo>
                <a:cubicBezTo>
                  <a:pt x="785696" y="146623"/>
                  <a:pt x="787667" y="159514"/>
                  <a:pt x="803082" y="174929"/>
                </a:cubicBezTo>
                <a:cubicBezTo>
                  <a:pt x="809839" y="181686"/>
                  <a:pt x="818985" y="185530"/>
                  <a:pt x="826936" y="190831"/>
                </a:cubicBezTo>
                <a:cubicBezTo>
                  <a:pt x="853743" y="231043"/>
                  <a:pt x="828285" y="203433"/>
                  <a:pt x="866692" y="222636"/>
                </a:cubicBezTo>
                <a:cubicBezTo>
                  <a:pt x="875239" y="226910"/>
                  <a:pt x="881813" y="234658"/>
                  <a:pt x="890546" y="238539"/>
                </a:cubicBezTo>
                <a:cubicBezTo>
                  <a:pt x="905864" y="245347"/>
                  <a:pt x="922351" y="249141"/>
                  <a:pt x="938254" y="254442"/>
                </a:cubicBezTo>
                <a:lnTo>
                  <a:pt x="962108" y="262393"/>
                </a:lnTo>
                <a:cubicBezTo>
                  <a:pt x="978011" y="272995"/>
                  <a:pt x="991684" y="288153"/>
                  <a:pt x="1009816" y="294198"/>
                </a:cubicBezTo>
                <a:cubicBezTo>
                  <a:pt x="1042735" y="305172"/>
                  <a:pt x="1026695" y="297501"/>
                  <a:pt x="1057523" y="318052"/>
                </a:cubicBezTo>
                <a:cubicBezTo>
                  <a:pt x="1098627" y="441360"/>
                  <a:pt x="1074541" y="349034"/>
                  <a:pt x="1057523" y="604299"/>
                </a:cubicBezTo>
                <a:cubicBezTo>
                  <a:pt x="1060174" y="652007"/>
                  <a:pt x="1061149" y="699838"/>
                  <a:pt x="1065475" y="747423"/>
                </a:cubicBezTo>
                <a:cubicBezTo>
                  <a:pt x="1066977" y="763949"/>
                  <a:pt x="1086098" y="817244"/>
                  <a:pt x="1089329" y="826936"/>
                </a:cubicBezTo>
                <a:cubicBezTo>
                  <a:pt x="1103325" y="868923"/>
                  <a:pt x="1092628" y="843813"/>
                  <a:pt x="1129085" y="898497"/>
                </a:cubicBezTo>
                <a:lnTo>
                  <a:pt x="1144988" y="922351"/>
                </a:lnTo>
                <a:cubicBezTo>
                  <a:pt x="1158983" y="964336"/>
                  <a:pt x="1148290" y="939232"/>
                  <a:pt x="1184744" y="993913"/>
                </a:cubicBezTo>
                <a:lnTo>
                  <a:pt x="1200647" y="1017767"/>
                </a:lnTo>
                <a:cubicBezTo>
                  <a:pt x="1229644" y="1104762"/>
                  <a:pt x="1183398" y="972992"/>
                  <a:pt x="1224501" y="1065475"/>
                </a:cubicBezTo>
                <a:cubicBezTo>
                  <a:pt x="1231309" y="1080793"/>
                  <a:pt x="1232906" y="1098190"/>
                  <a:pt x="1240403" y="1113183"/>
                </a:cubicBezTo>
                <a:cubicBezTo>
                  <a:pt x="1245704" y="1123785"/>
                  <a:pt x="1251637" y="1134093"/>
                  <a:pt x="1256306" y="1144988"/>
                </a:cubicBezTo>
                <a:cubicBezTo>
                  <a:pt x="1259608" y="1152692"/>
                  <a:pt x="1260509" y="1161345"/>
                  <a:pt x="1264257" y="1168842"/>
                </a:cubicBezTo>
                <a:cubicBezTo>
                  <a:pt x="1268531" y="1177389"/>
                  <a:pt x="1274859" y="1184745"/>
                  <a:pt x="1280160" y="1192696"/>
                </a:cubicBezTo>
                <a:lnTo>
                  <a:pt x="1311965" y="1288111"/>
                </a:lnTo>
                <a:lnTo>
                  <a:pt x="1319916" y="1311965"/>
                </a:lnTo>
                <a:lnTo>
                  <a:pt x="1327868" y="1335819"/>
                </a:lnTo>
                <a:cubicBezTo>
                  <a:pt x="1322567" y="1380876"/>
                  <a:pt x="1320454" y="1426424"/>
                  <a:pt x="1311965" y="1470991"/>
                </a:cubicBezTo>
                <a:cubicBezTo>
                  <a:pt x="1309747" y="1482635"/>
                  <a:pt x="1300877" y="1491965"/>
                  <a:pt x="1296063" y="1502796"/>
                </a:cubicBezTo>
                <a:cubicBezTo>
                  <a:pt x="1281310" y="1535991"/>
                  <a:pt x="1276012" y="1554998"/>
                  <a:pt x="1264257" y="1590261"/>
                </a:cubicBezTo>
                <a:cubicBezTo>
                  <a:pt x="1258244" y="1680465"/>
                  <a:pt x="1262112" y="1803970"/>
                  <a:pt x="1232452" y="1900362"/>
                </a:cubicBezTo>
                <a:cubicBezTo>
                  <a:pt x="1228966" y="1911691"/>
                  <a:pt x="1222647" y="1922003"/>
                  <a:pt x="1216549" y="1932167"/>
                </a:cubicBezTo>
                <a:cubicBezTo>
                  <a:pt x="1206716" y="1948556"/>
                  <a:pt x="1195346" y="1963972"/>
                  <a:pt x="1184744" y="1979875"/>
                </a:cubicBezTo>
                <a:cubicBezTo>
                  <a:pt x="1179443" y="1987826"/>
                  <a:pt x="1177389" y="1999456"/>
                  <a:pt x="1168842" y="2003729"/>
                </a:cubicBezTo>
                <a:lnTo>
                  <a:pt x="1137036" y="2019631"/>
                </a:lnTo>
                <a:cubicBezTo>
                  <a:pt x="1109546" y="2060867"/>
                  <a:pt x="1136724" y="2031688"/>
                  <a:pt x="1089329" y="2051436"/>
                </a:cubicBezTo>
                <a:cubicBezTo>
                  <a:pt x="1067446" y="2060554"/>
                  <a:pt x="1048717" y="2077493"/>
                  <a:pt x="1025718" y="2083242"/>
                </a:cubicBezTo>
                <a:lnTo>
                  <a:pt x="962108" y="2099144"/>
                </a:lnTo>
                <a:cubicBezTo>
                  <a:pt x="847971" y="2127679"/>
                  <a:pt x="941311" y="2106752"/>
                  <a:pt x="675861" y="2115047"/>
                </a:cubicBezTo>
                <a:cubicBezTo>
                  <a:pt x="590134" y="2136478"/>
                  <a:pt x="689164" y="2104144"/>
                  <a:pt x="628153" y="2146852"/>
                </a:cubicBezTo>
                <a:cubicBezTo>
                  <a:pt x="592426" y="2171861"/>
                  <a:pt x="556714" y="2181267"/>
                  <a:pt x="516835" y="2194560"/>
                </a:cubicBezTo>
                <a:lnTo>
                  <a:pt x="469127" y="2210463"/>
                </a:lnTo>
                <a:lnTo>
                  <a:pt x="445273" y="2218414"/>
                </a:lnTo>
                <a:cubicBezTo>
                  <a:pt x="421419" y="2213113"/>
                  <a:pt x="396399" y="2211586"/>
                  <a:pt x="373711" y="2202511"/>
                </a:cubicBezTo>
                <a:cubicBezTo>
                  <a:pt x="355965" y="2195413"/>
                  <a:pt x="343098" y="2179254"/>
                  <a:pt x="326003" y="2170706"/>
                </a:cubicBezTo>
                <a:cubicBezTo>
                  <a:pt x="285651" y="2150529"/>
                  <a:pt x="304061" y="2161378"/>
                  <a:pt x="270344" y="2138901"/>
                </a:cubicBezTo>
                <a:cubicBezTo>
                  <a:pt x="260881" y="2124707"/>
                  <a:pt x="242574" y="2099380"/>
                  <a:pt x="238539" y="2083242"/>
                </a:cubicBezTo>
                <a:cubicBezTo>
                  <a:pt x="230718" y="2051961"/>
                  <a:pt x="230456" y="2019107"/>
                  <a:pt x="222636" y="1987826"/>
                </a:cubicBezTo>
                <a:cubicBezTo>
                  <a:pt x="219761" y="1976327"/>
                  <a:pt x="217832" y="1960183"/>
                  <a:pt x="206734" y="1956021"/>
                </a:cubicBezTo>
                <a:cubicBezTo>
                  <a:pt x="171638" y="1942860"/>
                  <a:pt x="132522" y="1945419"/>
                  <a:pt x="95416" y="1940118"/>
                </a:cubicBezTo>
                <a:cubicBezTo>
                  <a:pt x="10600" y="1897710"/>
                  <a:pt x="47708" y="1932168"/>
                  <a:pt x="15903" y="1876508"/>
                </a:cubicBezTo>
                <a:cubicBezTo>
                  <a:pt x="11162" y="1868211"/>
                  <a:pt x="5301" y="1860605"/>
                  <a:pt x="0" y="1852654"/>
                </a:cubicBezTo>
                <a:cubicBezTo>
                  <a:pt x="4752" y="1838397"/>
                  <a:pt x="14027" y="1806822"/>
                  <a:pt x="23854" y="1796995"/>
                </a:cubicBezTo>
                <a:cubicBezTo>
                  <a:pt x="49788" y="1771062"/>
                  <a:pt x="74088" y="1766019"/>
                  <a:pt x="103367" y="1749287"/>
                </a:cubicBezTo>
                <a:cubicBezTo>
                  <a:pt x="111664" y="1744546"/>
                  <a:pt x="118674" y="1737658"/>
                  <a:pt x="127221" y="1733384"/>
                </a:cubicBezTo>
                <a:cubicBezTo>
                  <a:pt x="157975" y="1718007"/>
                  <a:pt x="189643" y="1711006"/>
                  <a:pt x="222636" y="1701579"/>
                </a:cubicBezTo>
                <a:cubicBezTo>
                  <a:pt x="230587" y="1696278"/>
                  <a:pt x="240372" y="1693017"/>
                  <a:pt x="246490" y="1685676"/>
                </a:cubicBezTo>
                <a:cubicBezTo>
                  <a:pt x="279768" y="1645743"/>
                  <a:pt x="241968" y="1660108"/>
                  <a:pt x="286247" y="1637969"/>
                </a:cubicBezTo>
                <a:cubicBezTo>
                  <a:pt x="288618" y="1636784"/>
                  <a:pt x="283597" y="1663148"/>
                  <a:pt x="286247" y="1661823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992688" y="3816350"/>
            <a:ext cx="1114425" cy="2147888"/>
          </a:xfrm>
          <a:custGeom>
            <a:avLst/>
            <a:gdLst>
              <a:gd name="connsiteX0" fmla="*/ 95773 w 1113540"/>
              <a:gd name="connsiteY0" fmla="*/ 914400 h 2146852"/>
              <a:gd name="connsiteX1" fmla="*/ 79870 w 1113540"/>
              <a:gd name="connsiteY1" fmla="*/ 874644 h 2146852"/>
              <a:gd name="connsiteX2" fmla="*/ 48065 w 1113540"/>
              <a:gd name="connsiteY2" fmla="*/ 826936 h 2146852"/>
              <a:gd name="connsiteX3" fmla="*/ 16260 w 1113540"/>
              <a:gd name="connsiteY3" fmla="*/ 771277 h 2146852"/>
              <a:gd name="connsiteX4" fmla="*/ 357 w 1113540"/>
              <a:gd name="connsiteY4" fmla="*/ 739471 h 2146852"/>
              <a:gd name="connsiteX5" fmla="*/ 8308 w 1113540"/>
              <a:gd name="connsiteY5" fmla="*/ 612251 h 2146852"/>
              <a:gd name="connsiteX6" fmla="*/ 24211 w 1113540"/>
              <a:gd name="connsiteY6" fmla="*/ 556591 h 2146852"/>
              <a:gd name="connsiteX7" fmla="*/ 32162 w 1113540"/>
              <a:gd name="connsiteY7" fmla="*/ 508884 h 2146852"/>
              <a:gd name="connsiteX8" fmla="*/ 40114 w 1113540"/>
              <a:gd name="connsiteY8" fmla="*/ 405517 h 2146852"/>
              <a:gd name="connsiteX9" fmla="*/ 48065 w 1113540"/>
              <a:gd name="connsiteY9" fmla="*/ 174929 h 2146852"/>
              <a:gd name="connsiteX10" fmla="*/ 56016 w 1113540"/>
              <a:gd name="connsiteY10" fmla="*/ 151075 h 2146852"/>
              <a:gd name="connsiteX11" fmla="*/ 63968 w 1113540"/>
              <a:gd name="connsiteY11" fmla="*/ 119270 h 2146852"/>
              <a:gd name="connsiteX12" fmla="*/ 71919 w 1113540"/>
              <a:gd name="connsiteY12" fmla="*/ 95416 h 2146852"/>
              <a:gd name="connsiteX13" fmla="*/ 79870 w 1113540"/>
              <a:gd name="connsiteY13" fmla="*/ 63611 h 2146852"/>
              <a:gd name="connsiteX14" fmla="*/ 95773 w 1113540"/>
              <a:gd name="connsiteY14" fmla="*/ 31805 h 2146852"/>
              <a:gd name="connsiteX15" fmla="*/ 143481 w 1113540"/>
              <a:gd name="connsiteY15" fmla="*/ 0 h 2146852"/>
              <a:gd name="connsiteX16" fmla="*/ 238896 w 1113540"/>
              <a:gd name="connsiteY16" fmla="*/ 47708 h 2146852"/>
              <a:gd name="connsiteX17" fmla="*/ 262750 w 1113540"/>
              <a:gd name="connsiteY17" fmla="*/ 63611 h 2146852"/>
              <a:gd name="connsiteX18" fmla="*/ 310458 w 1113540"/>
              <a:gd name="connsiteY18" fmla="*/ 159026 h 2146852"/>
              <a:gd name="connsiteX19" fmla="*/ 358166 w 1113540"/>
              <a:gd name="connsiteY19" fmla="*/ 190831 h 2146852"/>
              <a:gd name="connsiteX20" fmla="*/ 382020 w 1113540"/>
              <a:gd name="connsiteY20" fmla="*/ 206734 h 2146852"/>
              <a:gd name="connsiteX21" fmla="*/ 421776 w 1113540"/>
              <a:gd name="connsiteY21" fmla="*/ 238539 h 2146852"/>
              <a:gd name="connsiteX22" fmla="*/ 469484 w 1113540"/>
              <a:gd name="connsiteY22" fmla="*/ 270344 h 2146852"/>
              <a:gd name="connsiteX23" fmla="*/ 501289 w 1113540"/>
              <a:gd name="connsiteY23" fmla="*/ 318052 h 2146852"/>
              <a:gd name="connsiteX24" fmla="*/ 533095 w 1113540"/>
              <a:gd name="connsiteY24" fmla="*/ 389614 h 2146852"/>
              <a:gd name="connsiteX25" fmla="*/ 564900 w 1113540"/>
              <a:gd name="connsiteY25" fmla="*/ 429371 h 2146852"/>
              <a:gd name="connsiteX26" fmla="*/ 580802 w 1113540"/>
              <a:gd name="connsiteY26" fmla="*/ 453224 h 2146852"/>
              <a:gd name="connsiteX27" fmla="*/ 604656 w 1113540"/>
              <a:gd name="connsiteY27" fmla="*/ 477078 h 2146852"/>
              <a:gd name="connsiteX28" fmla="*/ 644413 w 1113540"/>
              <a:gd name="connsiteY28" fmla="*/ 524786 h 2146852"/>
              <a:gd name="connsiteX29" fmla="*/ 652364 w 1113540"/>
              <a:gd name="connsiteY29" fmla="*/ 548640 h 2146852"/>
              <a:gd name="connsiteX30" fmla="*/ 684169 w 1113540"/>
              <a:gd name="connsiteY30" fmla="*/ 596348 h 2146852"/>
              <a:gd name="connsiteX31" fmla="*/ 692121 w 1113540"/>
              <a:gd name="connsiteY31" fmla="*/ 620202 h 2146852"/>
              <a:gd name="connsiteX32" fmla="*/ 723926 w 1113540"/>
              <a:gd name="connsiteY32" fmla="*/ 667910 h 2146852"/>
              <a:gd name="connsiteX33" fmla="*/ 771634 w 1113540"/>
              <a:gd name="connsiteY33" fmla="*/ 699715 h 2146852"/>
              <a:gd name="connsiteX34" fmla="*/ 795488 w 1113540"/>
              <a:gd name="connsiteY34" fmla="*/ 715617 h 2146852"/>
              <a:gd name="connsiteX35" fmla="*/ 811390 w 1113540"/>
              <a:gd name="connsiteY35" fmla="*/ 739471 h 2146852"/>
              <a:gd name="connsiteX36" fmla="*/ 859098 w 1113540"/>
              <a:gd name="connsiteY36" fmla="*/ 771277 h 2146852"/>
              <a:gd name="connsiteX37" fmla="*/ 898855 w 1113540"/>
              <a:gd name="connsiteY37" fmla="*/ 811033 h 2146852"/>
              <a:gd name="connsiteX38" fmla="*/ 914757 w 1113540"/>
              <a:gd name="connsiteY38" fmla="*/ 834887 h 2146852"/>
              <a:gd name="connsiteX39" fmla="*/ 938611 w 1113540"/>
              <a:gd name="connsiteY39" fmla="*/ 850790 h 2146852"/>
              <a:gd name="connsiteX40" fmla="*/ 962465 w 1113540"/>
              <a:gd name="connsiteY40" fmla="*/ 874644 h 2146852"/>
              <a:gd name="connsiteX41" fmla="*/ 1002221 w 1113540"/>
              <a:gd name="connsiteY41" fmla="*/ 946205 h 2146852"/>
              <a:gd name="connsiteX42" fmla="*/ 1026075 w 1113540"/>
              <a:gd name="connsiteY42" fmla="*/ 970059 h 2146852"/>
              <a:gd name="connsiteX43" fmla="*/ 1057881 w 1113540"/>
              <a:gd name="connsiteY43" fmla="*/ 1017767 h 2146852"/>
              <a:gd name="connsiteX44" fmla="*/ 1073783 w 1113540"/>
              <a:gd name="connsiteY44" fmla="*/ 1065475 h 2146852"/>
              <a:gd name="connsiteX45" fmla="*/ 1081735 w 1113540"/>
              <a:gd name="connsiteY45" fmla="*/ 1089329 h 2146852"/>
              <a:gd name="connsiteX46" fmla="*/ 1097637 w 1113540"/>
              <a:gd name="connsiteY46" fmla="*/ 1113183 h 2146852"/>
              <a:gd name="connsiteX47" fmla="*/ 1113540 w 1113540"/>
              <a:gd name="connsiteY47" fmla="*/ 1160891 h 2146852"/>
              <a:gd name="connsiteX48" fmla="*/ 1105588 w 1113540"/>
              <a:gd name="connsiteY48" fmla="*/ 1224501 h 2146852"/>
              <a:gd name="connsiteX49" fmla="*/ 1089686 w 1113540"/>
              <a:gd name="connsiteY49" fmla="*/ 1423284 h 2146852"/>
              <a:gd name="connsiteX50" fmla="*/ 1041978 w 1113540"/>
              <a:gd name="connsiteY50" fmla="*/ 1502797 h 2146852"/>
              <a:gd name="connsiteX51" fmla="*/ 1010173 w 1113540"/>
              <a:gd name="connsiteY51" fmla="*/ 1558456 h 2146852"/>
              <a:gd name="connsiteX52" fmla="*/ 994270 w 1113540"/>
              <a:gd name="connsiteY52" fmla="*/ 1582310 h 2146852"/>
              <a:gd name="connsiteX53" fmla="*/ 978368 w 1113540"/>
              <a:gd name="connsiteY53" fmla="*/ 1622066 h 2146852"/>
              <a:gd name="connsiteX54" fmla="*/ 962465 w 1113540"/>
              <a:gd name="connsiteY54" fmla="*/ 1653871 h 2146852"/>
              <a:gd name="connsiteX55" fmla="*/ 954514 w 1113540"/>
              <a:gd name="connsiteY55" fmla="*/ 1956021 h 2146852"/>
              <a:gd name="connsiteX56" fmla="*/ 938611 w 1113540"/>
              <a:gd name="connsiteY56" fmla="*/ 2115047 h 2146852"/>
              <a:gd name="connsiteX57" fmla="*/ 922708 w 1113540"/>
              <a:gd name="connsiteY57" fmla="*/ 2138901 h 2146852"/>
              <a:gd name="connsiteX58" fmla="*/ 898855 w 1113540"/>
              <a:gd name="connsiteY58" fmla="*/ 2146852 h 2146852"/>
              <a:gd name="connsiteX59" fmla="*/ 715975 w 1113540"/>
              <a:gd name="connsiteY59" fmla="*/ 2115047 h 2146852"/>
              <a:gd name="connsiteX60" fmla="*/ 684169 w 1113540"/>
              <a:gd name="connsiteY60" fmla="*/ 2099144 h 2146852"/>
              <a:gd name="connsiteX61" fmla="*/ 652364 w 1113540"/>
              <a:gd name="connsiteY61" fmla="*/ 2043485 h 2146852"/>
              <a:gd name="connsiteX62" fmla="*/ 628510 w 1113540"/>
              <a:gd name="connsiteY62" fmla="*/ 2027583 h 2146852"/>
              <a:gd name="connsiteX63" fmla="*/ 556948 w 1113540"/>
              <a:gd name="connsiteY63" fmla="*/ 2043485 h 2146852"/>
              <a:gd name="connsiteX64" fmla="*/ 509241 w 1113540"/>
              <a:gd name="connsiteY64" fmla="*/ 2075291 h 2146852"/>
              <a:gd name="connsiteX65" fmla="*/ 493338 w 1113540"/>
              <a:gd name="connsiteY65" fmla="*/ 2099144 h 2146852"/>
              <a:gd name="connsiteX66" fmla="*/ 421776 w 1113540"/>
              <a:gd name="connsiteY66" fmla="*/ 2067339 h 2146852"/>
              <a:gd name="connsiteX67" fmla="*/ 374068 w 1113540"/>
              <a:gd name="connsiteY67" fmla="*/ 2035534 h 2146852"/>
              <a:gd name="connsiteX68" fmla="*/ 326361 w 1113540"/>
              <a:gd name="connsiteY68" fmla="*/ 1987826 h 2146852"/>
              <a:gd name="connsiteX69" fmla="*/ 294555 w 1113540"/>
              <a:gd name="connsiteY69" fmla="*/ 1932167 h 2146852"/>
              <a:gd name="connsiteX70" fmla="*/ 262750 w 1113540"/>
              <a:gd name="connsiteY70" fmla="*/ 1916264 h 2146852"/>
              <a:gd name="connsiteX71" fmla="*/ 215042 w 1113540"/>
              <a:gd name="connsiteY71" fmla="*/ 1828800 h 2146852"/>
              <a:gd name="connsiteX72" fmla="*/ 222994 w 1113540"/>
              <a:gd name="connsiteY72" fmla="*/ 1645920 h 2146852"/>
              <a:gd name="connsiteX73" fmla="*/ 238896 w 1113540"/>
              <a:gd name="connsiteY73" fmla="*/ 1518699 h 2146852"/>
              <a:gd name="connsiteX74" fmla="*/ 207091 w 1113540"/>
              <a:gd name="connsiteY74" fmla="*/ 1129085 h 2146852"/>
              <a:gd name="connsiteX75" fmla="*/ 175286 w 1113540"/>
              <a:gd name="connsiteY75" fmla="*/ 1049572 h 2146852"/>
              <a:gd name="connsiteX76" fmla="*/ 143481 w 1113540"/>
              <a:gd name="connsiteY76" fmla="*/ 978011 h 2146852"/>
              <a:gd name="connsiteX77" fmla="*/ 111675 w 1113540"/>
              <a:gd name="connsiteY77" fmla="*/ 930303 h 2146852"/>
              <a:gd name="connsiteX78" fmla="*/ 95773 w 1113540"/>
              <a:gd name="connsiteY78" fmla="*/ 906449 h 2146852"/>
              <a:gd name="connsiteX79" fmla="*/ 95773 w 1113540"/>
              <a:gd name="connsiteY79" fmla="*/ 914400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13540" h="2146852">
                <a:moveTo>
                  <a:pt x="95773" y="914400"/>
                </a:moveTo>
                <a:cubicBezTo>
                  <a:pt x="90472" y="901148"/>
                  <a:pt x="86705" y="887174"/>
                  <a:pt x="79870" y="874644"/>
                </a:cubicBezTo>
                <a:cubicBezTo>
                  <a:pt x="70718" y="857865"/>
                  <a:pt x="56613" y="844031"/>
                  <a:pt x="48065" y="826936"/>
                </a:cubicBezTo>
                <a:cubicBezTo>
                  <a:pt x="0" y="730810"/>
                  <a:pt x="61221" y="849960"/>
                  <a:pt x="16260" y="771277"/>
                </a:cubicBezTo>
                <a:cubicBezTo>
                  <a:pt x="10379" y="760985"/>
                  <a:pt x="5658" y="750073"/>
                  <a:pt x="357" y="739471"/>
                </a:cubicBezTo>
                <a:cubicBezTo>
                  <a:pt x="3007" y="697064"/>
                  <a:pt x="4080" y="654530"/>
                  <a:pt x="8308" y="612251"/>
                </a:cubicBezTo>
                <a:cubicBezTo>
                  <a:pt x="11456" y="580771"/>
                  <a:pt x="18048" y="584326"/>
                  <a:pt x="24211" y="556591"/>
                </a:cubicBezTo>
                <a:cubicBezTo>
                  <a:pt x="27708" y="540853"/>
                  <a:pt x="29512" y="524786"/>
                  <a:pt x="32162" y="508884"/>
                </a:cubicBezTo>
                <a:cubicBezTo>
                  <a:pt x="34813" y="474428"/>
                  <a:pt x="38470" y="440035"/>
                  <a:pt x="40114" y="405517"/>
                </a:cubicBezTo>
                <a:cubicBezTo>
                  <a:pt x="43772" y="328696"/>
                  <a:pt x="43268" y="251688"/>
                  <a:pt x="48065" y="174929"/>
                </a:cubicBezTo>
                <a:cubicBezTo>
                  <a:pt x="48588" y="166564"/>
                  <a:pt x="53713" y="159134"/>
                  <a:pt x="56016" y="151075"/>
                </a:cubicBezTo>
                <a:cubicBezTo>
                  <a:pt x="59018" y="140567"/>
                  <a:pt x="60966" y="129778"/>
                  <a:pt x="63968" y="119270"/>
                </a:cubicBezTo>
                <a:cubicBezTo>
                  <a:pt x="66271" y="111211"/>
                  <a:pt x="69617" y="103475"/>
                  <a:pt x="71919" y="95416"/>
                </a:cubicBezTo>
                <a:cubicBezTo>
                  <a:pt x="74921" y="84909"/>
                  <a:pt x="76033" y="73843"/>
                  <a:pt x="79870" y="63611"/>
                </a:cubicBezTo>
                <a:cubicBezTo>
                  <a:pt x="84032" y="52512"/>
                  <a:pt x="87391" y="40187"/>
                  <a:pt x="95773" y="31805"/>
                </a:cubicBezTo>
                <a:cubicBezTo>
                  <a:pt x="109288" y="18290"/>
                  <a:pt x="143481" y="0"/>
                  <a:pt x="143481" y="0"/>
                </a:cubicBezTo>
                <a:cubicBezTo>
                  <a:pt x="209319" y="21947"/>
                  <a:pt x="177242" y="6605"/>
                  <a:pt x="238896" y="47708"/>
                </a:cubicBezTo>
                <a:lnTo>
                  <a:pt x="262750" y="63611"/>
                </a:lnTo>
                <a:cubicBezTo>
                  <a:pt x="271821" y="90824"/>
                  <a:pt x="284036" y="141411"/>
                  <a:pt x="310458" y="159026"/>
                </a:cubicBezTo>
                <a:lnTo>
                  <a:pt x="358166" y="190831"/>
                </a:lnTo>
                <a:lnTo>
                  <a:pt x="382020" y="206734"/>
                </a:lnTo>
                <a:cubicBezTo>
                  <a:pt x="411402" y="250809"/>
                  <a:pt x="381111" y="215948"/>
                  <a:pt x="421776" y="238539"/>
                </a:cubicBezTo>
                <a:cubicBezTo>
                  <a:pt x="438483" y="247821"/>
                  <a:pt x="469484" y="270344"/>
                  <a:pt x="469484" y="270344"/>
                </a:cubicBezTo>
                <a:cubicBezTo>
                  <a:pt x="480086" y="286247"/>
                  <a:pt x="495245" y="299920"/>
                  <a:pt x="501289" y="318052"/>
                </a:cubicBezTo>
                <a:cubicBezTo>
                  <a:pt x="520214" y="374826"/>
                  <a:pt x="507893" y="351812"/>
                  <a:pt x="533095" y="389614"/>
                </a:cubicBezTo>
                <a:cubicBezTo>
                  <a:pt x="548574" y="436052"/>
                  <a:pt x="528935" y="393406"/>
                  <a:pt x="564900" y="429371"/>
                </a:cubicBezTo>
                <a:cubicBezTo>
                  <a:pt x="571657" y="436128"/>
                  <a:pt x="574684" y="445883"/>
                  <a:pt x="580802" y="453224"/>
                </a:cubicBezTo>
                <a:cubicBezTo>
                  <a:pt x="588001" y="461863"/>
                  <a:pt x="597457" y="468439"/>
                  <a:pt x="604656" y="477078"/>
                </a:cubicBezTo>
                <a:cubicBezTo>
                  <a:pt x="660007" y="543498"/>
                  <a:pt x="574723" y="455096"/>
                  <a:pt x="644413" y="524786"/>
                </a:cubicBezTo>
                <a:cubicBezTo>
                  <a:pt x="647063" y="532737"/>
                  <a:pt x="648294" y="541313"/>
                  <a:pt x="652364" y="548640"/>
                </a:cubicBezTo>
                <a:cubicBezTo>
                  <a:pt x="661646" y="565347"/>
                  <a:pt x="678125" y="578216"/>
                  <a:pt x="684169" y="596348"/>
                </a:cubicBezTo>
                <a:cubicBezTo>
                  <a:pt x="686820" y="604299"/>
                  <a:pt x="688051" y="612875"/>
                  <a:pt x="692121" y="620202"/>
                </a:cubicBezTo>
                <a:cubicBezTo>
                  <a:pt x="701403" y="636909"/>
                  <a:pt x="708023" y="657308"/>
                  <a:pt x="723926" y="667910"/>
                </a:cubicBezTo>
                <a:lnTo>
                  <a:pt x="771634" y="699715"/>
                </a:lnTo>
                <a:lnTo>
                  <a:pt x="795488" y="715617"/>
                </a:lnTo>
                <a:cubicBezTo>
                  <a:pt x="800789" y="723568"/>
                  <a:pt x="804198" y="733178"/>
                  <a:pt x="811390" y="739471"/>
                </a:cubicBezTo>
                <a:cubicBezTo>
                  <a:pt x="825774" y="752057"/>
                  <a:pt x="859098" y="771277"/>
                  <a:pt x="859098" y="771277"/>
                </a:cubicBezTo>
                <a:cubicBezTo>
                  <a:pt x="901509" y="834892"/>
                  <a:pt x="845843" y="758021"/>
                  <a:pt x="898855" y="811033"/>
                </a:cubicBezTo>
                <a:cubicBezTo>
                  <a:pt x="905612" y="817790"/>
                  <a:pt x="908000" y="828130"/>
                  <a:pt x="914757" y="834887"/>
                </a:cubicBezTo>
                <a:cubicBezTo>
                  <a:pt x="921514" y="841644"/>
                  <a:pt x="931270" y="844672"/>
                  <a:pt x="938611" y="850790"/>
                </a:cubicBezTo>
                <a:cubicBezTo>
                  <a:pt x="947250" y="857989"/>
                  <a:pt x="954514" y="866693"/>
                  <a:pt x="962465" y="874644"/>
                </a:cubicBezTo>
                <a:cubicBezTo>
                  <a:pt x="972463" y="904639"/>
                  <a:pt x="974881" y="918865"/>
                  <a:pt x="1002221" y="946205"/>
                </a:cubicBezTo>
                <a:cubicBezTo>
                  <a:pt x="1010172" y="954156"/>
                  <a:pt x="1019171" y="961183"/>
                  <a:pt x="1026075" y="970059"/>
                </a:cubicBezTo>
                <a:cubicBezTo>
                  <a:pt x="1037809" y="985146"/>
                  <a:pt x="1057881" y="1017767"/>
                  <a:pt x="1057881" y="1017767"/>
                </a:cubicBezTo>
                <a:lnTo>
                  <a:pt x="1073783" y="1065475"/>
                </a:lnTo>
                <a:cubicBezTo>
                  <a:pt x="1076433" y="1073426"/>
                  <a:pt x="1077086" y="1082355"/>
                  <a:pt x="1081735" y="1089329"/>
                </a:cubicBezTo>
                <a:cubicBezTo>
                  <a:pt x="1087036" y="1097280"/>
                  <a:pt x="1093756" y="1104450"/>
                  <a:pt x="1097637" y="1113183"/>
                </a:cubicBezTo>
                <a:cubicBezTo>
                  <a:pt x="1104445" y="1128501"/>
                  <a:pt x="1113540" y="1160891"/>
                  <a:pt x="1113540" y="1160891"/>
                </a:cubicBezTo>
                <a:cubicBezTo>
                  <a:pt x="1081609" y="1208785"/>
                  <a:pt x="1107829" y="1157276"/>
                  <a:pt x="1105588" y="1224501"/>
                </a:cubicBezTo>
                <a:cubicBezTo>
                  <a:pt x="1103374" y="1290937"/>
                  <a:pt x="1098769" y="1357435"/>
                  <a:pt x="1089686" y="1423284"/>
                </a:cubicBezTo>
                <a:cubicBezTo>
                  <a:pt x="1087560" y="1438696"/>
                  <a:pt x="1044360" y="1499224"/>
                  <a:pt x="1041978" y="1502797"/>
                </a:cubicBezTo>
                <a:cubicBezTo>
                  <a:pt x="1003228" y="1560922"/>
                  <a:pt x="1050532" y="1487828"/>
                  <a:pt x="1010173" y="1558456"/>
                </a:cubicBezTo>
                <a:cubicBezTo>
                  <a:pt x="1005432" y="1566753"/>
                  <a:pt x="998544" y="1573763"/>
                  <a:pt x="994270" y="1582310"/>
                </a:cubicBezTo>
                <a:cubicBezTo>
                  <a:pt x="987887" y="1595076"/>
                  <a:pt x="984165" y="1609023"/>
                  <a:pt x="978368" y="1622066"/>
                </a:cubicBezTo>
                <a:cubicBezTo>
                  <a:pt x="973554" y="1632897"/>
                  <a:pt x="967766" y="1643269"/>
                  <a:pt x="962465" y="1653871"/>
                </a:cubicBezTo>
                <a:cubicBezTo>
                  <a:pt x="922586" y="2012778"/>
                  <a:pt x="964194" y="1568790"/>
                  <a:pt x="954514" y="1956021"/>
                </a:cubicBezTo>
                <a:cubicBezTo>
                  <a:pt x="953183" y="2009277"/>
                  <a:pt x="947739" y="2062562"/>
                  <a:pt x="938611" y="2115047"/>
                </a:cubicBezTo>
                <a:cubicBezTo>
                  <a:pt x="936974" y="2124462"/>
                  <a:pt x="930170" y="2132931"/>
                  <a:pt x="922708" y="2138901"/>
                </a:cubicBezTo>
                <a:cubicBezTo>
                  <a:pt x="916163" y="2144137"/>
                  <a:pt x="906806" y="2144202"/>
                  <a:pt x="898855" y="2146852"/>
                </a:cubicBezTo>
                <a:cubicBezTo>
                  <a:pt x="822456" y="2137303"/>
                  <a:pt x="781136" y="2138742"/>
                  <a:pt x="715975" y="2115047"/>
                </a:cubicBezTo>
                <a:cubicBezTo>
                  <a:pt x="704835" y="2110996"/>
                  <a:pt x="694771" y="2104445"/>
                  <a:pt x="684169" y="2099144"/>
                </a:cubicBezTo>
                <a:cubicBezTo>
                  <a:pt x="677932" y="2086669"/>
                  <a:pt x="663604" y="2054725"/>
                  <a:pt x="652364" y="2043485"/>
                </a:cubicBezTo>
                <a:cubicBezTo>
                  <a:pt x="645607" y="2036728"/>
                  <a:pt x="636461" y="2032884"/>
                  <a:pt x="628510" y="2027583"/>
                </a:cubicBezTo>
                <a:cubicBezTo>
                  <a:pt x="627634" y="2027758"/>
                  <a:pt x="561760" y="2040277"/>
                  <a:pt x="556948" y="2043485"/>
                </a:cubicBezTo>
                <a:cubicBezTo>
                  <a:pt x="491050" y="2087416"/>
                  <a:pt x="600558" y="2052460"/>
                  <a:pt x="509241" y="2075291"/>
                </a:cubicBezTo>
                <a:cubicBezTo>
                  <a:pt x="503940" y="2083242"/>
                  <a:pt x="502798" y="2097793"/>
                  <a:pt x="493338" y="2099144"/>
                </a:cubicBezTo>
                <a:cubicBezTo>
                  <a:pt x="486894" y="2100065"/>
                  <a:pt x="429543" y="2071999"/>
                  <a:pt x="421776" y="2067339"/>
                </a:cubicBezTo>
                <a:cubicBezTo>
                  <a:pt x="405387" y="2057506"/>
                  <a:pt x="374068" y="2035534"/>
                  <a:pt x="374068" y="2035534"/>
                </a:cubicBezTo>
                <a:cubicBezTo>
                  <a:pt x="331664" y="1950724"/>
                  <a:pt x="389969" y="2051434"/>
                  <a:pt x="326361" y="1987826"/>
                </a:cubicBezTo>
                <a:cubicBezTo>
                  <a:pt x="296645" y="1958110"/>
                  <a:pt x="324724" y="1957308"/>
                  <a:pt x="294555" y="1932167"/>
                </a:cubicBezTo>
                <a:cubicBezTo>
                  <a:pt x="285449" y="1924579"/>
                  <a:pt x="273352" y="1921565"/>
                  <a:pt x="262750" y="1916264"/>
                </a:cubicBezTo>
                <a:cubicBezTo>
                  <a:pt x="223028" y="1856681"/>
                  <a:pt x="238043" y="1886302"/>
                  <a:pt x="215042" y="1828800"/>
                </a:cubicBezTo>
                <a:cubicBezTo>
                  <a:pt x="217693" y="1767840"/>
                  <a:pt x="218314" y="1706758"/>
                  <a:pt x="222994" y="1645920"/>
                </a:cubicBezTo>
                <a:cubicBezTo>
                  <a:pt x="226272" y="1603309"/>
                  <a:pt x="238896" y="1518699"/>
                  <a:pt x="238896" y="1518699"/>
                </a:cubicBezTo>
                <a:cubicBezTo>
                  <a:pt x="225860" y="1244935"/>
                  <a:pt x="252956" y="1278142"/>
                  <a:pt x="207091" y="1129085"/>
                </a:cubicBezTo>
                <a:cubicBezTo>
                  <a:pt x="184082" y="1054306"/>
                  <a:pt x="201059" y="1107561"/>
                  <a:pt x="175286" y="1049572"/>
                </a:cubicBezTo>
                <a:cubicBezTo>
                  <a:pt x="161619" y="1018821"/>
                  <a:pt x="160253" y="1005965"/>
                  <a:pt x="143481" y="978011"/>
                </a:cubicBezTo>
                <a:cubicBezTo>
                  <a:pt x="133648" y="961622"/>
                  <a:pt x="122277" y="946206"/>
                  <a:pt x="111675" y="930303"/>
                </a:cubicBezTo>
                <a:cubicBezTo>
                  <a:pt x="106374" y="922352"/>
                  <a:pt x="95773" y="916005"/>
                  <a:pt x="95773" y="906449"/>
                </a:cubicBezTo>
                <a:lnTo>
                  <a:pt x="95773" y="914400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44913" y="1057275"/>
            <a:ext cx="977900" cy="3348038"/>
          </a:xfrm>
          <a:custGeom>
            <a:avLst/>
            <a:gdLst>
              <a:gd name="connsiteX0" fmla="*/ 254442 w 978011"/>
              <a:gd name="connsiteY0" fmla="*/ 103367 h 3347500"/>
              <a:gd name="connsiteX1" fmla="*/ 238539 w 978011"/>
              <a:gd name="connsiteY1" fmla="*/ 357809 h 3347500"/>
              <a:gd name="connsiteX2" fmla="*/ 222637 w 978011"/>
              <a:gd name="connsiteY2" fmla="*/ 429371 h 3347500"/>
              <a:gd name="connsiteX3" fmla="*/ 174929 w 978011"/>
              <a:gd name="connsiteY3" fmla="*/ 564543 h 3347500"/>
              <a:gd name="connsiteX4" fmla="*/ 159026 w 978011"/>
              <a:gd name="connsiteY4" fmla="*/ 596348 h 3347500"/>
              <a:gd name="connsiteX5" fmla="*/ 143124 w 978011"/>
              <a:gd name="connsiteY5" fmla="*/ 675861 h 3347500"/>
              <a:gd name="connsiteX6" fmla="*/ 127221 w 978011"/>
              <a:gd name="connsiteY6" fmla="*/ 731520 h 3347500"/>
              <a:gd name="connsiteX7" fmla="*/ 135173 w 978011"/>
              <a:gd name="connsiteY7" fmla="*/ 1001865 h 3347500"/>
              <a:gd name="connsiteX8" fmla="*/ 151075 w 978011"/>
              <a:gd name="connsiteY8" fmla="*/ 1049573 h 3347500"/>
              <a:gd name="connsiteX9" fmla="*/ 159026 w 978011"/>
              <a:gd name="connsiteY9" fmla="*/ 1073427 h 3347500"/>
              <a:gd name="connsiteX10" fmla="*/ 182880 w 978011"/>
              <a:gd name="connsiteY10" fmla="*/ 1152940 h 3347500"/>
              <a:gd name="connsiteX11" fmla="*/ 190832 w 978011"/>
              <a:gd name="connsiteY11" fmla="*/ 1200647 h 3347500"/>
              <a:gd name="connsiteX12" fmla="*/ 174929 w 978011"/>
              <a:gd name="connsiteY12" fmla="*/ 1447138 h 3347500"/>
              <a:gd name="connsiteX13" fmla="*/ 159026 w 978011"/>
              <a:gd name="connsiteY13" fmla="*/ 1470992 h 3347500"/>
              <a:gd name="connsiteX14" fmla="*/ 143124 w 978011"/>
              <a:gd name="connsiteY14" fmla="*/ 1502797 h 3347500"/>
              <a:gd name="connsiteX15" fmla="*/ 127221 w 978011"/>
              <a:gd name="connsiteY15" fmla="*/ 1526651 h 3347500"/>
              <a:gd name="connsiteX16" fmla="*/ 111319 w 978011"/>
              <a:gd name="connsiteY16" fmla="*/ 1566407 h 3347500"/>
              <a:gd name="connsiteX17" fmla="*/ 63611 w 978011"/>
              <a:gd name="connsiteY17" fmla="*/ 1645920 h 3347500"/>
              <a:gd name="connsiteX18" fmla="*/ 31806 w 978011"/>
              <a:gd name="connsiteY18" fmla="*/ 1741336 h 3347500"/>
              <a:gd name="connsiteX19" fmla="*/ 15903 w 978011"/>
              <a:gd name="connsiteY19" fmla="*/ 1836752 h 3347500"/>
              <a:gd name="connsiteX20" fmla="*/ 0 w 978011"/>
              <a:gd name="connsiteY20" fmla="*/ 1948070 h 3347500"/>
              <a:gd name="connsiteX21" fmla="*/ 7952 w 978011"/>
              <a:gd name="connsiteY21" fmla="*/ 2377440 h 3347500"/>
              <a:gd name="connsiteX22" fmla="*/ 23854 w 978011"/>
              <a:gd name="connsiteY22" fmla="*/ 2600077 h 3347500"/>
              <a:gd name="connsiteX23" fmla="*/ 39757 w 978011"/>
              <a:gd name="connsiteY23" fmla="*/ 2663687 h 3347500"/>
              <a:gd name="connsiteX24" fmla="*/ 55659 w 978011"/>
              <a:gd name="connsiteY24" fmla="*/ 2687541 h 3347500"/>
              <a:gd name="connsiteX25" fmla="*/ 103367 w 978011"/>
              <a:gd name="connsiteY25" fmla="*/ 2703444 h 3347500"/>
              <a:gd name="connsiteX26" fmla="*/ 151075 w 978011"/>
              <a:gd name="connsiteY26" fmla="*/ 2719347 h 3347500"/>
              <a:gd name="connsiteX27" fmla="*/ 174929 w 978011"/>
              <a:gd name="connsiteY27" fmla="*/ 2735249 h 3347500"/>
              <a:gd name="connsiteX28" fmla="*/ 190832 w 978011"/>
              <a:gd name="connsiteY28" fmla="*/ 2759103 h 3347500"/>
              <a:gd name="connsiteX29" fmla="*/ 198783 w 978011"/>
              <a:gd name="connsiteY29" fmla="*/ 2782957 h 3347500"/>
              <a:gd name="connsiteX30" fmla="*/ 230588 w 978011"/>
              <a:gd name="connsiteY30" fmla="*/ 2830665 h 3347500"/>
              <a:gd name="connsiteX31" fmla="*/ 254442 w 978011"/>
              <a:gd name="connsiteY31" fmla="*/ 2902227 h 3347500"/>
              <a:gd name="connsiteX32" fmla="*/ 262393 w 978011"/>
              <a:gd name="connsiteY32" fmla="*/ 2926080 h 3347500"/>
              <a:gd name="connsiteX33" fmla="*/ 270345 w 978011"/>
              <a:gd name="connsiteY33" fmla="*/ 2965837 h 3347500"/>
              <a:gd name="connsiteX34" fmla="*/ 278296 w 978011"/>
              <a:gd name="connsiteY34" fmla="*/ 3299792 h 3347500"/>
              <a:gd name="connsiteX35" fmla="*/ 302150 w 978011"/>
              <a:gd name="connsiteY35" fmla="*/ 3315694 h 3347500"/>
              <a:gd name="connsiteX36" fmla="*/ 349858 w 978011"/>
              <a:gd name="connsiteY36" fmla="*/ 3299792 h 3347500"/>
              <a:gd name="connsiteX37" fmla="*/ 564543 w 978011"/>
              <a:gd name="connsiteY37" fmla="*/ 3315694 h 3347500"/>
              <a:gd name="connsiteX38" fmla="*/ 644056 w 978011"/>
              <a:gd name="connsiteY38" fmla="*/ 3339548 h 3347500"/>
              <a:gd name="connsiteX39" fmla="*/ 667910 w 978011"/>
              <a:gd name="connsiteY39" fmla="*/ 3347500 h 3347500"/>
              <a:gd name="connsiteX40" fmla="*/ 699715 w 978011"/>
              <a:gd name="connsiteY40" fmla="*/ 3275938 h 3347500"/>
              <a:gd name="connsiteX41" fmla="*/ 715618 w 978011"/>
              <a:gd name="connsiteY41" fmla="*/ 3212327 h 3347500"/>
              <a:gd name="connsiteX42" fmla="*/ 723569 w 978011"/>
              <a:gd name="connsiteY42" fmla="*/ 3116912 h 3347500"/>
              <a:gd name="connsiteX43" fmla="*/ 731520 w 978011"/>
              <a:gd name="connsiteY43" fmla="*/ 3077155 h 3347500"/>
              <a:gd name="connsiteX44" fmla="*/ 747423 w 978011"/>
              <a:gd name="connsiteY44" fmla="*/ 2997642 h 3347500"/>
              <a:gd name="connsiteX45" fmla="*/ 755374 w 978011"/>
              <a:gd name="connsiteY45" fmla="*/ 2973788 h 3347500"/>
              <a:gd name="connsiteX46" fmla="*/ 763326 w 978011"/>
              <a:gd name="connsiteY46" fmla="*/ 2934032 h 3347500"/>
              <a:gd name="connsiteX47" fmla="*/ 779228 w 978011"/>
              <a:gd name="connsiteY47" fmla="*/ 2886324 h 3347500"/>
              <a:gd name="connsiteX48" fmla="*/ 787179 w 978011"/>
              <a:gd name="connsiteY48" fmla="*/ 2862470 h 3347500"/>
              <a:gd name="connsiteX49" fmla="*/ 795131 w 978011"/>
              <a:gd name="connsiteY49" fmla="*/ 2838616 h 3347500"/>
              <a:gd name="connsiteX50" fmla="*/ 803082 w 978011"/>
              <a:gd name="connsiteY50" fmla="*/ 2814762 h 3347500"/>
              <a:gd name="connsiteX51" fmla="*/ 818985 w 978011"/>
              <a:gd name="connsiteY51" fmla="*/ 2790908 h 3347500"/>
              <a:gd name="connsiteX52" fmla="*/ 834887 w 978011"/>
              <a:gd name="connsiteY52" fmla="*/ 2735249 h 3347500"/>
              <a:gd name="connsiteX53" fmla="*/ 850790 w 978011"/>
              <a:gd name="connsiteY53" fmla="*/ 2695493 h 3347500"/>
              <a:gd name="connsiteX54" fmla="*/ 866693 w 978011"/>
              <a:gd name="connsiteY54" fmla="*/ 2647785 h 3347500"/>
              <a:gd name="connsiteX55" fmla="*/ 874644 w 978011"/>
              <a:gd name="connsiteY55" fmla="*/ 2592126 h 3347500"/>
              <a:gd name="connsiteX56" fmla="*/ 882595 w 978011"/>
              <a:gd name="connsiteY56" fmla="*/ 2496710 h 3347500"/>
              <a:gd name="connsiteX57" fmla="*/ 914400 w 978011"/>
              <a:gd name="connsiteY57" fmla="*/ 2385392 h 3347500"/>
              <a:gd name="connsiteX58" fmla="*/ 922352 w 978011"/>
              <a:gd name="connsiteY58" fmla="*/ 2361538 h 3347500"/>
              <a:gd name="connsiteX59" fmla="*/ 946206 w 978011"/>
              <a:gd name="connsiteY59" fmla="*/ 2282025 h 3347500"/>
              <a:gd name="connsiteX60" fmla="*/ 954157 w 978011"/>
              <a:gd name="connsiteY60" fmla="*/ 2258171 h 3347500"/>
              <a:gd name="connsiteX61" fmla="*/ 962108 w 978011"/>
              <a:gd name="connsiteY61" fmla="*/ 2234317 h 3347500"/>
              <a:gd name="connsiteX62" fmla="*/ 978011 w 978011"/>
              <a:gd name="connsiteY62" fmla="*/ 2178658 h 3347500"/>
              <a:gd name="connsiteX63" fmla="*/ 946206 w 978011"/>
              <a:gd name="connsiteY63" fmla="*/ 1916265 h 3347500"/>
              <a:gd name="connsiteX64" fmla="*/ 898498 w 978011"/>
              <a:gd name="connsiteY64" fmla="*/ 1781093 h 3347500"/>
              <a:gd name="connsiteX65" fmla="*/ 866693 w 978011"/>
              <a:gd name="connsiteY65" fmla="*/ 1598213 h 3347500"/>
              <a:gd name="connsiteX66" fmla="*/ 850790 w 978011"/>
              <a:gd name="connsiteY66" fmla="*/ 1502797 h 3347500"/>
              <a:gd name="connsiteX67" fmla="*/ 834887 w 978011"/>
              <a:gd name="connsiteY67" fmla="*/ 1184745 h 3347500"/>
              <a:gd name="connsiteX68" fmla="*/ 850790 w 978011"/>
              <a:gd name="connsiteY68" fmla="*/ 834887 h 3347500"/>
              <a:gd name="connsiteX69" fmla="*/ 834887 w 978011"/>
              <a:gd name="connsiteY69" fmla="*/ 652007 h 3347500"/>
              <a:gd name="connsiteX70" fmla="*/ 818985 w 978011"/>
              <a:gd name="connsiteY70" fmla="*/ 612251 h 3347500"/>
              <a:gd name="connsiteX71" fmla="*/ 787179 w 978011"/>
              <a:gd name="connsiteY71" fmla="*/ 556592 h 3347500"/>
              <a:gd name="connsiteX72" fmla="*/ 771277 w 978011"/>
              <a:gd name="connsiteY72" fmla="*/ 524787 h 3347500"/>
              <a:gd name="connsiteX73" fmla="*/ 755374 w 978011"/>
              <a:gd name="connsiteY73" fmla="*/ 500933 h 3347500"/>
              <a:gd name="connsiteX74" fmla="*/ 723569 w 978011"/>
              <a:gd name="connsiteY74" fmla="*/ 405517 h 3347500"/>
              <a:gd name="connsiteX75" fmla="*/ 707666 w 978011"/>
              <a:gd name="connsiteY75" fmla="*/ 23854 h 3347500"/>
              <a:gd name="connsiteX76" fmla="*/ 683813 w 978011"/>
              <a:gd name="connsiteY76" fmla="*/ 31806 h 3347500"/>
              <a:gd name="connsiteX77" fmla="*/ 492981 w 978011"/>
              <a:gd name="connsiteY77" fmla="*/ 15903 h 3347500"/>
              <a:gd name="connsiteX78" fmla="*/ 333955 w 978011"/>
              <a:gd name="connsiteY78" fmla="*/ 0 h 3347500"/>
              <a:gd name="connsiteX79" fmla="*/ 246491 w 978011"/>
              <a:gd name="connsiteY79" fmla="*/ 23854 h 3347500"/>
              <a:gd name="connsiteX80" fmla="*/ 230588 w 978011"/>
              <a:gd name="connsiteY80" fmla="*/ 79514 h 3347500"/>
              <a:gd name="connsiteX81" fmla="*/ 254442 w 978011"/>
              <a:gd name="connsiteY81" fmla="*/ 103367 h 334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78011" h="3347500">
                <a:moveTo>
                  <a:pt x="254442" y="103367"/>
                </a:moveTo>
                <a:cubicBezTo>
                  <a:pt x="255767" y="149749"/>
                  <a:pt x="246790" y="273231"/>
                  <a:pt x="238539" y="357809"/>
                </a:cubicBezTo>
                <a:cubicBezTo>
                  <a:pt x="236166" y="382129"/>
                  <a:pt x="229350" y="405875"/>
                  <a:pt x="222637" y="429371"/>
                </a:cubicBezTo>
                <a:cubicBezTo>
                  <a:pt x="214163" y="459029"/>
                  <a:pt x="191429" y="527419"/>
                  <a:pt x="174929" y="564543"/>
                </a:cubicBezTo>
                <a:cubicBezTo>
                  <a:pt x="170115" y="575374"/>
                  <a:pt x="164327" y="585746"/>
                  <a:pt x="159026" y="596348"/>
                </a:cubicBezTo>
                <a:cubicBezTo>
                  <a:pt x="153725" y="622852"/>
                  <a:pt x="149315" y="649550"/>
                  <a:pt x="143124" y="675861"/>
                </a:cubicBezTo>
                <a:cubicBezTo>
                  <a:pt x="138705" y="694644"/>
                  <a:pt x="127691" y="712230"/>
                  <a:pt x="127221" y="731520"/>
                </a:cubicBezTo>
                <a:cubicBezTo>
                  <a:pt x="125023" y="821647"/>
                  <a:pt x="128430" y="911964"/>
                  <a:pt x="135173" y="1001865"/>
                </a:cubicBezTo>
                <a:cubicBezTo>
                  <a:pt x="136427" y="1018581"/>
                  <a:pt x="145774" y="1033670"/>
                  <a:pt x="151075" y="1049573"/>
                </a:cubicBezTo>
                <a:lnTo>
                  <a:pt x="159026" y="1073427"/>
                </a:lnTo>
                <a:cubicBezTo>
                  <a:pt x="167814" y="1099789"/>
                  <a:pt x="177413" y="1125608"/>
                  <a:pt x="182880" y="1152940"/>
                </a:cubicBezTo>
                <a:cubicBezTo>
                  <a:pt x="186042" y="1168749"/>
                  <a:pt x="188181" y="1184745"/>
                  <a:pt x="190832" y="1200647"/>
                </a:cubicBezTo>
                <a:cubicBezTo>
                  <a:pt x="185531" y="1282811"/>
                  <a:pt x="184549" y="1365367"/>
                  <a:pt x="174929" y="1447138"/>
                </a:cubicBezTo>
                <a:cubicBezTo>
                  <a:pt x="173812" y="1456629"/>
                  <a:pt x="163767" y="1462695"/>
                  <a:pt x="159026" y="1470992"/>
                </a:cubicBezTo>
                <a:cubicBezTo>
                  <a:pt x="153145" y="1481283"/>
                  <a:pt x="149005" y="1492506"/>
                  <a:pt x="143124" y="1502797"/>
                </a:cubicBezTo>
                <a:cubicBezTo>
                  <a:pt x="138383" y="1511094"/>
                  <a:pt x="131495" y="1518104"/>
                  <a:pt x="127221" y="1526651"/>
                </a:cubicBezTo>
                <a:cubicBezTo>
                  <a:pt x="120838" y="1539417"/>
                  <a:pt x="118154" y="1553877"/>
                  <a:pt x="111319" y="1566407"/>
                </a:cubicBezTo>
                <a:cubicBezTo>
                  <a:pt x="65883" y="1649705"/>
                  <a:pt x="92435" y="1581064"/>
                  <a:pt x="63611" y="1645920"/>
                </a:cubicBezTo>
                <a:cubicBezTo>
                  <a:pt x="50179" y="1676141"/>
                  <a:pt x="38600" y="1709063"/>
                  <a:pt x="31806" y="1741336"/>
                </a:cubicBezTo>
                <a:cubicBezTo>
                  <a:pt x="25163" y="1772888"/>
                  <a:pt x="20806" y="1804883"/>
                  <a:pt x="15903" y="1836752"/>
                </a:cubicBezTo>
                <a:cubicBezTo>
                  <a:pt x="10203" y="1873799"/>
                  <a:pt x="5301" y="1910964"/>
                  <a:pt x="0" y="1948070"/>
                </a:cubicBezTo>
                <a:cubicBezTo>
                  <a:pt x="2651" y="2091193"/>
                  <a:pt x="3864" y="2234351"/>
                  <a:pt x="7952" y="2377440"/>
                </a:cubicBezTo>
                <a:cubicBezTo>
                  <a:pt x="8747" y="2405270"/>
                  <a:pt x="19245" y="2560900"/>
                  <a:pt x="23854" y="2600077"/>
                </a:cubicBezTo>
                <a:cubicBezTo>
                  <a:pt x="25250" y="2611940"/>
                  <a:pt x="32617" y="2649408"/>
                  <a:pt x="39757" y="2663687"/>
                </a:cubicBezTo>
                <a:cubicBezTo>
                  <a:pt x="44031" y="2672234"/>
                  <a:pt x="47555" y="2682476"/>
                  <a:pt x="55659" y="2687541"/>
                </a:cubicBezTo>
                <a:cubicBezTo>
                  <a:pt x="69874" y="2696425"/>
                  <a:pt x="87464" y="2698143"/>
                  <a:pt x="103367" y="2703444"/>
                </a:cubicBezTo>
                <a:cubicBezTo>
                  <a:pt x="103372" y="2703446"/>
                  <a:pt x="151071" y="2719344"/>
                  <a:pt x="151075" y="2719347"/>
                </a:cubicBezTo>
                <a:lnTo>
                  <a:pt x="174929" y="2735249"/>
                </a:lnTo>
                <a:cubicBezTo>
                  <a:pt x="180230" y="2743200"/>
                  <a:pt x="186558" y="2750556"/>
                  <a:pt x="190832" y="2759103"/>
                </a:cubicBezTo>
                <a:cubicBezTo>
                  <a:pt x="194580" y="2766600"/>
                  <a:pt x="194713" y="2775630"/>
                  <a:pt x="198783" y="2782957"/>
                </a:cubicBezTo>
                <a:cubicBezTo>
                  <a:pt x="208065" y="2799664"/>
                  <a:pt x="224544" y="2812533"/>
                  <a:pt x="230588" y="2830665"/>
                </a:cubicBezTo>
                <a:lnTo>
                  <a:pt x="254442" y="2902227"/>
                </a:lnTo>
                <a:cubicBezTo>
                  <a:pt x="257092" y="2910178"/>
                  <a:pt x="260749" y="2917862"/>
                  <a:pt x="262393" y="2926080"/>
                </a:cubicBezTo>
                <a:lnTo>
                  <a:pt x="270345" y="2965837"/>
                </a:lnTo>
                <a:cubicBezTo>
                  <a:pt x="272995" y="3077155"/>
                  <a:pt x="268215" y="3188899"/>
                  <a:pt x="278296" y="3299792"/>
                </a:cubicBezTo>
                <a:cubicBezTo>
                  <a:pt x="279161" y="3309309"/>
                  <a:pt x="292594" y="3315694"/>
                  <a:pt x="302150" y="3315694"/>
                </a:cubicBezTo>
                <a:cubicBezTo>
                  <a:pt x="318913" y="3315694"/>
                  <a:pt x="333955" y="3305093"/>
                  <a:pt x="349858" y="3299792"/>
                </a:cubicBezTo>
                <a:cubicBezTo>
                  <a:pt x="437015" y="3304150"/>
                  <a:pt x="488330" y="3301837"/>
                  <a:pt x="564543" y="3315694"/>
                </a:cubicBezTo>
                <a:cubicBezTo>
                  <a:pt x="590970" y="3320499"/>
                  <a:pt x="619175" y="3331254"/>
                  <a:pt x="644056" y="3339548"/>
                </a:cubicBezTo>
                <a:lnTo>
                  <a:pt x="667910" y="3347500"/>
                </a:lnTo>
                <a:cubicBezTo>
                  <a:pt x="688797" y="3316170"/>
                  <a:pt x="688359" y="3321360"/>
                  <a:pt x="699715" y="3275938"/>
                </a:cubicBezTo>
                <a:lnTo>
                  <a:pt x="715618" y="3212327"/>
                </a:lnTo>
                <a:cubicBezTo>
                  <a:pt x="718268" y="3180522"/>
                  <a:pt x="719840" y="3148609"/>
                  <a:pt x="723569" y="3116912"/>
                </a:cubicBezTo>
                <a:cubicBezTo>
                  <a:pt x="725148" y="3103490"/>
                  <a:pt x="729102" y="3090452"/>
                  <a:pt x="731520" y="3077155"/>
                </a:cubicBezTo>
                <a:cubicBezTo>
                  <a:pt x="739329" y="3034206"/>
                  <a:pt x="736877" y="3034555"/>
                  <a:pt x="747423" y="2997642"/>
                </a:cubicBezTo>
                <a:cubicBezTo>
                  <a:pt x="749725" y="2989583"/>
                  <a:pt x="753341" y="2981919"/>
                  <a:pt x="755374" y="2973788"/>
                </a:cubicBezTo>
                <a:cubicBezTo>
                  <a:pt x="758652" y="2960677"/>
                  <a:pt x="759770" y="2947070"/>
                  <a:pt x="763326" y="2934032"/>
                </a:cubicBezTo>
                <a:cubicBezTo>
                  <a:pt x="767737" y="2917860"/>
                  <a:pt x="773927" y="2902227"/>
                  <a:pt x="779228" y="2886324"/>
                </a:cubicBezTo>
                <a:lnTo>
                  <a:pt x="787179" y="2862470"/>
                </a:lnTo>
                <a:lnTo>
                  <a:pt x="795131" y="2838616"/>
                </a:lnTo>
                <a:cubicBezTo>
                  <a:pt x="797781" y="2830665"/>
                  <a:pt x="798433" y="2821736"/>
                  <a:pt x="803082" y="2814762"/>
                </a:cubicBezTo>
                <a:lnTo>
                  <a:pt x="818985" y="2790908"/>
                </a:lnTo>
                <a:cubicBezTo>
                  <a:pt x="825249" y="2765850"/>
                  <a:pt x="826333" y="2758059"/>
                  <a:pt x="834887" y="2735249"/>
                </a:cubicBezTo>
                <a:cubicBezTo>
                  <a:pt x="839899" y="2721885"/>
                  <a:pt x="845912" y="2708907"/>
                  <a:pt x="850790" y="2695493"/>
                </a:cubicBezTo>
                <a:cubicBezTo>
                  <a:pt x="856519" y="2679739"/>
                  <a:pt x="866693" y="2647785"/>
                  <a:pt x="866693" y="2647785"/>
                </a:cubicBezTo>
                <a:cubicBezTo>
                  <a:pt x="869343" y="2629232"/>
                  <a:pt x="872682" y="2610764"/>
                  <a:pt x="874644" y="2592126"/>
                </a:cubicBezTo>
                <a:cubicBezTo>
                  <a:pt x="877985" y="2560386"/>
                  <a:pt x="877861" y="2528272"/>
                  <a:pt x="882595" y="2496710"/>
                </a:cubicBezTo>
                <a:cubicBezTo>
                  <a:pt x="888039" y="2460415"/>
                  <a:pt x="902727" y="2420412"/>
                  <a:pt x="914400" y="2385392"/>
                </a:cubicBezTo>
                <a:cubicBezTo>
                  <a:pt x="917050" y="2377441"/>
                  <a:pt x="920319" y="2369669"/>
                  <a:pt x="922352" y="2361538"/>
                </a:cubicBezTo>
                <a:cubicBezTo>
                  <a:pt x="934369" y="2313467"/>
                  <a:pt x="926846" y="2340105"/>
                  <a:pt x="946206" y="2282025"/>
                </a:cubicBezTo>
                <a:lnTo>
                  <a:pt x="954157" y="2258171"/>
                </a:lnTo>
                <a:cubicBezTo>
                  <a:pt x="956807" y="2250220"/>
                  <a:pt x="960075" y="2242448"/>
                  <a:pt x="962108" y="2234317"/>
                </a:cubicBezTo>
                <a:cubicBezTo>
                  <a:pt x="972092" y="2194381"/>
                  <a:pt x="966603" y="2212879"/>
                  <a:pt x="978011" y="2178658"/>
                </a:cubicBezTo>
                <a:cubicBezTo>
                  <a:pt x="971236" y="2107523"/>
                  <a:pt x="964272" y="1993047"/>
                  <a:pt x="946206" y="1916265"/>
                </a:cubicBezTo>
                <a:cubicBezTo>
                  <a:pt x="913119" y="1775645"/>
                  <a:pt x="945933" y="2053846"/>
                  <a:pt x="898498" y="1781093"/>
                </a:cubicBezTo>
                <a:cubicBezTo>
                  <a:pt x="887896" y="1720133"/>
                  <a:pt x="877148" y="1659198"/>
                  <a:pt x="866693" y="1598213"/>
                </a:cubicBezTo>
                <a:cubicBezTo>
                  <a:pt x="861245" y="1566433"/>
                  <a:pt x="850790" y="1502797"/>
                  <a:pt x="850790" y="1502797"/>
                </a:cubicBezTo>
                <a:cubicBezTo>
                  <a:pt x="845489" y="1396780"/>
                  <a:pt x="836448" y="1290883"/>
                  <a:pt x="834887" y="1184745"/>
                </a:cubicBezTo>
                <a:cubicBezTo>
                  <a:pt x="833535" y="1092787"/>
                  <a:pt x="844398" y="937155"/>
                  <a:pt x="850790" y="834887"/>
                </a:cubicBezTo>
                <a:cubicBezTo>
                  <a:pt x="845489" y="773927"/>
                  <a:pt x="843541" y="712582"/>
                  <a:pt x="834887" y="652007"/>
                </a:cubicBezTo>
                <a:cubicBezTo>
                  <a:pt x="832869" y="637878"/>
                  <a:pt x="824782" y="625294"/>
                  <a:pt x="818985" y="612251"/>
                </a:cubicBezTo>
                <a:cubicBezTo>
                  <a:pt x="794956" y="558187"/>
                  <a:pt x="812762" y="601363"/>
                  <a:pt x="787179" y="556592"/>
                </a:cubicBezTo>
                <a:cubicBezTo>
                  <a:pt x="781298" y="546301"/>
                  <a:pt x="777158" y="535078"/>
                  <a:pt x="771277" y="524787"/>
                </a:cubicBezTo>
                <a:cubicBezTo>
                  <a:pt x="766536" y="516490"/>
                  <a:pt x="759648" y="509481"/>
                  <a:pt x="755374" y="500933"/>
                </a:cubicBezTo>
                <a:cubicBezTo>
                  <a:pt x="739998" y="470180"/>
                  <a:pt x="732995" y="438509"/>
                  <a:pt x="723569" y="405517"/>
                </a:cubicBezTo>
                <a:cubicBezTo>
                  <a:pt x="718268" y="278296"/>
                  <a:pt x="721136" y="150471"/>
                  <a:pt x="707666" y="23854"/>
                </a:cubicBezTo>
                <a:cubicBezTo>
                  <a:pt x="706779" y="15520"/>
                  <a:pt x="692188" y="32116"/>
                  <a:pt x="683813" y="31806"/>
                </a:cubicBezTo>
                <a:cubicBezTo>
                  <a:pt x="620026" y="29444"/>
                  <a:pt x="556550" y="21682"/>
                  <a:pt x="492981" y="15903"/>
                </a:cubicBezTo>
                <a:lnTo>
                  <a:pt x="333955" y="0"/>
                </a:lnTo>
                <a:cubicBezTo>
                  <a:pt x="323148" y="1544"/>
                  <a:pt x="259271" y="4684"/>
                  <a:pt x="246491" y="23854"/>
                </a:cubicBezTo>
                <a:cubicBezTo>
                  <a:pt x="235788" y="39909"/>
                  <a:pt x="235889" y="60961"/>
                  <a:pt x="230588" y="79514"/>
                </a:cubicBezTo>
                <a:cubicBezTo>
                  <a:pt x="239155" y="130919"/>
                  <a:pt x="253117" y="56985"/>
                  <a:pt x="254442" y="103367"/>
                </a:cubicBezTo>
                <a:close/>
              </a:path>
            </a:pathLst>
          </a:custGeom>
          <a:noFill/>
          <a:ln w="317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43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9400"/>
            <a:ext cx="5619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76800"/>
            <a:ext cx="5619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6384925" y="2338388"/>
            <a:ext cx="652463" cy="1565275"/>
          </a:xfrm>
          <a:custGeom>
            <a:avLst/>
            <a:gdLst>
              <a:gd name="connsiteX0" fmla="*/ 254442 w 652007"/>
              <a:gd name="connsiteY0" fmla="*/ 78093 h 1564986"/>
              <a:gd name="connsiteX1" fmla="*/ 230588 w 652007"/>
              <a:gd name="connsiteY1" fmla="*/ 93995 h 1564986"/>
              <a:gd name="connsiteX2" fmla="*/ 166978 w 652007"/>
              <a:gd name="connsiteY2" fmla="*/ 125800 h 1564986"/>
              <a:gd name="connsiteX3" fmla="*/ 135173 w 652007"/>
              <a:gd name="connsiteY3" fmla="*/ 149654 h 1564986"/>
              <a:gd name="connsiteX4" fmla="*/ 119270 w 652007"/>
              <a:gd name="connsiteY4" fmla="*/ 237119 h 1564986"/>
              <a:gd name="connsiteX5" fmla="*/ 87465 w 652007"/>
              <a:gd name="connsiteY5" fmla="*/ 253021 h 1564986"/>
              <a:gd name="connsiteX6" fmla="*/ 55660 w 652007"/>
              <a:gd name="connsiteY6" fmla="*/ 300729 h 1564986"/>
              <a:gd name="connsiteX7" fmla="*/ 63611 w 652007"/>
              <a:gd name="connsiteY7" fmla="*/ 348437 h 1564986"/>
              <a:gd name="connsiteX8" fmla="*/ 79513 w 652007"/>
              <a:gd name="connsiteY8" fmla="*/ 396145 h 1564986"/>
              <a:gd name="connsiteX9" fmla="*/ 63611 w 652007"/>
              <a:gd name="connsiteY9" fmla="*/ 547219 h 1564986"/>
              <a:gd name="connsiteX10" fmla="*/ 31806 w 652007"/>
              <a:gd name="connsiteY10" fmla="*/ 594927 h 1564986"/>
              <a:gd name="connsiteX11" fmla="*/ 0 w 652007"/>
              <a:gd name="connsiteY11" fmla="*/ 602879 h 1564986"/>
              <a:gd name="connsiteX12" fmla="*/ 15903 w 652007"/>
              <a:gd name="connsiteY12" fmla="*/ 682392 h 1564986"/>
              <a:gd name="connsiteX13" fmla="*/ 47708 w 652007"/>
              <a:gd name="connsiteY13" fmla="*/ 730099 h 1564986"/>
              <a:gd name="connsiteX14" fmla="*/ 63611 w 652007"/>
              <a:gd name="connsiteY14" fmla="*/ 753953 h 1564986"/>
              <a:gd name="connsiteX15" fmla="*/ 55660 w 652007"/>
              <a:gd name="connsiteY15" fmla="*/ 889126 h 1564986"/>
              <a:gd name="connsiteX16" fmla="*/ 39757 w 652007"/>
              <a:gd name="connsiteY16" fmla="*/ 976590 h 1564986"/>
              <a:gd name="connsiteX17" fmla="*/ 63611 w 652007"/>
              <a:gd name="connsiteY17" fmla="*/ 1119713 h 1564986"/>
              <a:gd name="connsiteX18" fmla="*/ 79513 w 652007"/>
              <a:gd name="connsiteY18" fmla="*/ 1167421 h 1564986"/>
              <a:gd name="connsiteX19" fmla="*/ 87465 w 652007"/>
              <a:gd name="connsiteY19" fmla="*/ 1191275 h 1564986"/>
              <a:gd name="connsiteX20" fmla="*/ 95416 w 652007"/>
              <a:gd name="connsiteY20" fmla="*/ 1270788 h 1564986"/>
              <a:gd name="connsiteX21" fmla="*/ 103367 w 652007"/>
              <a:gd name="connsiteY21" fmla="*/ 1302593 h 1564986"/>
              <a:gd name="connsiteX22" fmla="*/ 119270 w 652007"/>
              <a:gd name="connsiteY22" fmla="*/ 1350301 h 1564986"/>
              <a:gd name="connsiteX23" fmla="*/ 127221 w 652007"/>
              <a:gd name="connsiteY23" fmla="*/ 1374155 h 1564986"/>
              <a:gd name="connsiteX24" fmla="*/ 143124 w 652007"/>
              <a:gd name="connsiteY24" fmla="*/ 1398009 h 1564986"/>
              <a:gd name="connsiteX25" fmla="*/ 166978 w 652007"/>
              <a:gd name="connsiteY25" fmla="*/ 1445717 h 1564986"/>
              <a:gd name="connsiteX26" fmla="*/ 182880 w 652007"/>
              <a:gd name="connsiteY26" fmla="*/ 1493425 h 1564986"/>
              <a:gd name="connsiteX27" fmla="*/ 190832 w 652007"/>
              <a:gd name="connsiteY27" fmla="*/ 1517279 h 1564986"/>
              <a:gd name="connsiteX28" fmla="*/ 198783 w 652007"/>
              <a:gd name="connsiteY28" fmla="*/ 1541133 h 1564986"/>
              <a:gd name="connsiteX29" fmla="*/ 246491 w 652007"/>
              <a:gd name="connsiteY29" fmla="*/ 1564986 h 1564986"/>
              <a:gd name="connsiteX30" fmla="*/ 286247 w 652007"/>
              <a:gd name="connsiteY30" fmla="*/ 1485473 h 1564986"/>
              <a:gd name="connsiteX31" fmla="*/ 310101 w 652007"/>
              <a:gd name="connsiteY31" fmla="*/ 1429814 h 1564986"/>
              <a:gd name="connsiteX32" fmla="*/ 326004 w 652007"/>
              <a:gd name="connsiteY32" fmla="*/ 1382106 h 1564986"/>
              <a:gd name="connsiteX33" fmla="*/ 365760 w 652007"/>
              <a:gd name="connsiteY33" fmla="*/ 1294642 h 1564986"/>
              <a:gd name="connsiteX34" fmla="*/ 389614 w 652007"/>
              <a:gd name="connsiteY34" fmla="*/ 1278739 h 1564986"/>
              <a:gd name="connsiteX35" fmla="*/ 405517 w 652007"/>
              <a:gd name="connsiteY35" fmla="*/ 1246934 h 1564986"/>
              <a:gd name="connsiteX36" fmla="*/ 516835 w 652007"/>
              <a:gd name="connsiteY36" fmla="*/ 1199226 h 1564986"/>
              <a:gd name="connsiteX37" fmla="*/ 540689 w 652007"/>
              <a:gd name="connsiteY37" fmla="*/ 1183324 h 1564986"/>
              <a:gd name="connsiteX38" fmla="*/ 572494 w 652007"/>
              <a:gd name="connsiteY38" fmla="*/ 1103811 h 1564986"/>
              <a:gd name="connsiteX39" fmla="*/ 580446 w 652007"/>
              <a:gd name="connsiteY39" fmla="*/ 1079957 h 1564986"/>
              <a:gd name="connsiteX40" fmla="*/ 588397 w 652007"/>
              <a:gd name="connsiteY40" fmla="*/ 1032249 h 1564986"/>
              <a:gd name="connsiteX41" fmla="*/ 604300 w 652007"/>
              <a:gd name="connsiteY41" fmla="*/ 936833 h 1564986"/>
              <a:gd name="connsiteX42" fmla="*/ 620202 w 652007"/>
              <a:gd name="connsiteY42" fmla="*/ 873223 h 1564986"/>
              <a:gd name="connsiteX43" fmla="*/ 644056 w 652007"/>
              <a:gd name="connsiteY43" fmla="*/ 801661 h 1564986"/>
              <a:gd name="connsiteX44" fmla="*/ 652007 w 652007"/>
              <a:gd name="connsiteY44" fmla="*/ 777807 h 1564986"/>
              <a:gd name="connsiteX45" fmla="*/ 636105 w 652007"/>
              <a:gd name="connsiteY45" fmla="*/ 738051 h 1564986"/>
              <a:gd name="connsiteX46" fmla="*/ 588397 w 652007"/>
              <a:gd name="connsiteY46" fmla="*/ 666489 h 1564986"/>
              <a:gd name="connsiteX47" fmla="*/ 572494 w 652007"/>
              <a:gd name="connsiteY47" fmla="*/ 642635 h 1564986"/>
              <a:gd name="connsiteX48" fmla="*/ 556592 w 652007"/>
              <a:gd name="connsiteY48" fmla="*/ 618781 h 1564986"/>
              <a:gd name="connsiteX49" fmla="*/ 540689 w 652007"/>
              <a:gd name="connsiteY49" fmla="*/ 364339 h 1564986"/>
              <a:gd name="connsiteX50" fmla="*/ 524786 w 652007"/>
              <a:gd name="connsiteY50" fmla="*/ 340486 h 1564986"/>
              <a:gd name="connsiteX51" fmla="*/ 477079 w 652007"/>
              <a:gd name="connsiteY51" fmla="*/ 260973 h 1564986"/>
              <a:gd name="connsiteX52" fmla="*/ 445273 w 652007"/>
              <a:gd name="connsiteY52" fmla="*/ 245070 h 1564986"/>
              <a:gd name="connsiteX53" fmla="*/ 413468 w 652007"/>
              <a:gd name="connsiteY53" fmla="*/ 189411 h 1564986"/>
              <a:gd name="connsiteX54" fmla="*/ 381663 w 652007"/>
              <a:gd name="connsiteY54" fmla="*/ 173508 h 1564986"/>
              <a:gd name="connsiteX55" fmla="*/ 365760 w 652007"/>
              <a:gd name="connsiteY55" fmla="*/ 149654 h 1564986"/>
              <a:gd name="connsiteX56" fmla="*/ 389614 w 652007"/>
              <a:gd name="connsiteY56" fmla="*/ 70141 h 1564986"/>
              <a:gd name="connsiteX57" fmla="*/ 405517 w 652007"/>
              <a:gd name="connsiteY57" fmla="*/ 22433 h 1564986"/>
              <a:gd name="connsiteX58" fmla="*/ 349858 w 652007"/>
              <a:gd name="connsiteY58" fmla="*/ 14482 h 1564986"/>
              <a:gd name="connsiteX59" fmla="*/ 286247 w 652007"/>
              <a:gd name="connsiteY59" fmla="*/ 46287 h 1564986"/>
              <a:gd name="connsiteX60" fmla="*/ 254442 w 652007"/>
              <a:gd name="connsiteY60" fmla="*/ 78093 h 156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52007" h="1564986">
                <a:moveTo>
                  <a:pt x="254442" y="78093"/>
                </a:moveTo>
                <a:cubicBezTo>
                  <a:pt x="245166" y="86044"/>
                  <a:pt x="238977" y="89419"/>
                  <a:pt x="230588" y="93995"/>
                </a:cubicBezTo>
                <a:cubicBezTo>
                  <a:pt x="209777" y="105347"/>
                  <a:pt x="185943" y="111576"/>
                  <a:pt x="166978" y="125800"/>
                </a:cubicBezTo>
                <a:lnTo>
                  <a:pt x="135173" y="149654"/>
                </a:lnTo>
                <a:cubicBezTo>
                  <a:pt x="129872" y="178809"/>
                  <a:pt x="131688" y="210213"/>
                  <a:pt x="119270" y="237119"/>
                </a:cubicBezTo>
                <a:cubicBezTo>
                  <a:pt x="114303" y="247881"/>
                  <a:pt x="95846" y="244640"/>
                  <a:pt x="87465" y="253021"/>
                </a:cubicBezTo>
                <a:cubicBezTo>
                  <a:pt x="73950" y="266536"/>
                  <a:pt x="55660" y="300729"/>
                  <a:pt x="55660" y="300729"/>
                </a:cubicBezTo>
                <a:cubicBezTo>
                  <a:pt x="58310" y="316632"/>
                  <a:pt x="59701" y="332796"/>
                  <a:pt x="63611" y="348437"/>
                </a:cubicBezTo>
                <a:cubicBezTo>
                  <a:pt x="67676" y="364699"/>
                  <a:pt x="79513" y="396145"/>
                  <a:pt x="79513" y="396145"/>
                </a:cubicBezTo>
                <a:cubicBezTo>
                  <a:pt x="74212" y="446503"/>
                  <a:pt x="75428" y="497981"/>
                  <a:pt x="63611" y="547219"/>
                </a:cubicBezTo>
                <a:cubicBezTo>
                  <a:pt x="59151" y="565804"/>
                  <a:pt x="50348" y="590291"/>
                  <a:pt x="31806" y="594927"/>
                </a:cubicBezTo>
                <a:lnTo>
                  <a:pt x="0" y="602879"/>
                </a:lnTo>
                <a:cubicBezTo>
                  <a:pt x="1975" y="616702"/>
                  <a:pt x="5229" y="663178"/>
                  <a:pt x="15903" y="682392"/>
                </a:cubicBezTo>
                <a:cubicBezTo>
                  <a:pt x="25185" y="699099"/>
                  <a:pt x="37106" y="714197"/>
                  <a:pt x="47708" y="730099"/>
                </a:cubicBezTo>
                <a:lnTo>
                  <a:pt x="63611" y="753953"/>
                </a:lnTo>
                <a:cubicBezTo>
                  <a:pt x="83105" y="812437"/>
                  <a:pt x="74133" y="773668"/>
                  <a:pt x="55660" y="889126"/>
                </a:cubicBezTo>
                <a:cubicBezTo>
                  <a:pt x="50978" y="918387"/>
                  <a:pt x="45058" y="947435"/>
                  <a:pt x="39757" y="976590"/>
                </a:cubicBezTo>
                <a:cubicBezTo>
                  <a:pt x="49100" y="1088716"/>
                  <a:pt x="37615" y="1041725"/>
                  <a:pt x="63611" y="1119713"/>
                </a:cubicBezTo>
                <a:lnTo>
                  <a:pt x="79513" y="1167421"/>
                </a:lnTo>
                <a:lnTo>
                  <a:pt x="87465" y="1191275"/>
                </a:lnTo>
                <a:cubicBezTo>
                  <a:pt x="90115" y="1217779"/>
                  <a:pt x="91649" y="1244419"/>
                  <a:pt x="95416" y="1270788"/>
                </a:cubicBezTo>
                <a:cubicBezTo>
                  <a:pt x="96961" y="1281606"/>
                  <a:pt x="100227" y="1292126"/>
                  <a:pt x="103367" y="1302593"/>
                </a:cubicBezTo>
                <a:cubicBezTo>
                  <a:pt x="108184" y="1318649"/>
                  <a:pt x="113969" y="1334398"/>
                  <a:pt x="119270" y="1350301"/>
                </a:cubicBezTo>
                <a:cubicBezTo>
                  <a:pt x="121920" y="1358252"/>
                  <a:pt x="122572" y="1367181"/>
                  <a:pt x="127221" y="1374155"/>
                </a:cubicBezTo>
                <a:lnTo>
                  <a:pt x="143124" y="1398009"/>
                </a:lnTo>
                <a:cubicBezTo>
                  <a:pt x="172121" y="1485004"/>
                  <a:pt x="125875" y="1353234"/>
                  <a:pt x="166978" y="1445717"/>
                </a:cubicBezTo>
                <a:cubicBezTo>
                  <a:pt x="173786" y="1461035"/>
                  <a:pt x="177579" y="1477522"/>
                  <a:pt x="182880" y="1493425"/>
                </a:cubicBezTo>
                <a:lnTo>
                  <a:pt x="190832" y="1517279"/>
                </a:lnTo>
                <a:cubicBezTo>
                  <a:pt x="193482" y="1525230"/>
                  <a:pt x="191809" y="1536484"/>
                  <a:pt x="198783" y="1541133"/>
                </a:cubicBezTo>
                <a:cubicBezTo>
                  <a:pt x="229611" y="1561684"/>
                  <a:pt x="213571" y="1554013"/>
                  <a:pt x="246491" y="1564986"/>
                </a:cubicBezTo>
                <a:cubicBezTo>
                  <a:pt x="291947" y="1534684"/>
                  <a:pt x="260215" y="1563563"/>
                  <a:pt x="286247" y="1485473"/>
                </a:cubicBezTo>
                <a:cubicBezTo>
                  <a:pt x="311849" y="1408674"/>
                  <a:pt x="270792" y="1528087"/>
                  <a:pt x="310101" y="1429814"/>
                </a:cubicBezTo>
                <a:cubicBezTo>
                  <a:pt x="316327" y="1414250"/>
                  <a:pt x="320703" y="1398009"/>
                  <a:pt x="326004" y="1382106"/>
                </a:cubicBezTo>
                <a:cubicBezTo>
                  <a:pt x="334269" y="1357311"/>
                  <a:pt x="350523" y="1304800"/>
                  <a:pt x="365760" y="1294642"/>
                </a:cubicBezTo>
                <a:lnTo>
                  <a:pt x="389614" y="1278739"/>
                </a:lnTo>
                <a:cubicBezTo>
                  <a:pt x="394915" y="1268137"/>
                  <a:pt x="396261" y="1254339"/>
                  <a:pt x="405517" y="1246934"/>
                </a:cubicBezTo>
                <a:cubicBezTo>
                  <a:pt x="448819" y="1212292"/>
                  <a:pt x="471599" y="1219331"/>
                  <a:pt x="516835" y="1199226"/>
                </a:cubicBezTo>
                <a:cubicBezTo>
                  <a:pt x="525568" y="1195345"/>
                  <a:pt x="532738" y="1188625"/>
                  <a:pt x="540689" y="1183324"/>
                </a:cubicBezTo>
                <a:cubicBezTo>
                  <a:pt x="564090" y="1136522"/>
                  <a:pt x="552841" y="1162769"/>
                  <a:pt x="572494" y="1103811"/>
                </a:cubicBezTo>
                <a:lnTo>
                  <a:pt x="580446" y="1079957"/>
                </a:lnTo>
                <a:cubicBezTo>
                  <a:pt x="583096" y="1064054"/>
                  <a:pt x="585946" y="1048184"/>
                  <a:pt x="588397" y="1032249"/>
                </a:cubicBezTo>
                <a:cubicBezTo>
                  <a:pt x="595577" y="985579"/>
                  <a:pt x="594607" y="978837"/>
                  <a:pt x="604300" y="936833"/>
                </a:cubicBezTo>
                <a:cubicBezTo>
                  <a:pt x="609215" y="915537"/>
                  <a:pt x="613290" y="893957"/>
                  <a:pt x="620202" y="873223"/>
                </a:cubicBezTo>
                <a:lnTo>
                  <a:pt x="644056" y="801661"/>
                </a:lnTo>
                <a:lnTo>
                  <a:pt x="652007" y="777807"/>
                </a:lnTo>
                <a:cubicBezTo>
                  <a:pt x="646706" y="764555"/>
                  <a:pt x="642939" y="750581"/>
                  <a:pt x="636105" y="738051"/>
                </a:cubicBezTo>
                <a:cubicBezTo>
                  <a:pt x="636100" y="738041"/>
                  <a:pt x="596351" y="678420"/>
                  <a:pt x="588397" y="666489"/>
                </a:cubicBezTo>
                <a:lnTo>
                  <a:pt x="572494" y="642635"/>
                </a:lnTo>
                <a:lnTo>
                  <a:pt x="556592" y="618781"/>
                </a:lnTo>
                <a:cubicBezTo>
                  <a:pt x="551291" y="533967"/>
                  <a:pt x="550338" y="448769"/>
                  <a:pt x="540689" y="364339"/>
                </a:cubicBezTo>
                <a:cubicBezTo>
                  <a:pt x="539604" y="354845"/>
                  <a:pt x="529527" y="348783"/>
                  <a:pt x="524786" y="340486"/>
                </a:cubicBezTo>
                <a:cubicBezTo>
                  <a:pt x="514487" y="322463"/>
                  <a:pt x="492644" y="268755"/>
                  <a:pt x="477079" y="260973"/>
                </a:cubicBezTo>
                <a:lnTo>
                  <a:pt x="445273" y="245070"/>
                </a:lnTo>
                <a:cubicBezTo>
                  <a:pt x="441027" y="236578"/>
                  <a:pt x="423103" y="197440"/>
                  <a:pt x="413468" y="189411"/>
                </a:cubicBezTo>
                <a:cubicBezTo>
                  <a:pt x="404362" y="181823"/>
                  <a:pt x="392265" y="178809"/>
                  <a:pt x="381663" y="173508"/>
                </a:cubicBezTo>
                <a:cubicBezTo>
                  <a:pt x="376362" y="165557"/>
                  <a:pt x="366815" y="159152"/>
                  <a:pt x="365760" y="149654"/>
                </a:cubicBezTo>
                <a:cubicBezTo>
                  <a:pt x="361381" y="110238"/>
                  <a:pt x="377001" y="101674"/>
                  <a:pt x="389614" y="70141"/>
                </a:cubicBezTo>
                <a:cubicBezTo>
                  <a:pt x="395840" y="54577"/>
                  <a:pt x="405517" y="22433"/>
                  <a:pt x="405517" y="22433"/>
                </a:cubicBezTo>
                <a:cubicBezTo>
                  <a:pt x="378097" y="4154"/>
                  <a:pt x="384614" y="0"/>
                  <a:pt x="349858" y="14482"/>
                </a:cubicBezTo>
                <a:cubicBezTo>
                  <a:pt x="327975" y="23600"/>
                  <a:pt x="286247" y="46287"/>
                  <a:pt x="286247" y="46287"/>
                </a:cubicBezTo>
                <a:cubicBezTo>
                  <a:pt x="251155" y="98926"/>
                  <a:pt x="263719" y="70142"/>
                  <a:pt x="254442" y="78093"/>
                </a:cubicBezTo>
                <a:close/>
              </a:path>
            </a:pathLst>
          </a:custGeom>
          <a:noFill/>
          <a:ln w="31750">
            <a:solidFill>
              <a:srgbClr val="CCFF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835150" y="1081088"/>
            <a:ext cx="477838" cy="881062"/>
          </a:xfrm>
          <a:custGeom>
            <a:avLst/>
            <a:gdLst>
              <a:gd name="connsiteX0" fmla="*/ 45267 w 478128"/>
              <a:gd name="connsiteY0" fmla="*/ 29033 h 880679"/>
              <a:gd name="connsiteX1" fmla="*/ 30178 w 478128"/>
              <a:gd name="connsiteY1" fmla="*/ 32051 h 880679"/>
              <a:gd name="connsiteX2" fmla="*/ 27160 w 478128"/>
              <a:gd name="connsiteY2" fmla="*/ 47140 h 880679"/>
              <a:gd name="connsiteX3" fmla="*/ 24142 w 478128"/>
              <a:gd name="connsiteY3" fmla="*/ 65247 h 880679"/>
              <a:gd name="connsiteX4" fmla="*/ 27160 w 478128"/>
              <a:gd name="connsiteY4" fmla="*/ 89390 h 880679"/>
              <a:gd name="connsiteX5" fmla="*/ 36214 w 478128"/>
              <a:gd name="connsiteY5" fmla="*/ 92408 h 880679"/>
              <a:gd name="connsiteX6" fmla="*/ 45267 w 478128"/>
              <a:gd name="connsiteY6" fmla="*/ 101461 h 880679"/>
              <a:gd name="connsiteX7" fmla="*/ 48285 w 478128"/>
              <a:gd name="connsiteY7" fmla="*/ 110515 h 880679"/>
              <a:gd name="connsiteX8" fmla="*/ 45267 w 478128"/>
              <a:gd name="connsiteY8" fmla="*/ 237263 h 880679"/>
              <a:gd name="connsiteX9" fmla="*/ 39231 w 478128"/>
              <a:gd name="connsiteY9" fmla="*/ 255370 h 880679"/>
              <a:gd name="connsiteX10" fmla="*/ 36214 w 478128"/>
              <a:gd name="connsiteY10" fmla="*/ 264424 h 880679"/>
              <a:gd name="connsiteX11" fmla="*/ 30178 w 478128"/>
              <a:gd name="connsiteY11" fmla="*/ 273477 h 880679"/>
              <a:gd name="connsiteX12" fmla="*/ 21124 w 478128"/>
              <a:gd name="connsiteY12" fmla="*/ 294602 h 880679"/>
              <a:gd name="connsiteX13" fmla="*/ 15089 w 478128"/>
              <a:gd name="connsiteY13" fmla="*/ 324780 h 880679"/>
              <a:gd name="connsiteX14" fmla="*/ 9053 w 478128"/>
              <a:gd name="connsiteY14" fmla="*/ 351940 h 880679"/>
              <a:gd name="connsiteX15" fmla="*/ 3017 w 478128"/>
              <a:gd name="connsiteY15" fmla="*/ 427386 h 880679"/>
              <a:gd name="connsiteX16" fmla="*/ 0 w 478128"/>
              <a:gd name="connsiteY16" fmla="*/ 463600 h 880679"/>
              <a:gd name="connsiteX17" fmla="*/ 6035 w 478128"/>
              <a:gd name="connsiteY17" fmla="*/ 617509 h 880679"/>
              <a:gd name="connsiteX18" fmla="*/ 21124 w 478128"/>
              <a:gd name="connsiteY18" fmla="*/ 632598 h 880679"/>
              <a:gd name="connsiteX19" fmla="*/ 30178 w 478128"/>
              <a:gd name="connsiteY19" fmla="*/ 641651 h 880679"/>
              <a:gd name="connsiteX20" fmla="*/ 39231 w 478128"/>
              <a:gd name="connsiteY20" fmla="*/ 644669 h 880679"/>
              <a:gd name="connsiteX21" fmla="*/ 48285 w 478128"/>
              <a:gd name="connsiteY21" fmla="*/ 650705 h 880679"/>
              <a:gd name="connsiteX22" fmla="*/ 75445 w 478128"/>
              <a:gd name="connsiteY22" fmla="*/ 656740 h 880679"/>
              <a:gd name="connsiteX23" fmla="*/ 105623 w 478128"/>
              <a:gd name="connsiteY23" fmla="*/ 659758 h 880679"/>
              <a:gd name="connsiteX24" fmla="*/ 123730 w 478128"/>
              <a:gd name="connsiteY24" fmla="*/ 665794 h 880679"/>
              <a:gd name="connsiteX25" fmla="*/ 147873 w 478128"/>
              <a:gd name="connsiteY25" fmla="*/ 692954 h 880679"/>
              <a:gd name="connsiteX26" fmla="*/ 153909 w 478128"/>
              <a:gd name="connsiteY26" fmla="*/ 711061 h 880679"/>
              <a:gd name="connsiteX27" fmla="*/ 159944 w 478128"/>
              <a:gd name="connsiteY27" fmla="*/ 735204 h 880679"/>
              <a:gd name="connsiteX28" fmla="*/ 172015 w 478128"/>
              <a:gd name="connsiteY28" fmla="*/ 744257 h 880679"/>
              <a:gd name="connsiteX29" fmla="*/ 193140 w 478128"/>
              <a:gd name="connsiteY29" fmla="*/ 768400 h 880679"/>
              <a:gd name="connsiteX30" fmla="*/ 202194 w 478128"/>
              <a:gd name="connsiteY30" fmla="*/ 771418 h 880679"/>
              <a:gd name="connsiteX31" fmla="*/ 217283 w 478128"/>
              <a:gd name="connsiteY31" fmla="*/ 798578 h 880679"/>
              <a:gd name="connsiteX32" fmla="*/ 229354 w 478128"/>
              <a:gd name="connsiteY32" fmla="*/ 807631 h 880679"/>
              <a:gd name="connsiteX33" fmla="*/ 238408 w 478128"/>
              <a:gd name="connsiteY33" fmla="*/ 816685 h 880679"/>
              <a:gd name="connsiteX34" fmla="*/ 256514 w 478128"/>
              <a:gd name="connsiteY34" fmla="*/ 828756 h 880679"/>
              <a:gd name="connsiteX35" fmla="*/ 262550 w 478128"/>
              <a:gd name="connsiteY35" fmla="*/ 837810 h 880679"/>
              <a:gd name="connsiteX36" fmla="*/ 265568 w 478128"/>
              <a:gd name="connsiteY36" fmla="*/ 846863 h 880679"/>
              <a:gd name="connsiteX37" fmla="*/ 277639 w 478128"/>
              <a:gd name="connsiteY37" fmla="*/ 864970 h 880679"/>
              <a:gd name="connsiteX38" fmla="*/ 283675 w 478128"/>
              <a:gd name="connsiteY38" fmla="*/ 874024 h 880679"/>
              <a:gd name="connsiteX39" fmla="*/ 295746 w 478128"/>
              <a:gd name="connsiteY39" fmla="*/ 877041 h 880679"/>
              <a:gd name="connsiteX40" fmla="*/ 334978 w 478128"/>
              <a:gd name="connsiteY40" fmla="*/ 871006 h 880679"/>
              <a:gd name="connsiteX41" fmla="*/ 337996 w 478128"/>
              <a:gd name="connsiteY41" fmla="*/ 831774 h 880679"/>
              <a:gd name="connsiteX42" fmla="*/ 347049 w 478128"/>
              <a:gd name="connsiteY42" fmla="*/ 825738 h 880679"/>
              <a:gd name="connsiteX43" fmla="*/ 359120 w 478128"/>
              <a:gd name="connsiteY43" fmla="*/ 816685 h 880679"/>
              <a:gd name="connsiteX44" fmla="*/ 467762 w 478128"/>
              <a:gd name="connsiteY44" fmla="*/ 813667 h 880679"/>
              <a:gd name="connsiteX45" fmla="*/ 473798 w 478128"/>
              <a:gd name="connsiteY45" fmla="*/ 804614 h 880679"/>
              <a:gd name="connsiteX46" fmla="*/ 476815 w 478128"/>
              <a:gd name="connsiteY46" fmla="*/ 792542 h 880679"/>
              <a:gd name="connsiteX47" fmla="*/ 470780 w 478128"/>
              <a:gd name="connsiteY47" fmla="*/ 647687 h 880679"/>
              <a:gd name="connsiteX48" fmla="*/ 452673 w 478128"/>
              <a:gd name="connsiteY48" fmla="*/ 635616 h 880679"/>
              <a:gd name="connsiteX49" fmla="*/ 425513 w 478128"/>
              <a:gd name="connsiteY49" fmla="*/ 611473 h 880679"/>
              <a:gd name="connsiteX50" fmla="*/ 416459 w 478128"/>
              <a:gd name="connsiteY50" fmla="*/ 608455 h 880679"/>
              <a:gd name="connsiteX51" fmla="*/ 413441 w 478128"/>
              <a:gd name="connsiteY51" fmla="*/ 557152 h 880679"/>
              <a:gd name="connsiteX52" fmla="*/ 410423 w 478128"/>
              <a:gd name="connsiteY52" fmla="*/ 548099 h 880679"/>
              <a:gd name="connsiteX53" fmla="*/ 407406 w 478128"/>
              <a:gd name="connsiteY53" fmla="*/ 526974 h 880679"/>
              <a:gd name="connsiteX54" fmla="*/ 404388 w 478128"/>
              <a:gd name="connsiteY54" fmla="*/ 496796 h 880679"/>
              <a:gd name="connsiteX55" fmla="*/ 398352 w 478128"/>
              <a:gd name="connsiteY55" fmla="*/ 463600 h 880679"/>
              <a:gd name="connsiteX56" fmla="*/ 389299 w 478128"/>
              <a:gd name="connsiteY56" fmla="*/ 442475 h 880679"/>
              <a:gd name="connsiteX57" fmla="*/ 386281 w 478128"/>
              <a:gd name="connsiteY57" fmla="*/ 433422 h 880679"/>
              <a:gd name="connsiteX58" fmla="*/ 371192 w 478128"/>
              <a:gd name="connsiteY58" fmla="*/ 113532 h 880679"/>
              <a:gd name="connsiteX59" fmla="*/ 359120 w 478128"/>
              <a:gd name="connsiteY59" fmla="*/ 107497 h 880679"/>
              <a:gd name="connsiteX60" fmla="*/ 350067 w 478128"/>
              <a:gd name="connsiteY60" fmla="*/ 98443 h 880679"/>
              <a:gd name="connsiteX61" fmla="*/ 341014 w 478128"/>
              <a:gd name="connsiteY61" fmla="*/ 86372 h 880679"/>
              <a:gd name="connsiteX62" fmla="*/ 328942 w 478128"/>
              <a:gd name="connsiteY62" fmla="*/ 65247 h 880679"/>
              <a:gd name="connsiteX63" fmla="*/ 325924 w 478128"/>
              <a:gd name="connsiteY63" fmla="*/ 53176 h 880679"/>
              <a:gd name="connsiteX64" fmla="*/ 322907 w 478128"/>
              <a:gd name="connsiteY64" fmla="*/ 16962 h 880679"/>
              <a:gd name="connsiteX65" fmla="*/ 319889 w 478128"/>
              <a:gd name="connsiteY65" fmla="*/ 7909 h 880679"/>
              <a:gd name="connsiteX66" fmla="*/ 301782 w 478128"/>
              <a:gd name="connsiteY66" fmla="*/ 1873 h 880679"/>
              <a:gd name="connsiteX67" fmla="*/ 274621 w 478128"/>
              <a:gd name="connsiteY67" fmla="*/ 4891 h 880679"/>
              <a:gd name="connsiteX68" fmla="*/ 268586 w 478128"/>
              <a:gd name="connsiteY68" fmla="*/ 22998 h 880679"/>
              <a:gd name="connsiteX69" fmla="*/ 262550 w 478128"/>
              <a:gd name="connsiteY69" fmla="*/ 44123 h 880679"/>
              <a:gd name="connsiteX70" fmla="*/ 259532 w 478128"/>
              <a:gd name="connsiteY70" fmla="*/ 59212 h 880679"/>
              <a:gd name="connsiteX71" fmla="*/ 241425 w 478128"/>
              <a:gd name="connsiteY71" fmla="*/ 74301 h 880679"/>
              <a:gd name="connsiteX72" fmla="*/ 232372 w 478128"/>
              <a:gd name="connsiteY72" fmla="*/ 77319 h 880679"/>
              <a:gd name="connsiteX73" fmla="*/ 214265 w 478128"/>
              <a:gd name="connsiteY73" fmla="*/ 86372 h 880679"/>
              <a:gd name="connsiteX74" fmla="*/ 202194 w 478128"/>
              <a:gd name="connsiteY74" fmla="*/ 95425 h 880679"/>
              <a:gd name="connsiteX75" fmla="*/ 178051 w 478128"/>
              <a:gd name="connsiteY75" fmla="*/ 101461 h 880679"/>
              <a:gd name="connsiteX76" fmla="*/ 129766 w 478128"/>
              <a:gd name="connsiteY76" fmla="*/ 92408 h 880679"/>
              <a:gd name="connsiteX77" fmla="*/ 111659 w 478128"/>
              <a:gd name="connsiteY77" fmla="*/ 80336 h 880679"/>
              <a:gd name="connsiteX78" fmla="*/ 90534 w 478128"/>
              <a:gd name="connsiteY78" fmla="*/ 56194 h 880679"/>
              <a:gd name="connsiteX79" fmla="*/ 81481 w 478128"/>
              <a:gd name="connsiteY79" fmla="*/ 53176 h 880679"/>
              <a:gd name="connsiteX80" fmla="*/ 63374 w 478128"/>
              <a:gd name="connsiteY80" fmla="*/ 41105 h 880679"/>
              <a:gd name="connsiteX81" fmla="*/ 48285 w 478128"/>
              <a:gd name="connsiteY81" fmla="*/ 26016 h 880679"/>
              <a:gd name="connsiteX82" fmla="*/ 45267 w 478128"/>
              <a:gd name="connsiteY82" fmla="*/ 29033 h 88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78128" h="880679">
                <a:moveTo>
                  <a:pt x="45267" y="29033"/>
                </a:moveTo>
                <a:cubicBezTo>
                  <a:pt x="42249" y="30039"/>
                  <a:pt x="33805" y="28424"/>
                  <a:pt x="30178" y="32051"/>
                </a:cubicBezTo>
                <a:cubicBezTo>
                  <a:pt x="26551" y="35678"/>
                  <a:pt x="28078" y="42093"/>
                  <a:pt x="27160" y="47140"/>
                </a:cubicBezTo>
                <a:cubicBezTo>
                  <a:pt x="26065" y="53160"/>
                  <a:pt x="25148" y="59211"/>
                  <a:pt x="24142" y="65247"/>
                </a:cubicBezTo>
                <a:cubicBezTo>
                  <a:pt x="25148" y="73295"/>
                  <a:pt x="23866" y="81979"/>
                  <a:pt x="27160" y="89390"/>
                </a:cubicBezTo>
                <a:cubicBezTo>
                  <a:pt x="28452" y="92297"/>
                  <a:pt x="33567" y="90643"/>
                  <a:pt x="36214" y="92408"/>
                </a:cubicBezTo>
                <a:cubicBezTo>
                  <a:pt x="39765" y="94775"/>
                  <a:pt x="42249" y="98443"/>
                  <a:pt x="45267" y="101461"/>
                </a:cubicBezTo>
                <a:cubicBezTo>
                  <a:pt x="46273" y="104479"/>
                  <a:pt x="47513" y="107429"/>
                  <a:pt x="48285" y="110515"/>
                </a:cubicBezTo>
                <a:cubicBezTo>
                  <a:pt x="58857" y="152802"/>
                  <a:pt x="49809" y="188442"/>
                  <a:pt x="45267" y="237263"/>
                </a:cubicBezTo>
                <a:cubicBezTo>
                  <a:pt x="44678" y="243598"/>
                  <a:pt x="41243" y="249334"/>
                  <a:pt x="39231" y="255370"/>
                </a:cubicBezTo>
                <a:cubicBezTo>
                  <a:pt x="38225" y="258388"/>
                  <a:pt x="37979" y="261777"/>
                  <a:pt x="36214" y="264424"/>
                </a:cubicBezTo>
                <a:cubicBezTo>
                  <a:pt x="34202" y="267442"/>
                  <a:pt x="31978" y="270328"/>
                  <a:pt x="30178" y="273477"/>
                </a:cubicBezTo>
                <a:cubicBezTo>
                  <a:pt x="25579" y="281524"/>
                  <a:pt x="23542" y="286138"/>
                  <a:pt x="21124" y="294602"/>
                </a:cubicBezTo>
                <a:cubicBezTo>
                  <a:pt x="16453" y="310951"/>
                  <a:pt x="19040" y="305028"/>
                  <a:pt x="15089" y="324780"/>
                </a:cubicBezTo>
                <a:cubicBezTo>
                  <a:pt x="13270" y="333874"/>
                  <a:pt x="11065" y="342887"/>
                  <a:pt x="9053" y="351940"/>
                </a:cubicBezTo>
                <a:cubicBezTo>
                  <a:pt x="7041" y="377089"/>
                  <a:pt x="5056" y="402239"/>
                  <a:pt x="3017" y="427386"/>
                </a:cubicBezTo>
                <a:cubicBezTo>
                  <a:pt x="2038" y="439460"/>
                  <a:pt x="0" y="463600"/>
                  <a:pt x="0" y="463600"/>
                </a:cubicBezTo>
                <a:cubicBezTo>
                  <a:pt x="2012" y="514903"/>
                  <a:pt x="2242" y="566307"/>
                  <a:pt x="6035" y="617509"/>
                </a:cubicBezTo>
                <a:cubicBezTo>
                  <a:pt x="6617" y="625369"/>
                  <a:pt x="16519" y="628761"/>
                  <a:pt x="21124" y="632598"/>
                </a:cubicBezTo>
                <a:cubicBezTo>
                  <a:pt x="24403" y="635330"/>
                  <a:pt x="26627" y="639284"/>
                  <a:pt x="30178" y="641651"/>
                </a:cubicBezTo>
                <a:cubicBezTo>
                  <a:pt x="32825" y="643415"/>
                  <a:pt x="36386" y="643246"/>
                  <a:pt x="39231" y="644669"/>
                </a:cubicBezTo>
                <a:cubicBezTo>
                  <a:pt x="42475" y="646291"/>
                  <a:pt x="45041" y="649083"/>
                  <a:pt x="48285" y="650705"/>
                </a:cubicBezTo>
                <a:cubicBezTo>
                  <a:pt x="55314" y="654220"/>
                  <a:pt x="69259" y="655967"/>
                  <a:pt x="75445" y="656740"/>
                </a:cubicBezTo>
                <a:cubicBezTo>
                  <a:pt x="85476" y="657994"/>
                  <a:pt x="95564" y="658752"/>
                  <a:pt x="105623" y="659758"/>
                </a:cubicBezTo>
                <a:cubicBezTo>
                  <a:pt x="111659" y="661770"/>
                  <a:pt x="119231" y="661295"/>
                  <a:pt x="123730" y="665794"/>
                </a:cubicBezTo>
                <a:cubicBezTo>
                  <a:pt x="144402" y="686466"/>
                  <a:pt x="137102" y="676799"/>
                  <a:pt x="147873" y="692954"/>
                </a:cubicBezTo>
                <a:cubicBezTo>
                  <a:pt x="149885" y="698990"/>
                  <a:pt x="152366" y="704889"/>
                  <a:pt x="153909" y="711061"/>
                </a:cubicBezTo>
                <a:cubicBezTo>
                  <a:pt x="155921" y="719109"/>
                  <a:pt x="153308" y="730227"/>
                  <a:pt x="159944" y="735204"/>
                </a:cubicBezTo>
                <a:lnTo>
                  <a:pt x="172015" y="744257"/>
                </a:lnTo>
                <a:cubicBezTo>
                  <a:pt x="181067" y="757835"/>
                  <a:pt x="180567" y="762113"/>
                  <a:pt x="193140" y="768400"/>
                </a:cubicBezTo>
                <a:cubicBezTo>
                  <a:pt x="195985" y="769823"/>
                  <a:pt x="199176" y="770412"/>
                  <a:pt x="202194" y="771418"/>
                </a:cubicBezTo>
                <a:cubicBezTo>
                  <a:pt x="205483" y="781285"/>
                  <a:pt x="208060" y="791661"/>
                  <a:pt x="217283" y="798578"/>
                </a:cubicBezTo>
                <a:cubicBezTo>
                  <a:pt x="221307" y="801596"/>
                  <a:pt x="225535" y="804358"/>
                  <a:pt x="229354" y="807631"/>
                </a:cubicBezTo>
                <a:cubicBezTo>
                  <a:pt x="232595" y="810409"/>
                  <a:pt x="235039" y="814065"/>
                  <a:pt x="238408" y="816685"/>
                </a:cubicBezTo>
                <a:cubicBezTo>
                  <a:pt x="244134" y="821138"/>
                  <a:pt x="256514" y="828756"/>
                  <a:pt x="256514" y="828756"/>
                </a:cubicBezTo>
                <a:cubicBezTo>
                  <a:pt x="258526" y="831774"/>
                  <a:pt x="260928" y="834566"/>
                  <a:pt x="262550" y="837810"/>
                </a:cubicBezTo>
                <a:cubicBezTo>
                  <a:pt x="263973" y="840655"/>
                  <a:pt x="264023" y="844082"/>
                  <a:pt x="265568" y="846863"/>
                </a:cubicBezTo>
                <a:cubicBezTo>
                  <a:pt x="269091" y="853204"/>
                  <a:pt x="273615" y="858934"/>
                  <a:pt x="277639" y="864970"/>
                </a:cubicBezTo>
                <a:cubicBezTo>
                  <a:pt x="279651" y="867988"/>
                  <a:pt x="280156" y="873144"/>
                  <a:pt x="283675" y="874024"/>
                </a:cubicBezTo>
                <a:lnTo>
                  <a:pt x="295746" y="877041"/>
                </a:lnTo>
                <a:cubicBezTo>
                  <a:pt x="308823" y="875029"/>
                  <a:pt x="325950" y="880679"/>
                  <a:pt x="334978" y="871006"/>
                </a:cubicBezTo>
                <a:cubicBezTo>
                  <a:pt x="343927" y="861418"/>
                  <a:pt x="334617" y="844447"/>
                  <a:pt x="337996" y="831774"/>
                </a:cubicBezTo>
                <a:cubicBezTo>
                  <a:pt x="338930" y="828270"/>
                  <a:pt x="344098" y="827846"/>
                  <a:pt x="347049" y="825738"/>
                </a:cubicBezTo>
                <a:cubicBezTo>
                  <a:pt x="351142" y="822815"/>
                  <a:pt x="354115" y="817185"/>
                  <a:pt x="359120" y="816685"/>
                </a:cubicBezTo>
                <a:cubicBezTo>
                  <a:pt x="395168" y="813080"/>
                  <a:pt x="431548" y="814673"/>
                  <a:pt x="467762" y="813667"/>
                </a:cubicBezTo>
                <a:cubicBezTo>
                  <a:pt x="469774" y="810649"/>
                  <a:pt x="472369" y="807948"/>
                  <a:pt x="473798" y="804614"/>
                </a:cubicBezTo>
                <a:cubicBezTo>
                  <a:pt x="475432" y="800802"/>
                  <a:pt x="476895" y="796689"/>
                  <a:pt x="476815" y="792542"/>
                </a:cubicBezTo>
                <a:cubicBezTo>
                  <a:pt x="475886" y="744224"/>
                  <a:pt x="478128" y="695452"/>
                  <a:pt x="470780" y="647687"/>
                </a:cubicBezTo>
                <a:cubicBezTo>
                  <a:pt x="469677" y="640517"/>
                  <a:pt x="457802" y="640745"/>
                  <a:pt x="452673" y="635616"/>
                </a:cubicBezTo>
                <a:cubicBezTo>
                  <a:pt x="444679" y="627622"/>
                  <a:pt x="436281" y="616857"/>
                  <a:pt x="425513" y="611473"/>
                </a:cubicBezTo>
                <a:cubicBezTo>
                  <a:pt x="422668" y="610050"/>
                  <a:pt x="419477" y="609461"/>
                  <a:pt x="416459" y="608455"/>
                </a:cubicBezTo>
                <a:cubicBezTo>
                  <a:pt x="415453" y="591354"/>
                  <a:pt x="415146" y="574198"/>
                  <a:pt x="413441" y="557152"/>
                </a:cubicBezTo>
                <a:cubicBezTo>
                  <a:pt x="413124" y="553987"/>
                  <a:pt x="411047" y="551218"/>
                  <a:pt x="410423" y="548099"/>
                </a:cubicBezTo>
                <a:cubicBezTo>
                  <a:pt x="409028" y="541124"/>
                  <a:pt x="408237" y="534038"/>
                  <a:pt x="407406" y="526974"/>
                </a:cubicBezTo>
                <a:cubicBezTo>
                  <a:pt x="406225" y="516934"/>
                  <a:pt x="405642" y="506827"/>
                  <a:pt x="404388" y="496796"/>
                </a:cubicBezTo>
                <a:cubicBezTo>
                  <a:pt x="403715" y="491414"/>
                  <a:pt x="399897" y="469781"/>
                  <a:pt x="398352" y="463600"/>
                </a:cubicBezTo>
                <a:cubicBezTo>
                  <a:pt x="395521" y="452277"/>
                  <a:pt x="394480" y="454565"/>
                  <a:pt x="389299" y="442475"/>
                </a:cubicBezTo>
                <a:cubicBezTo>
                  <a:pt x="388046" y="439551"/>
                  <a:pt x="387287" y="436440"/>
                  <a:pt x="386281" y="433422"/>
                </a:cubicBezTo>
                <a:cubicBezTo>
                  <a:pt x="385604" y="363740"/>
                  <a:pt x="466038" y="172809"/>
                  <a:pt x="371192" y="113532"/>
                </a:cubicBezTo>
                <a:cubicBezTo>
                  <a:pt x="367377" y="111148"/>
                  <a:pt x="363144" y="109509"/>
                  <a:pt x="359120" y="107497"/>
                </a:cubicBezTo>
                <a:cubicBezTo>
                  <a:pt x="356102" y="104479"/>
                  <a:pt x="352844" y="101683"/>
                  <a:pt x="350067" y="98443"/>
                </a:cubicBezTo>
                <a:cubicBezTo>
                  <a:pt x="346794" y="94624"/>
                  <a:pt x="343937" y="90465"/>
                  <a:pt x="341014" y="86372"/>
                </a:cubicBezTo>
                <a:cubicBezTo>
                  <a:pt x="336404" y="79918"/>
                  <a:pt x="331735" y="72696"/>
                  <a:pt x="328942" y="65247"/>
                </a:cubicBezTo>
                <a:cubicBezTo>
                  <a:pt x="327486" y="61364"/>
                  <a:pt x="326930" y="57200"/>
                  <a:pt x="325924" y="53176"/>
                </a:cubicBezTo>
                <a:cubicBezTo>
                  <a:pt x="324918" y="41105"/>
                  <a:pt x="324508" y="28969"/>
                  <a:pt x="322907" y="16962"/>
                </a:cubicBezTo>
                <a:cubicBezTo>
                  <a:pt x="322487" y="13809"/>
                  <a:pt x="322477" y="9758"/>
                  <a:pt x="319889" y="7909"/>
                </a:cubicBezTo>
                <a:cubicBezTo>
                  <a:pt x="314712" y="4211"/>
                  <a:pt x="301782" y="1873"/>
                  <a:pt x="301782" y="1873"/>
                </a:cubicBezTo>
                <a:cubicBezTo>
                  <a:pt x="292728" y="2879"/>
                  <a:pt x="282306" y="0"/>
                  <a:pt x="274621" y="4891"/>
                </a:cubicBezTo>
                <a:cubicBezTo>
                  <a:pt x="269254" y="8307"/>
                  <a:pt x="270598" y="16962"/>
                  <a:pt x="268586" y="22998"/>
                </a:cubicBezTo>
                <a:cubicBezTo>
                  <a:pt x="265223" y="33086"/>
                  <a:pt x="265078" y="32747"/>
                  <a:pt x="262550" y="44123"/>
                </a:cubicBezTo>
                <a:cubicBezTo>
                  <a:pt x="261437" y="49130"/>
                  <a:pt x="261826" y="54624"/>
                  <a:pt x="259532" y="59212"/>
                </a:cubicBezTo>
                <a:cubicBezTo>
                  <a:pt x="257307" y="63662"/>
                  <a:pt x="246047" y="71990"/>
                  <a:pt x="241425" y="74301"/>
                </a:cubicBezTo>
                <a:cubicBezTo>
                  <a:pt x="238580" y="75724"/>
                  <a:pt x="235217" y="75897"/>
                  <a:pt x="232372" y="77319"/>
                </a:cubicBezTo>
                <a:cubicBezTo>
                  <a:pt x="208972" y="89019"/>
                  <a:pt x="237020" y="78786"/>
                  <a:pt x="214265" y="86372"/>
                </a:cubicBezTo>
                <a:cubicBezTo>
                  <a:pt x="210241" y="89390"/>
                  <a:pt x="206561" y="92930"/>
                  <a:pt x="202194" y="95425"/>
                </a:cubicBezTo>
                <a:cubicBezTo>
                  <a:pt x="197197" y="98280"/>
                  <a:pt x="181872" y="100697"/>
                  <a:pt x="178051" y="101461"/>
                </a:cubicBezTo>
                <a:cubicBezTo>
                  <a:pt x="161956" y="98443"/>
                  <a:pt x="145371" y="97373"/>
                  <a:pt x="129766" y="92408"/>
                </a:cubicBezTo>
                <a:cubicBezTo>
                  <a:pt x="122853" y="90209"/>
                  <a:pt x="111659" y="80336"/>
                  <a:pt x="111659" y="80336"/>
                </a:cubicBezTo>
                <a:cubicBezTo>
                  <a:pt x="102603" y="66752"/>
                  <a:pt x="103110" y="62482"/>
                  <a:pt x="90534" y="56194"/>
                </a:cubicBezTo>
                <a:cubicBezTo>
                  <a:pt x="87689" y="54772"/>
                  <a:pt x="84262" y="54721"/>
                  <a:pt x="81481" y="53176"/>
                </a:cubicBezTo>
                <a:cubicBezTo>
                  <a:pt x="75140" y="49653"/>
                  <a:pt x="63374" y="41105"/>
                  <a:pt x="63374" y="41105"/>
                </a:cubicBezTo>
                <a:cubicBezTo>
                  <a:pt x="58775" y="34207"/>
                  <a:pt x="56907" y="28890"/>
                  <a:pt x="48285" y="26016"/>
                </a:cubicBezTo>
                <a:cubicBezTo>
                  <a:pt x="45422" y="25062"/>
                  <a:pt x="48285" y="28027"/>
                  <a:pt x="45267" y="29033"/>
                </a:cubicBezTo>
                <a:close/>
              </a:path>
            </a:pathLst>
          </a:custGeom>
          <a:noFill/>
          <a:ln w="317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06438" y="1089025"/>
            <a:ext cx="847725" cy="866775"/>
          </a:xfrm>
          <a:custGeom>
            <a:avLst/>
            <a:gdLst>
              <a:gd name="connsiteX0" fmla="*/ 9795 w 847255"/>
              <a:gd name="connsiteY0" fmla="*/ 43895 h 866559"/>
              <a:gd name="connsiteX1" fmla="*/ 6836 w 847255"/>
              <a:gd name="connsiteY1" fmla="*/ 319102 h 866559"/>
              <a:gd name="connsiteX2" fmla="*/ 917 w 847255"/>
              <a:gd name="connsiteY2" fmla="*/ 336858 h 866559"/>
              <a:gd name="connsiteX3" fmla="*/ 3877 w 847255"/>
              <a:gd name="connsiteY3" fmla="*/ 680128 h 866559"/>
              <a:gd name="connsiteX4" fmla="*/ 12754 w 847255"/>
              <a:gd name="connsiteY4" fmla="*/ 686046 h 866559"/>
              <a:gd name="connsiteX5" fmla="*/ 27550 w 847255"/>
              <a:gd name="connsiteY5" fmla="*/ 689005 h 866559"/>
              <a:gd name="connsiteX6" fmla="*/ 172552 w 847255"/>
              <a:gd name="connsiteY6" fmla="*/ 683087 h 866559"/>
              <a:gd name="connsiteX7" fmla="*/ 187348 w 847255"/>
              <a:gd name="connsiteY7" fmla="*/ 680128 h 866559"/>
              <a:gd name="connsiteX8" fmla="*/ 205104 w 847255"/>
              <a:gd name="connsiteY8" fmla="*/ 677168 h 866559"/>
              <a:gd name="connsiteX9" fmla="*/ 261329 w 847255"/>
              <a:gd name="connsiteY9" fmla="*/ 689005 h 866559"/>
              <a:gd name="connsiteX10" fmla="*/ 267247 w 847255"/>
              <a:gd name="connsiteY10" fmla="*/ 697883 h 866559"/>
              <a:gd name="connsiteX11" fmla="*/ 270207 w 847255"/>
              <a:gd name="connsiteY11" fmla="*/ 709720 h 866559"/>
              <a:gd name="connsiteX12" fmla="*/ 285003 w 847255"/>
              <a:gd name="connsiteY12" fmla="*/ 739312 h 866559"/>
              <a:gd name="connsiteX13" fmla="*/ 293880 w 847255"/>
              <a:gd name="connsiteY13" fmla="*/ 748190 h 866559"/>
              <a:gd name="connsiteX14" fmla="*/ 296840 w 847255"/>
              <a:gd name="connsiteY14" fmla="*/ 757067 h 866559"/>
              <a:gd name="connsiteX15" fmla="*/ 350106 w 847255"/>
              <a:gd name="connsiteY15" fmla="*/ 774823 h 866559"/>
              <a:gd name="connsiteX16" fmla="*/ 379698 w 847255"/>
              <a:gd name="connsiteY16" fmla="*/ 792578 h 866559"/>
              <a:gd name="connsiteX17" fmla="*/ 394494 w 847255"/>
              <a:gd name="connsiteY17" fmla="*/ 813293 h 866559"/>
              <a:gd name="connsiteX18" fmla="*/ 403372 w 847255"/>
              <a:gd name="connsiteY18" fmla="*/ 828089 h 866559"/>
              <a:gd name="connsiteX19" fmla="*/ 412249 w 847255"/>
              <a:gd name="connsiteY19" fmla="*/ 842885 h 866559"/>
              <a:gd name="connsiteX20" fmla="*/ 415209 w 847255"/>
              <a:gd name="connsiteY20" fmla="*/ 851762 h 866559"/>
              <a:gd name="connsiteX21" fmla="*/ 430005 w 847255"/>
              <a:gd name="connsiteY21" fmla="*/ 863599 h 866559"/>
              <a:gd name="connsiteX22" fmla="*/ 450719 w 847255"/>
              <a:gd name="connsiteY22" fmla="*/ 866559 h 866559"/>
              <a:gd name="connsiteX23" fmla="*/ 512863 w 847255"/>
              <a:gd name="connsiteY23" fmla="*/ 857681 h 866559"/>
              <a:gd name="connsiteX24" fmla="*/ 521741 w 847255"/>
              <a:gd name="connsiteY24" fmla="*/ 842885 h 866559"/>
              <a:gd name="connsiteX25" fmla="*/ 527659 w 847255"/>
              <a:gd name="connsiteY25" fmla="*/ 828089 h 866559"/>
              <a:gd name="connsiteX26" fmla="*/ 533578 w 847255"/>
              <a:gd name="connsiteY26" fmla="*/ 816252 h 866559"/>
              <a:gd name="connsiteX27" fmla="*/ 536537 w 847255"/>
              <a:gd name="connsiteY27" fmla="*/ 620943 h 866559"/>
              <a:gd name="connsiteX28" fmla="*/ 545414 w 847255"/>
              <a:gd name="connsiteY28" fmla="*/ 615025 h 866559"/>
              <a:gd name="connsiteX29" fmla="*/ 569088 w 847255"/>
              <a:gd name="connsiteY29" fmla="*/ 603188 h 866559"/>
              <a:gd name="connsiteX30" fmla="*/ 575007 w 847255"/>
              <a:gd name="connsiteY30" fmla="*/ 546962 h 866559"/>
              <a:gd name="connsiteX31" fmla="*/ 598680 w 847255"/>
              <a:gd name="connsiteY31" fmla="*/ 496656 h 866559"/>
              <a:gd name="connsiteX32" fmla="*/ 613477 w 847255"/>
              <a:gd name="connsiteY32" fmla="*/ 484819 h 866559"/>
              <a:gd name="connsiteX33" fmla="*/ 619395 w 847255"/>
              <a:gd name="connsiteY33" fmla="*/ 475941 h 866559"/>
              <a:gd name="connsiteX34" fmla="*/ 640110 w 847255"/>
              <a:gd name="connsiteY34" fmla="*/ 458186 h 866559"/>
              <a:gd name="connsiteX35" fmla="*/ 657865 w 847255"/>
              <a:gd name="connsiteY35" fmla="*/ 440430 h 866559"/>
              <a:gd name="connsiteX36" fmla="*/ 666743 w 847255"/>
              <a:gd name="connsiteY36" fmla="*/ 428594 h 866559"/>
              <a:gd name="connsiteX37" fmla="*/ 678580 w 847255"/>
              <a:gd name="connsiteY37" fmla="*/ 422675 h 866559"/>
              <a:gd name="connsiteX38" fmla="*/ 693376 w 847255"/>
              <a:gd name="connsiteY38" fmla="*/ 413797 h 866559"/>
              <a:gd name="connsiteX39" fmla="*/ 699294 w 847255"/>
              <a:gd name="connsiteY39" fmla="*/ 401961 h 866559"/>
              <a:gd name="connsiteX40" fmla="*/ 705213 w 847255"/>
              <a:gd name="connsiteY40" fmla="*/ 396042 h 866559"/>
              <a:gd name="connsiteX41" fmla="*/ 711131 w 847255"/>
              <a:gd name="connsiteY41" fmla="*/ 384205 h 866559"/>
              <a:gd name="connsiteX42" fmla="*/ 720009 w 847255"/>
              <a:gd name="connsiteY42" fmla="*/ 375328 h 866559"/>
              <a:gd name="connsiteX43" fmla="*/ 728886 w 847255"/>
              <a:gd name="connsiteY43" fmla="*/ 360531 h 866559"/>
              <a:gd name="connsiteX44" fmla="*/ 740723 w 847255"/>
              <a:gd name="connsiteY44" fmla="*/ 351654 h 866559"/>
              <a:gd name="connsiteX45" fmla="*/ 755519 w 847255"/>
              <a:gd name="connsiteY45" fmla="*/ 333898 h 866559"/>
              <a:gd name="connsiteX46" fmla="*/ 761438 w 847255"/>
              <a:gd name="connsiteY46" fmla="*/ 310225 h 866559"/>
              <a:gd name="connsiteX47" fmla="*/ 764397 w 847255"/>
              <a:gd name="connsiteY47" fmla="*/ 301347 h 866559"/>
              <a:gd name="connsiteX48" fmla="*/ 767356 w 847255"/>
              <a:gd name="connsiteY48" fmla="*/ 274714 h 866559"/>
              <a:gd name="connsiteX49" fmla="*/ 776234 w 847255"/>
              <a:gd name="connsiteY49" fmla="*/ 265836 h 866559"/>
              <a:gd name="connsiteX50" fmla="*/ 779193 w 847255"/>
              <a:gd name="connsiteY50" fmla="*/ 256959 h 866559"/>
              <a:gd name="connsiteX51" fmla="*/ 799908 w 847255"/>
              <a:gd name="connsiteY51" fmla="*/ 233285 h 866559"/>
              <a:gd name="connsiteX52" fmla="*/ 805826 w 847255"/>
              <a:gd name="connsiteY52" fmla="*/ 224407 h 866559"/>
              <a:gd name="connsiteX53" fmla="*/ 823581 w 847255"/>
              <a:gd name="connsiteY53" fmla="*/ 209611 h 866559"/>
              <a:gd name="connsiteX54" fmla="*/ 829500 w 847255"/>
              <a:gd name="connsiteY54" fmla="*/ 200733 h 866559"/>
              <a:gd name="connsiteX55" fmla="*/ 838378 w 847255"/>
              <a:gd name="connsiteY55" fmla="*/ 185937 h 866559"/>
              <a:gd name="connsiteX56" fmla="*/ 847255 w 847255"/>
              <a:gd name="connsiteY56" fmla="*/ 180019 h 866559"/>
              <a:gd name="connsiteX57" fmla="*/ 841337 w 847255"/>
              <a:gd name="connsiteY57" fmla="*/ 144508 h 866559"/>
              <a:gd name="connsiteX58" fmla="*/ 811745 w 847255"/>
              <a:gd name="connsiteY58" fmla="*/ 135630 h 866559"/>
              <a:gd name="connsiteX59" fmla="*/ 722968 w 847255"/>
              <a:gd name="connsiteY59" fmla="*/ 129712 h 866559"/>
              <a:gd name="connsiteX60" fmla="*/ 696335 w 847255"/>
              <a:gd name="connsiteY60" fmla="*/ 123794 h 866559"/>
              <a:gd name="connsiteX61" fmla="*/ 678580 w 847255"/>
              <a:gd name="connsiteY61" fmla="*/ 117875 h 866559"/>
              <a:gd name="connsiteX62" fmla="*/ 666743 w 847255"/>
              <a:gd name="connsiteY62" fmla="*/ 114916 h 866559"/>
              <a:gd name="connsiteX63" fmla="*/ 654906 w 847255"/>
              <a:gd name="connsiteY63" fmla="*/ 100120 h 866559"/>
              <a:gd name="connsiteX64" fmla="*/ 648987 w 847255"/>
              <a:gd name="connsiteY64" fmla="*/ 94201 h 866559"/>
              <a:gd name="connsiteX65" fmla="*/ 640110 w 847255"/>
              <a:gd name="connsiteY65" fmla="*/ 82364 h 866559"/>
              <a:gd name="connsiteX66" fmla="*/ 631232 w 847255"/>
              <a:gd name="connsiteY66" fmla="*/ 61650 h 866559"/>
              <a:gd name="connsiteX67" fmla="*/ 616436 w 847255"/>
              <a:gd name="connsiteY67" fmla="*/ 46854 h 866559"/>
              <a:gd name="connsiteX68" fmla="*/ 610517 w 847255"/>
              <a:gd name="connsiteY68" fmla="*/ 40935 h 866559"/>
              <a:gd name="connsiteX69" fmla="*/ 595721 w 847255"/>
              <a:gd name="connsiteY69" fmla="*/ 26139 h 866559"/>
              <a:gd name="connsiteX70" fmla="*/ 583884 w 847255"/>
              <a:gd name="connsiteY70" fmla="*/ 23180 h 866559"/>
              <a:gd name="connsiteX71" fmla="*/ 145919 w 847255"/>
              <a:gd name="connsiteY71" fmla="*/ 26139 h 866559"/>
              <a:gd name="connsiteX72" fmla="*/ 125205 w 847255"/>
              <a:gd name="connsiteY72" fmla="*/ 35017 h 866559"/>
              <a:gd name="connsiteX73" fmla="*/ 116327 w 847255"/>
              <a:gd name="connsiteY73" fmla="*/ 37976 h 866559"/>
              <a:gd name="connsiteX74" fmla="*/ 86735 w 847255"/>
              <a:gd name="connsiteY74" fmla="*/ 55731 h 866559"/>
              <a:gd name="connsiteX75" fmla="*/ 71939 w 847255"/>
              <a:gd name="connsiteY75" fmla="*/ 70528 h 866559"/>
              <a:gd name="connsiteX76" fmla="*/ 66020 w 847255"/>
              <a:gd name="connsiteY76" fmla="*/ 79405 h 866559"/>
              <a:gd name="connsiteX77" fmla="*/ 54183 w 847255"/>
              <a:gd name="connsiteY77" fmla="*/ 91242 h 866559"/>
              <a:gd name="connsiteX78" fmla="*/ 27550 w 847255"/>
              <a:gd name="connsiteY78" fmla="*/ 85324 h 866559"/>
              <a:gd name="connsiteX79" fmla="*/ 24591 w 847255"/>
              <a:gd name="connsiteY79" fmla="*/ 61650 h 866559"/>
              <a:gd name="connsiteX80" fmla="*/ 18673 w 847255"/>
              <a:gd name="connsiteY80" fmla="*/ 55731 h 866559"/>
              <a:gd name="connsiteX81" fmla="*/ 9795 w 847255"/>
              <a:gd name="connsiteY81" fmla="*/ 43895 h 86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847255" h="866559">
                <a:moveTo>
                  <a:pt x="9795" y="43895"/>
                </a:moveTo>
                <a:cubicBezTo>
                  <a:pt x="7822" y="87790"/>
                  <a:pt x="9615" y="227403"/>
                  <a:pt x="6836" y="319102"/>
                </a:cubicBezTo>
                <a:cubicBezTo>
                  <a:pt x="6647" y="325338"/>
                  <a:pt x="917" y="336858"/>
                  <a:pt x="917" y="336858"/>
                </a:cubicBezTo>
                <a:cubicBezTo>
                  <a:pt x="1904" y="451281"/>
                  <a:pt x="0" y="565766"/>
                  <a:pt x="3877" y="680128"/>
                </a:cubicBezTo>
                <a:cubicBezTo>
                  <a:pt x="3997" y="683682"/>
                  <a:pt x="9424" y="684797"/>
                  <a:pt x="12754" y="686046"/>
                </a:cubicBezTo>
                <a:cubicBezTo>
                  <a:pt x="17463" y="687812"/>
                  <a:pt x="22618" y="688019"/>
                  <a:pt x="27550" y="689005"/>
                </a:cubicBezTo>
                <a:lnTo>
                  <a:pt x="172552" y="683087"/>
                </a:lnTo>
                <a:cubicBezTo>
                  <a:pt x="177574" y="682808"/>
                  <a:pt x="182399" y="681028"/>
                  <a:pt x="187348" y="680128"/>
                </a:cubicBezTo>
                <a:cubicBezTo>
                  <a:pt x="193252" y="679055"/>
                  <a:pt x="199185" y="678155"/>
                  <a:pt x="205104" y="677168"/>
                </a:cubicBezTo>
                <a:cubicBezTo>
                  <a:pt x="286645" y="681699"/>
                  <a:pt x="248334" y="663013"/>
                  <a:pt x="261329" y="689005"/>
                </a:cubicBezTo>
                <a:cubicBezTo>
                  <a:pt x="262919" y="692186"/>
                  <a:pt x="265274" y="694924"/>
                  <a:pt x="267247" y="697883"/>
                </a:cubicBezTo>
                <a:cubicBezTo>
                  <a:pt x="268234" y="701829"/>
                  <a:pt x="268921" y="705862"/>
                  <a:pt x="270207" y="709720"/>
                </a:cubicBezTo>
                <a:cubicBezTo>
                  <a:pt x="273702" y="720204"/>
                  <a:pt x="278329" y="730413"/>
                  <a:pt x="285003" y="739312"/>
                </a:cubicBezTo>
                <a:cubicBezTo>
                  <a:pt x="287514" y="742660"/>
                  <a:pt x="290921" y="745231"/>
                  <a:pt x="293880" y="748190"/>
                </a:cubicBezTo>
                <a:cubicBezTo>
                  <a:pt x="294867" y="751149"/>
                  <a:pt x="295027" y="754529"/>
                  <a:pt x="296840" y="757067"/>
                </a:cubicBezTo>
                <a:cubicBezTo>
                  <a:pt x="311638" y="777782"/>
                  <a:pt x="320412" y="770581"/>
                  <a:pt x="350106" y="774823"/>
                </a:cubicBezTo>
                <a:cubicBezTo>
                  <a:pt x="365456" y="780963"/>
                  <a:pt x="367068" y="779948"/>
                  <a:pt x="379698" y="792578"/>
                </a:cubicBezTo>
                <a:cubicBezTo>
                  <a:pt x="381041" y="793921"/>
                  <a:pt x="392813" y="809930"/>
                  <a:pt x="394494" y="813293"/>
                </a:cubicBezTo>
                <a:cubicBezTo>
                  <a:pt x="402176" y="828658"/>
                  <a:pt x="391812" y="816529"/>
                  <a:pt x="403372" y="828089"/>
                </a:cubicBezTo>
                <a:cubicBezTo>
                  <a:pt x="411752" y="853229"/>
                  <a:pt x="400066" y="822580"/>
                  <a:pt x="412249" y="842885"/>
                </a:cubicBezTo>
                <a:cubicBezTo>
                  <a:pt x="413854" y="845560"/>
                  <a:pt x="413604" y="849087"/>
                  <a:pt x="415209" y="851762"/>
                </a:cubicBezTo>
                <a:cubicBezTo>
                  <a:pt x="417173" y="855035"/>
                  <a:pt x="427052" y="862713"/>
                  <a:pt x="430005" y="863599"/>
                </a:cubicBezTo>
                <a:cubicBezTo>
                  <a:pt x="436686" y="865603"/>
                  <a:pt x="443814" y="865572"/>
                  <a:pt x="450719" y="866559"/>
                </a:cubicBezTo>
                <a:cubicBezTo>
                  <a:pt x="471434" y="863600"/>
                  <a:pt x="493012" y="864298"/>
                  <a:pt x="512863" y="857681"/>
                </a:cubicBezTo>
                <a:cubicBezTo>
                  <a:pt x="518320" y="855862"/>
                  <a:pt x="519169" y="848029"/>
                  <a:pt x="521741" y="842885"/>
                </a:cubicBezTo>
                <a:cubicBezTo>
                  <a:pt x="524117" y="838134"/>
                  <a:pt x="525502" y="832943"/>
                  <a:pt x="527659" y="828089"/>
                </a:cubicBezTo>
                <a:cubicBezTo>
                  <a:pt x="529451" y="824058"/>
                  <a:pt x="531605" y="820198"/>
                  <a:pt x="533578" y="816252"/>
                </a:cubicBezTo>
                <a:cubicBezTo>
                  <a:pt x="534564" y="751149"/>
                  <a:pt x="532714" y="685941"/>
                  <a:pt x="536537" y="620943"/>
                </a:cubicBezTo>
                <a:cubicBezTo>
                  <a:pt x="536746" y="617393"/>
                  <a:pt x="542292" y="616728"/>
                  <a:pt x="545414" y="615025"/>
                </a:cubicBezTo>
                <a:cubicBezTo>
                  <a:pt x="553159" y="610800"/>
                  <a:pt x="569088" y="603188"/>
                  <a:pt x="569088" y="603188"/>
                </a:cubicBezTo>
                <a:cubicBezTo>
                  <a:pt x="571061" y="584446"/>
                  <a:pt x="571575" y="565493"/>
                  <a:pt x="575007" y="546962"/>
                </a:cubicBezTo>
                <a:cubicBezTo>
                  <a:pt x="577243" y="534886"/>
                  <a:pt x="592091" y="505222"/>
                  <a:pt x="598680" y="496656"/>
                </a:cubicBezTo>
                <a:cubicBezTo>
                  <a:pt x="602531" y="491650"/>
                  <a:pt x="609011" y="489285"/>
                  <a:pt x="613477" y="484819"/>
                </a:cubicBezTo>
                <a:cubicBezTo>
                  <a:pt x="615992" y="482304"/>
                  <a:pt x="617080" y="478641"/>
                  <a:pt x="619395" y="475941"/>
                </a:cubicBezTo>
                <a:cubicBezTo>
                  <a:pt x="628963" y="464778"/>
                  <a:pt x="629638" y="465166"/>
                  <a:pt x="640110" y="458186"/>
                </a:cubicBezTo>
                <a:cubicBezTo>
                  <a:pt x="654054" y="437268"/>
                  <a:pt x="635847" y="462447"/>
                  <a:pt x="657865" y="440430"/>
                </a:cubicBezTo>
                <a:cubicBezTo>
                  <a:pt x="661352" y="436943"/>
                  <a:pt x="662998" y="431804"/>
                  <a:pt x="666743" y="428594"/>
                </a:cubicBezTo>
                <a:cubicBezTo>
                  <a:pt x="670092" y="425723"/>
                  <a:pt x="674724" y="424817"/>
                  <a:pt x="678580" y="422675"/>
                </a:cubicBezTo>
                <a:cubicBezTo>
                  <a:pt x="683608" y="419882"/>
                  <a:pt x="688444" y="416756"/>
                  <a:pt x="693376" y="413797"/>
                </a:cubicBezTo>
                <a:cubicBezTo>
                  <a:pt x="695349" y="409852"/>
                  <a:pt x="696847" y="405631"/>
                  <a:pt x="699294" y="401961"/>
                </a:cubicBezTo>
                <a:cubicBezTo>
                  <a:pt x="700842" y="399639"/>
                  <a:pt x="703665" y="398364"/>
                  <a:pt x="705213" y="396042"/>
                </a:cubicBezTo>
                <a:cubicBezTo>
                  <a:pt x="707660" y="392372"/>
                  <a:pt x="708567" y="387795"/>
                  <a:pt x="711131" y="384205"/>
                </a:cubicBezTo>
                <a:cubicBezTo>
                  <a:pt x="713563" y="380800"/>
                  <a:pt x="717498" y="378676"/>
                  <a:pt x="720009" y="375328"/>
                </a:cubicBezTo>
                <a:cubicBezTo>
                  <a:pt x="723460" y="370726"/>
                  <a:pt x="725098" y="364860"/>
                  <a:pt x="728886" y="360531"/>
                </a:cubicBezTo>
                <a:cubicBezTo>
                  <a:pt x="732134" y="356819"/>
                  <a:pt x="736978" y="354864"/>
                  <a:pt x="740723" y="351654"/>
                </a:cubicBezTo>
                <a:cubicBezTo>
                  <a:pt x="746452" y="346744"/>
                  <a:pt x="752093" y="340749"/>
                  <a:pt x="755519" y="333898"/>
                </a:cubicBezTo>
                <a:cubicBezTo>
                  <a:pt x="758904" y="327128"/>
                  <a:pt x="759748" y="316988"/>
                  <a:pt x="761438" y="310225"/>
                </a:cubicBezTo>
                <a:cubicBezTo>
                  <a:pt x="762194" y="307199"/>
                  <a:pt x="763411" y="304306"/>
                  <a:pt x="764397" y="301347"/>
                </a:cubicBezTo>
                <a:cubicBezTo>
                  <a:pt x="765383" y="292469"/>
                  <a:pt x="764531" y="283188"/>
                  <a:pt x="767356" y="274714"/>
                </a:cubicBezTo>
                <a:cubicBezTo>
                  <a:pt x="768679" y="270744"/>
                  <a:pt x="773912" y="269318"/>
                  <a:pt x="776234" y="265836"/>
                </a:cubicBezTo>
                <a:cubicBezTo>
                  <a:pt x="777964" y="263241"/>
                  <a:pt x="777645" y="259667"/>
                  <a:pt x="779193" y="256959"/>
                </a:cubicBezTo>
                <a:cubicBezTo>
                  <a:pt x="798149" y="223786"/>
                  <a:pt x="776969" y="267697"/>
                  <a:pt x="799908" y="233285"/>
                </a:cubicBezTo>
                <a:cubicBezTo>
                  <a:pt x="801881" y="230326"/>
                  <a:pt x="803549" y="227139"/>
                  <a:pt x="805826" y="224407"/>
                </a:cubicBezTo>
                <a:cubicBezTo>
                  <a:pt x="812946" y="215863"/>
                  <a:pt x="814853" y="215430"/>
                  <a:pt x="823581" y="209611"/>
                </a:cubicBezTo>
                <a:cubicBezTo>
                  <a:pt x="825554" y="206652"/>
                  <a:pt x="827615" y="203749"/>
                  <a:pt x="829500" y="200733"/>
                </a:cubicBezTo>
                <a:cubicBezTo>
                  <a:pt x="832549" y="195856"/>
                  <a:pt x="834635" y="190304"/>
                  <a:pt x="838378" y="185937"/>
                </a:cubicBezTo>
                <a:cubicBezTo>
                  <a:pt x="840692" y="183237"/>
                  <a:pt x="844296" y="181992"/>
                  <a:pt x="847255" y="180019"/>
                </a:cubicBezTo>
                <a:cubicBezTo>
                  <a:pt x="845282" y="168182"/>
                  <a:pt x="846064" y="155538"/>
                  <a:pt x="841337" y="144508"/>
                </a:cubicBezTo>
                <a:cubicBezTo>
                  <a:pt x="838717" y="138394"/>
                  <a:pt x="814016" y="135933"/>
                  <a:pt x="811745" y="135630"/>
                </a:cubicBezTo>
                <a:cubicBezTo>
                  <a:pt x="776759" y="130965"/>
                  <a:pt x="765575" y="131741"/>
                  <a:pt x="722968" y="129712"/>
                </a:cubicBezTo>
                <a:cubicBezTo>
                  <a:pt x="714090" y="127739"/>
                  <a:pt x="705122" y="126137"/>
                  <a:pt x="696335" y="123794"/>
                </a:cubicBezTo>
                <a:cubicBezTo>
                  <a:pt x="690307" y="122187"/>
                  <a:pt x="684632" y="119388"/>
                  <a:pt x="678580" y="117875"/>
                </a:cubicBezTo>
                <a:lnTo>
                  <a:pt x="666743" y="114916"/>
                </a:lnTo>
                <a:cubicBezTo>
                  <a:pt x="662797" y="109984"/>
                  <a:pt x="659016" y="104915"/>
                  <a:pt x="654906" y="100120"/>
                </a:cubicBezTo>
                <a:cubicBezTo>
                  <a:pt x="653090" y="98002"/>
                  <a:pt x="650773" y="96345"/>
                  <a:pt x="648987" y="94201"/>
                </a:cubicBezTo>
                <a:cubicBezTo>
                  <a:pt x="645830" y="90412"/>
                  <a:pt x="643069" y="86310"/>
                  <a:pt x="640110" y="82364"/>
                </a:cubicBezTo>
                <a:cubicBezTo>
                  <a:pt x="637911" y="75769"/>
                  <a:pt x="635495" y="67132"/>
                  <a:pt x="631232" y="61650"/>
                </a:cubicBezTo>
                <a:cubicBezTo>
                  <a:pt x="626950" y="56144"/>
                  <a:pt x="621368" y="51786"/>
                  <a:pt x="616436" y="46854"/>
                </a:cubicBezTo>
                <a:cubicBezTo>
                  <a:pt x="614463" y="44881"/>
                  <a:pt x="612065" y="43257"/>
                  <a:pt x="610517" y="40935"/>
                </a:cubicBezTo>
                <a:cubicBezTo>
                  <a:pt x="605257" y="33044"/>
                  <a:pt x="604927" y="30085"/>
                  <a:pt x="595721" y="26139"/>
                </a:cubicBezTo>
                <a:cubicBezTo>
                  <a:pt x="591983" y="24537"/>
                  <a:pt x="587830" y="24166"/>
                  <a:pt x="583884" y="23180"/>
                </a:cubicBezTo>
                <a:lnTo>
                  <a:pt x="145919" y="26139"/>
                </a:lnTo>
                <a:cubicBezTo>
                  <a:pt x="133265" y="26305"/>
                  <a:pt x="135163" y="30038"/>
                  <a:pt x="125205" y="35017"/>
                </a:cubicBezTo>
                <a:cubicBezTo>
                  <a:pt x="122415" y="36412"/>
                  <a:pt x="119194" y="36747"/>
                  <a:pt x="116327" y="37976"/>
                </a:cubicBezTo>
                <a:cubicBezTo>
                  <a:pt x="108157" y="41477"/>
                  <a:pt x="91990" y="50475"/>
                  <a:pt x="86735" y="55731"/>
                </a:cubicBezTo>
                <a:cubicBezTo>
                  <a:pt x="81803" y="60663"/>
                  <a:pt x="75809" y="64725"/>
                  <a:pt x="71939" y="70528"/>
                </a:cubicBezTo>
                <a:cubicBezTo>
                  <a:pt x="69966" y="73487"/>
                  <a:pt x="68335" y="76705"/>
                  <a:pt x="66020" y="79405"/>
                </a:cubicBezTo>
                <a:cubicBezTo>
                  <a:pt x="62388" y="83642"/>
                  <a:pt x="54183" y="91242"/>
                  <a:pt x="54183" y="91242"/>
                </a:cubicBezTo>
                <a:cubicBezTo>
                  <a:pt x="45305" y="89269"/>
                  <a:pt x="33981" y="91755"/>
                  <a:pt x="27550" y="85324"/>
                </a:cubicBezTo>
                <a:cubicBezTo>
                  <a:pt x="21927" y="79701"/>
                  <a:pt x="26876" y="69267"/>
                  <a:pt x="24591" y="61650"/>
                </a:cubicBezTo>
                <a:cubicBezTo>
                  <a:pt x="23789" y="58978"/>
                  <a:pt x="20646" y="57704"/>
                  <a:pt x="18673" y="55731"/>
                </a:cubicBezTo>
                <a:cubicBezTo>
                  <a:pt x="15401" y="45918"/>
                  <a:pt x="11768" y="0"/>
                  <a:pt x="9795" y="43895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48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387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Statistical estimation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387475"/>
          <a:ext cx="3810000" cy="41752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270000"/>
                <a:gridCol w="1270000"/>
                <a:gridCol w="1270000"/>
              </a:tblGrid>
              <a:tr h="5181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Frog Present?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Precipitation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Minimum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Temp.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52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11mm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12mm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11mm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13mm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12mm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421" name="TextBox 4"/>
          <p:cNvSpPr txBox="1">
            <a:spLocks noChangeArrowheads="1"/>
          </p:cNvSpPr>
          <p:nvPr/>
        </p:nvSpPr>
        <p:spPr bwMode="auto">
          <a:xfrm>
            <a:off x="4724400" y="1447800"/>
            <a:ext cx="419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latin typeface="Times New Roman" pitchFamily="18" charset="0"/>
              </a:rPr>
              <a:t>How could you use this data to </a:t>
            </a:r>
            <a:r>
              <a:rPr lang="en-US" altLang="en-US" sz="2000" b="1" dirty="0" smtClean="0">
                <a:latin typeface="Times New Roman" pitchFamily="18" charset="0"/>
              </a:rPr>
              <a:t>gain insight into the frog’s niche?</a:t>
            </a:r>
            <a:endParaRPr lang="en-US" altLang="en-US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latin typeface="Times New Roman" pitchFamily="18" charset="0"/>
              </a:rPr>
              <a:t>Using the t-test to identify the niche</a:t>
            </a:r>
            <a:endParaRPr lang="en-US" altLang="en-US" sz="2800" b="1" dirty="0">
              <a:latin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404688"/>
              </p:ext>
            </p:extLst>
          </p:nvPr>
        </p:nvGraphicFramePr>
        <p:xfrm>
          <a:off x="533400" y="1006476"/>
          <a:ext cx="2362200" cy="43886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87400"/>
                <a:gridCol w="787400"/>
                <a:gridCol w="787400"/>
              </a:tblGrid>
              <a:tr h="4235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Frog Present?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Precipitation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Minimum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Temp.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32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11mm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12mm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11mm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13mm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12mm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95400" y="990600"/>
            <a:ext cx="818408" cy="4380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87120" y="1002269"/>
            <a:ext cx="333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Let’s first focus on precipitation</a:t>
            </a:r>
            <a:endParaRPr lang="en-US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733800" y="1600201"/>
                <a:ext cx="15773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=5.17</m:t>
                      </m:r>
                      <m:r>
                        <a:rPr lang="en-US" b="0" i="1" smtClean="0"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600201"/>
                <a:ext cx="1577355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733800" y="1981201"/>
                <a:ext cx="1751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=11.50 </m:t>
                      </m:r>
                      <m:r>
                        <a:rPr lang="en-US" b="0" i="1" smtClean="0"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981201"/>
                <a:ext cx="175156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733800" y="2362201"/>
                <a:ext cx="1752788" cy="374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=1.37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62201"/>
                <a:ext cx="1752788" cy="374783"/>
              </a:xfrm>
              <a:prstGeom prst="rect">
                <a:avLst/>
              </a:prstGeom>
              <a:blipFill rotWithShape="1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733800" y="2743201"/>
                <a:ext cx="1752788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=1.10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𝑚𝑚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743201"/>
                <a:ext cx="1752788" cy="372538"/>
              </a:xfrm>
              <a:prstGeom prst="rect">
                <a:avLst/>
              </a:prstGeom>
              <a:blipFill rotWithShape="1"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816485" y="3200401"/>
                <a:ext cx="4794115" cy="1118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US" sz="1600" i="1"/>
                        <m:t>=</m:t>
                      </m:r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600" i="1"/>
                                  </m:ctrlPr>
                                </m:accPr>
                                <m:e>
                                  <m:r>
                                    <a:rPr lang="en-US" sz="1600" i="1"/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i="1"/>
                            <m:t>−</m:t>
                          </m:r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600" i="1"/>
                                  </m:ctrlPr>
                                </m:accPr>
                                <m:e>
                                  <m:r>
                                    <a:rPr lang="en-US" sz="1600" i="1"/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/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600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/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sz="1600" i="1"/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/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/>
                                            <m:t>−1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US" sz="1600" i="1" smtClean="0"/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/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/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1600" i="1"/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en-US" sz="1600" i="1"/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/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/>
                                            <m:t>−1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US" sz="1600" i="1"/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/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/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6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/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1600" i="1"/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/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600" i="1"/>
                                        <m:t>−2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sz="1600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/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6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/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1600" i="1"/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/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6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/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/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1600" dirty="0" smtClean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485" y="3200401"/>
                <a:ext cx="4794115" cy="11187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740285" y="4419601"/>
                <a:ext cx="5175115" cy="866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US" sz="1600" i="1"/>
                        <m:t>=</m:t>
                      </m:r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5.17</m:t>
                          </m:r>
                          <m:r>
                            <a:rPr lang="en-US" sz="1600" i="1"/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11.50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/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600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/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sz="1600" i="1"/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  <m:r>
                                            <a:rPr lang="en-US" sz="1600" i="1"/>
                                            <m:t>−1</m:t>
                                          </m:r>
                                        </m:e>
                                      </m:d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∗1.37</m:t>
                                      </m:r>
                                      <m:r>
                                        <a:rPr lang="en-US" sz="1600" i="1"/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en-US" sz="1600" i="1"/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  <m:r>
                                            <a:rPr lang="en-US" sz="1600" i="1"/>
                                            <m:t>−1</m:t>
                                          </m:r>
                                        </m:e>
                                      </m:d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∗1.10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6</m:t>
                                      </m:r>
                                      <m:r>
                                        <a:rPr lang="en-US" sz="1600" i="1"/>
                                        <m:t>+</m:t>
                                      </m:r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6</m:t>
                                      </m:r>
                                      <m:r>
                                        <a:rPr lang="en-US" sz="1600" i="1"/>
                                        <m:t>−2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sz="1600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/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6</m:t>
                                      </m:r>
                                      <m:r>
                                        <a:rPr lang="en-US" sz="1600" i="1"/>
                                        <m:t>+</m:t>
                                      </m:r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6∗6</m:t>
                                      </m:r>
                                    </m:den>
                                  </m:f>
                                </m:e>
                              </m:d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1600" dirty="0"/>
                        <m:t>= </m:t>
                      </m:r>
                      <m:r>
                        <a:rPr lang="en-US" sz="1600" b="0" i="0" dirty="0" smtClean="0">
                          <a:latin typeface="Cambria Math"/>
                        </a:rPr>
                        <m:t>−9.88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285" y="4419601"/>
                <a:ext cx="5175115" cy="8661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04801" y="5562600"/>
                <a:ext cx="8610600" cy="12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Because the value of our test statistic, t, is greater in magnitude than the critical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0.025,10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2.228, areas where the frog lives are significantly wetter than areas where the frog does not live. Thus, we tentatively conclude that precipitation is an important part of the frog’s niche</a:t>
                </a:r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5562600"/>
                <a:ext cx="8610600" cy="1212511"/>
              </a:xfrm>
              <a:prstGeom prst="rect">
                <a:avLst/>
              </a:prstGeom>
              <a:blipFill rotWithShape="1">
                <a:blip r:embed="rId8"/>
                <a:stretch>
                  <a:fillRect l="-566" t="-2525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3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latin typeface="Times New Roman" pitchFamily="18" charset="0"/>
              </a:rPr>
              <a:t>Limitations of this simple statistical approach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752600"/>
            <a:ext cx="66018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Does not produce a predictive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Sensitive to correlations among environmental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267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Wingdings" panose="05000000000000000000" pitchFamily="2" charset="2"/>
              </a:rPr>
              <a:t> We can improve our ability to predict and understand the niche by using more sophisticated statistical approaches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</a:t>
            </a:r>
            <a:r>
              <a:rPr lang="en-US" sz="2000" b="1" dirty="0" smtClean="0"/>
              <a:t>ven more sophisticated statistical approaches can be misled in three ways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94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latin typeface="Times New Roman" pitchFamily="18" charset="0"/>
              </a:rPr>
              <a:t>Problem #1 for </a:t>
            </a:r>
            <a:r>
              <a:rPr lang="en-US" altLang="en-US" sz="2800" b="1" dirty="0">
                <a:latin typeface="Times New Roman" pitchFamily="18" charset="0"/>
              </a:rPr>
              <a:t>the statistical </a:t>
            </a:r>
            <a:r>
              <a:rPr lang="en-US" altLang="en-US" sz="2800" b="1" dirty="0">
                <a:latin typeface="Times New Roman" pitchFamily="18" charset="0"/>
              </a:rPr>
              <a:t>approach: </a:t>
            </a:r>
            <a:r>
              <a:rPr lang="en-US" altLang="en-US" sz="2800" b="1" dirty="0" smtClean="0">
                <a:latin typeface="Times New Roman" pitchFamily="18" charset="0"/>
              </a:rPr>
              <a:t>Non-equilibrium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314325" y="955675"/>
            <a:ext cx="3263900" cy="5978525"/>
          </a:xfrm>
          <a:custGeom>
            <a:avLst/>
            <a:gdLst>
              <a:gd name="connsiteX0" fmla="*/ 203742 w 3264994"/>
              <a:gd name="connsiteY0" fmla="*/ 53705 h 5977426"/>
              <a:gd name="connsiteX1" fmla="*/ 227596 w 3264994"/>
              <a:gd name="connsiteY1" fmla="*/ 61656 h 5977426"/>
              <a:gd name="connsiteX2" fmla="*/ 251450 w 3264994"/>
              <a:gd name="connsiteY2" fmla="*/ 77559 h 5977426"/>
              <a:gd name="connsiteX3" fmla="*/ 291206 w 3264994"/>
              <a:gd name="connsiteY3" fmla="*/ 85510 h 5977426"/>
              <a:gd name="connsiteX4" fmla="*/ 362768 w 3264994"/>
              <a:gd name="connsiteY4" fmla="*/ 125266 h 5977426"/>
              <a:gd name="connsiteX5" fmla="*/ 394573 w 3264994"/>
              <a:gd name="connsiteY5" fmla="*/ 133218 h 5977426"/>
              <a:gd name="connsiteX6" fmla="*/ 497940 w 3264994"/>
              <a:gd name="connsiteY6" fmla="*/ 172974 h 5977426"/>
              <a:gd name="connsiteX7" fmla="*/ 688771 w 3264994"/>
              <a:gd name="connsiteY7" fmla="*/ 260439 h 5977426"/>
              <a:gd name="connsiteX8" fmla="*/ 760333 w 3264994"/>
              <a:gd name="connsiteY8" fmla="*/ 268390 h 5977426"/>
              <a:gd name="connsiteX9" fmla="*/ 887554 w 3264994"/>
              <a:gd name="connsiteY9" fmla="*/ 324049 h 5977426"/>
              <a:gd name="connsiteX10" fmla="*/ 1006823 w 3264994"/>
              <a:gd name="connsiteY10" fmla="*/ 363806 h 5977426"/>
              <a:gd name="connsiteX11" fmla="*/ 1054531 w 3264994"/>
              <a:gd name="connsiteY11" fmla="*/ 379708 h 5977426"/>
              <a:gd name="connsiteX12" fmla="*/ 1157898 w 3264994"/>
              <a:gd name="connsiteY12" fmla="*/ 419465 h 5977426"/>
              <a:gd name="connsiteX13" fmla="*/ 1189703 w 3264994"/>
              <a:gd name="connsiteY13" fmla="*/ 443319 h 5977426"/>
              <a:gd name="connsiteX14" fmla="*/ 1253314 w 3264994"/>
              <a:gd name="connsiteY14" fmla="*/ 467172 h 5977426"/>
              <a:gd name="connsiteX15" fmla="*/ 1277168 w 3264994"/>
              <a:gd name="connsiteY15" fmla="*/ 475124 h 5977426"/>
              <a:gd name="connsiteX16" fmla="*/ 1364632 w 3264994"/>
              <a:gd name="connsiteY16" fmla="*/ 522832 h 5977426"/>
              <a:gd name="connsiteX17" fmla="*/ 1428243 w 3264994"/>
              <a:gd name="connsiteY17" fmla="*/ 538734 h 5977426"/>
              <a:gd name="connsiteX18" fmla="*/ 1491853 w 3264994"/>
              <a:gd name="connsiteY18" fmla="*/ 570539 h 5977426"/>
              <a:gd name="connsiteX19" fmla="*/ 1523658 w 3264994"/>
              <a:gd name="connsiteY19" fmla="*/ 594393 h 5977426"/>
              <a:gd name="connsiteX20" fmla="*/ 1547512 w 3264994"/>
              <a:gd name="connsiteY20" fmla="*/ 602345 h 5977426"/>
              <a:gd name="connsiteX21" fmla="*/ 1587269 w 3264994"/>
              <a:gd name="connsiteY21" fmla="*/ 626199 h 5977426"/>
              <a:gd name="connsiteX22" fmla="*/ 1611123 w 3264994"/>
              <a:gd name="connsiteY22" fmla="*/ 650052 h 5977426"/>
              <a:gd name="connsiteX23" fmla="*/ 1642928 w 3264994"/>
              <a:gd name="connsiteY23" fmla="*/ 658004 h 5977426"/>
              <a:gd name="connsiteX24" fmla="*/ 1746295 w 3264994"/>
              <a:gd name="connsiteY24" fmla="*/ 737517 h 5977426"/>
              <a:gd name="connsiteX25" fmla="*/ 1794003 w 3264994"/>
              <a:gd name="connsiteY25" fmla="*/ 785225 h 5977426"/>
              <a:gd name="connsiteX26" fmla="*/ 1897370 w 3264994"/>
              <a:gd name="connsiteY26" fmla="*/ 848835 h 5977426"/>
              <a:gd name="connsiteX27" fmla="*/ 1921223 w 3264994"/>
              <a:gd name="connsiteY27" fmla="*/ 872689 h 5977426"/>
              <a:gd name="connsiteX28" fmla="*/ 1960980 w 3264994"/>
              <a:gd name="connsiteY28" fmla="*/ 904494 h 5977426"/>
              <a:gd name="connsiteX29" fmla="*/ 2008688 w 3264994"/>
              <a:gd name="connsiteY29" fmla="*/ 952202 h 5977426"/>
              <a:gd name="connsiteX30" fmla="*/ 2032542 w 3264994"/>
              <a:gd name="connsiteY30" fmla="*/ 944251 h 5977426"/>
              <a:gd name="connsiteX31" fmla="*/ 2072298 w 3264994"/>
              <a:gd name="connsiteY31" fmla="*/ 960153 h 5977426"/>
              <a:gd name="connsiteX32" fmla="*/ 2096152 w 3264994"/>
              <a:gd name="connsiteY32" fmla="*/ 968105 h 5977426"/>
              <a:gd name="connsiteX33" fmla="*/ 2175665 w 3264994"/>
              <a:gd name="connsiteY33" fmla="*/ 999910 h 5977426"/>
              <a:gd name="connsiteX34" fmla="*/ 2223373 w 3264994"/>
              <a:gd name="connsiteY34" fmla="*/ 1015812 h 5977426"/>
              <a:gd name="connsiteX35" fmla="*/ 2247227 w 3264994"/>
              <a:gd name="connsiteY35" fmla="*/ 1023764 h 5977426"/>
              <a:gd name="connsiteX36" fmla="*/ 2279032 w 3264994"/>
              <a:gd name="connsiteY36" fmla="*/ 1055569 h 5977426"/>
              <a:gd name="connsiteX37" fmla="*/ 2302886 w 3264994"/>
              <a:gd name="connsiteY37" fmla="*/ 1063520 h 5977426"/>
              <a:gd name="connsiteX38" fmla="*/ 2318789 w 3264994"/>
              <a:gd name="connsiteY38" fmla="*/ 1111228 h 5977426"/>
              <a:gd name="connsiteX39" fmla="*/ 2342643 w 3264994"/>
              <a:gd name="connsiteY39" fmla="*/ 1166887 h 5977426"/>
              <a:gd name="connsiteX40" fmla="*/ 2398302 w 3264994"/>
              <a:gd name="connsiteY40" fmla="*/ 1262303 h 5977426"/>
              <a:gd name="connsiteX41" fmla="*/ 2422156 w 3264994"/>
              <a:gd name="connsiteY41" fmla="*/ 1325913 h 5977426"/>
              <a:gd name="connsiteX42" fmla="*/ 2438058 w 3264994"/>
              <a:gd name="connsiteY42" fmla="*/ 1389524 h 5977426"/>
              <a:gd name="connsiteX43" fmla="*/ 2461912 w 3264994"/>
              <a:gd name="connsiteY43" fmla="*/ 1429280 h 5977426"/>
              <a:gd name="connsiteX44" fmla="*/ 2477815 w 3264994"/>
              <a:gd name="connsiteY44" fmla="*/ 1492891 h 5977426"/>
              <a:gd name="connsiteX45" fmla="*/ 2485766 w 3264994"/>
              <a:gd name="connsiteY45" fmla="*/ 1516745 h 5977426"/>
              <a:gd name="connsiteX46" fmla="*/ 2501669 w 3264994"/>
              <a:gd name="connsiteY46" fmla="*/ 1596258 h 5977426"/>
              <a:gd name="connsiteX47" fmla="*/ 2517571 w 3264994"/>
              <a:gd name="connsiteY47" fmla="*/ 1659868 h 5977426"/>
              <a:gd name="connsiteX48" fmla="*/ 2525523 w 3264994"/>
              <a:gd name="connsiteY48" fmla="*/ 1691673 h 5977426"/>
              <a:gd name="connsiteX49" fmla="*/ 2533474 w 3264994"/>
              <a:gd name="connsiteY49" fmla="*/ 1922261 h 5977426"/>
              <a:gd name="connsiteX50" fmla="*/ 2517571 w 3264994"/>
              <a:gd name="connsiteY50" fmla="*/ 1946115 h 5977426"/>
              <a:gd name="connsiteX51" fmla="*/ 2549377 w 3264994"/>
              <a:gd name="connsiteY51" fmla="*/ 2025628 h 5977426"/>
              <a:gd name="connsiteX52" fmla="*/ 2557328 w 3264994"/>
              <a:gd name="connsiteY52" fmla="*/ 2049482 h 5977426"/>
              <a:gd name="connsiteX53" fmla="*/ 2581182 w 3264994"/>
              <a:gd name="connsiteY53" fmla="*/ 2065385 h 5977426"/>
              <a:gd name="connsiteX54" fmla="*/ 2589133 w 3264994"/>
              <a:gd name="connsiteY54" fmla="*/ 2089239 h 5977426"/>
              <a:gd name="connsiteX55" fmla="*/ 2612987 w 3264994"/>
              <a:gd name="connsiteY55" fmla="*/ 2105141 h 5977426"/>
              <a:gd name="connsiteX56" fmla="*/ 2660695 w 3264994"/>
              <a:gd name="connsiteY56" fmla="*/ 2152849 h 5977426"/>
              <a:gd name="connsiteX57" fmla="*/ 2684549 w 3264994"/>
              <a:gd name="connsiteY57" fmla="*/ 2192606 h 5977426"/>
              <a:gd name="connsiteX58" fmla="*/ 2676597 w 3264994"/>
              <a:gd name="connsiteY58" fmla="*/ 2216459 h 5977426"/>
              <a:gd name="connsiteX59" fmla="*/ 2724305 w 3264994"/>
              <a:gd name="connsiteY59" fmla="*/ 2303924 h 5977426"/>
              <a:gd name="connsiteX60" fmla="*/ 2748159 w 3264994"/>
              <a:gd name="connsiteY60" fmla="*/ 2343680 h 5977426"/>
              <a:gd name="connsiteX61" fmla="*/ 2772013 w 3264994"/>
              <a:gd name="connsiteY61" fmla="*/ 2462950 h 5977426"/>
              <a:gd name="connsiteX62" fmla="*/ 2803818 w 3264994"/>
              <a:gd name="connsiteY62" fmla="*/ 2542463 h 5977426"/>
              <a:gd name="connsiteX63" fmla="*/ 2819721 w 3264994"/>
              <a:gd name="connsiteY63" fmla="*/ 2621976 h 5977426"/>
              <a:gd name="connsiteX64" fmla="*/ 2851526 w 3264994"/>
              <a:gd name="connsiteY64" fmla="*/ 2701489 h 5977426"/>
              <a:gd name="connsiteX65" fmla="*/ 2859477 w 3264994"/>
              <a:gd name="connsiteY65" fmla="*/ 2725343 h 5977426"/>
              <a:gd name="connsiteX66" fmla="*/ 2875380 w 3264994"/>
              <a:gd name="connsiteY66" fmla="*/ 2757148 h 5977426"/>
              <a:gd name="connsiteX67" fmla="*/ 2883331 w 3264994"/>
              <a:gd name="connsiteY67" fmla="*/ 2781002 h 5977426"/>
              <a:gd name="connsiteX68" fmla="*/ 2931039 w 3264994"/>
              <a:gd name="connsiteY68" fmla="*/ 2876418 h 5977426"/>
              <a:gd name="connsiteX69" fmla="*/ 2946942 w 3264994"/>
              <a:gd name="connsiteY69" fmla="*/ 2908223 h 5977426"/>
              <a:gd name="connsiteX70" fmla="*/ 2954893 w 3264994"/>
              <a:gd name="connsiteY70" fmla="*/ 2932077 h 5977426"/>
              <a:gd name="connsiteX71" fmla="*/ 2978747 w 3264994"/>
              <a:gd name="connsiteY71" fmla="*/ 2987736 h 5977426"/>
              <a:gd name="connsiteX72" fmla="*/ 2986698 w 3264994"/>
              <a:gd name="connsiteY72" fmla="*/ 3011590 h 5977426"/>
              <a:gd name="connsiteX73" fmla="*/ 3002601 w 3264994"/>
              <a:gd name="connsiteY73" fmla="*/ 3043395 h 5977426"/>
              <a:gd name="connsiteX74" fmla="*/ 3034406 w 3264994"/>
              <a:gd name="connsiteY74" fmla="*/ 3122908 h 5977426"/>
              <a:gd name="connsiteX75" fmla="*/ 3042357 w 3264994"/>
              <a:gd name="connsiteY75" fmla="*/ 3146762 h 5977426"/>
              <a:gd name="connsiteX76" fmla="*/ 3058260 w 3264994"/>
              <a:gd name="connsiteY76" fmla="*/ 3178567 h 5977426"/>
              <a:gd name="connsiteX77" fmla="*/ 3090065 w 3264994"/>
              <a:gd name="connsiteY77" fmla="*/ 3226275 h 5977426"/>
              <a:gd name="connsiteX78" fmla="*/ 3098017 w 3264994"/>
              <a:gd name="connsiteY78" fmla="*/ 3258080 h 5977426"/>
              <a:gd name="connsiteX79" fmla="*/ 3113919 w 3264994"/>
              <a:gd name="connsiteY79" fmla="*/ 3281934 h 5977426"/>
              <a:gd name="connsiteX80" fmla="*/ 3121870 w 3264994"/>
              <a:gd name="connsiteY80" fmla="*/ 3321691 h 5977426"/>
              <a:gd name="connsiteX81" fmla="*/ 3137773 w 3264994"/>
              <a:gd name="connsiteY81" fmla="*/ 3361447 h 5977426"/>
              <a:gd name="connsiteX82" fmla="*/ 3145724 w 3264994"/>
              <a:gd name="connsiteY82" fmla="*/ 3409155 h 5977426"/>
              <a:gd name="connsiteX83" fmla="*/ 3161627 w 3264994"/>
              <a:gd name="connsiteY83" fmla="*/ 3472766 h 5977426"/>
              <a:gd name="connsiteX84" fmla="*/ 3113919 w 3264994"/>
              <a:gd name="connsiteY84" fmla="*/ 3552279 h 5977426"/>
              <a:gd name="connsiteX85" fmla="*/ 3129822 w 3264994"/>
              <a:gd name="connsiteY85" fmla="*/ 3727207 h 5977426"/>
              <a:gd name="connsiteX86" fmla="*/ 3153676 w 3264994"/>
              <a:gd name="connsiteY86" fmla="*/ 3838526 h 5977426"/>
              <a:gd name="connsiteX87" fmla="*/ 3161627 w 3264994"/>
              <a:gd name="connsiteY87" fmla="*/ 3910087 h 5977426"/>
              <a:gd name="connsiteX88" fmla="*/ 3177530 w 3264994"/>
              <a:gd name="connsiteY88" fmla="*/ 3941892 h 5977426"/>
              <a:gd name="connsiteX89" fmla="*/ 3185481 w 3264994"/>
              <a:gd name="connsiteY89" fmla="*/ 3989600 h 5977426"/>
              <a:gd name="connsiteX90" fmla="*/ 3193432 w 3264994"/>
              <a:gd name="connsiteY90" fmla="*/ 4013454 h 5977426"/>
              <a:gd name="connsiteX91" fmla="*/ 3201383 w 3264994"/>
              <a:gd name="connsiteY91" fmla="*/ 4053211 h 5977426"/>
              <a:gd name="connsiteX92" fmla="*/ 3217286 w 3264994"/>
              <a:gd name="connsiteY92" fmla="*/ 4100919 h 5977426"/>
              <a:gd name="connsiteX93" fmla="*/ 3225237 w 3264994"/>
              <a:gd name="connsiteY93" fmla="*/ 4395117 h 5977426"/>
              <a:gd name="connsiteX94" fmla="*/ 3241140 w 3264994"/>
              <a:gd name="connsiteY94" fmla="*/ 4530289 h 5977426"/>
              <a:gd name="connsiteX95" fmla="*/ 3264994 w 3264994"/>
              <a:gd name="connsiteY95" fmla="*/ 4601851 h 5977426"/>
              <a:gd name="connsiteX96" fmla="*/ 3233189 w 3264994"/>
              <a:gd name="connsiteY96" fmla="*/ 4681364 h 5977426"/>
              <a:gd name="connsiteX97" fmla="*/ 3169578 w 3264994"/>
              <a:gd name="connsiteY97" fmla="*/ 4705218 h 5977426"/>
              <a:gd name="connsiteX98" fmla="*/ 3137773 w 3264994"/>
              <a:gd name="connsiteY98" fmla="*/ 4657510 h 5977426"/>
              <a:gd name="connsiteX99" fmla="*/ 3113919 w 3264994"/>
              <a:gd name="connsiteY99" fmla="*/ 4665461 h 5977426"/>
              <a:gd name="connsiteX100" fmla="*/ 3082114 w 3264994"/>
              <a:gd name="connsiteY100" fmla="*/ 4649559 h 5977426"/>
              <a:gd name="connsiteX101" fmla="*/ 3058260 w 3264994"/>
              <a:gd name="connsiteY101" fmla="*/ 4641607 h 5977426"/>
              <a:gd name="connsiteX102" fmla="*/ 3034406 w 3264994"/>
              <a:gd name="connsiteY102" fmla="*/ 4649559 h 5977426"/>
              <a:gd name="connsiteX103" fmla="*/ 2978747 w 3264994"/>
              <a:gd name="connsiteY103" fmla="*/ 4721120 h 5977426"/>
              <a:gd name="connsiteX104" fmla="*/ 2970796 w 3264994"/>
              <a:gd name="connsiteY104" fmla="*/ 4744974 h 5977426"/>
              <a:gd name="connsiteX105" fmla="*/ 2954893 w 3264994"/>
              <a:gd name="connsiteY105" fmla="*/ 4784731 h 5977426"/>
              <a:gd name="connsiteX106" fmla="*/ 2946942 w 3264994"/>
              <a:gd name="connsiteY106" fmla="*/ 4816536 h 5977426"/>
              <a:gd name="connsiteX107" fmla="*/ 2931039 w 3264994"/>
              <a:gd name="connsiteY107" fmla="*/ 4864244 h 5977426"/>
              <a:gd name="connsiteX108" fmla="*/ 2938990 w 3264994"/>
              <a:gd name="connsiteY108" fmla="*/ 5158442 h 5977426"/>
              <a:gd name="connsiteX109" fmla="*/ 2946942 w 3264994"/>
              <a:gd name="connsiteY109" fmla="*/ 5198199 h 5977426"/>
              <a:gd name="connsiteX110" fmla="*/ 2954893 w 3264994"/>
              <a:gd name="connsiteY110" fmla="*/ 5333371 h 5977426"/>
              <a:gd name="connsiteX111" fmla="*/ 2962844 w 3264994"/>
              <a:gd name="connsiteY111" fmla="*/ 5381079 h 5977426"/>
              <a:gd name="connsiteX112" fmla="*/ 2970796 w 3264994"/>
              <a:gd name="connsiteY112" fmla="*/ 5436738 h 5977426"/>
              <a:gd name="connsiteX113" fmla="*/ 2954893 w 3264994"/>
              <a:gd name="connsiteY113" fmla="*/ 5579861 h 5977426"/>
              <a:gd name="connsiteX114" fmla="*/ 2938990 w 3264994"/>
              <a:gd name="connsiteY114" fmla="*/ 5603715 h 5977426"/>
              <a:gd name="connsiteX115" fmla="*/ 2907185 w 3264994"/>
              <a:gd name="connsiteY115" fmla="*/ 5659374 h 5977426"/>
              <a:gd name="connsiteX116" fmla="*/ 2883331 w 3264994"/>
              <a:gd name="connsiteY116" fmla="*/ 5691179 h 5977426"/>
              <a:gd name="connsiteX117" fmla="*/ 2859477 w 3264994"/>
              <a:gd name="connsiteY117" fmla="*/ 5699131 h 5977426"/>
              <a:gd name="connsiteX118" fmla="*/ 2819721 w 3264994"/>
              <a:gd name="connsiteY118" fmla="*/ 5738887 h 5977426"/>
              <a:gd name="connsiteX119" fmla="*/ 2779964 w 3264994"/>
              <a:gd name="connsiteY119" fmla="*/ 5786595 h 5977426"/>
              <a:gd name="connsiteX120" fmla="*/ 2716354 w 3264994"/>
              <a:gd name="connsiteY120" fmla="*/ 5818400 h 5977426"/>
              <a:gd name="connsiteX121" fmla="*/ 2668646 w 3264994"/>
              <a:gd name="connsiteY121" fmla="*/ 5850206 h 5977426"/>
              <a:gd name="connsiteX122" fmla="*/ 2573230 w 3264994"/>
              <a:gd name="connsiteY122" fmla="*/ 5897913 h 5977426"/>
              <a:gd name="connsiteX123" fmla="*/ 2493717 w 3264994"/>
              <a:gd name="connsiteY123" fmla="*/ 5929719 h 5977426"/>
              <a:gd name="connsiteX124" fmla="*/ 2000737 w 3264994"/>
              <a:gd name="connsiteY124" fmla="*/ 5937670 h 5977426"/>
              <a:gd name="connsiteX125" fmla="*/ 1953029 w 3264994"/>
              <a:gd name="connsiteY125" fmla="*/ 5945621 h 5977426"/>
              <a:gd name="connsiteX126" fmla="*/ 1873516 w 3264994"/>
              <a:gd name="connsiteY126" fmla="*/ 5953572 h 5977426"/>
              <a:gd name="connsiteX127" fmla="*/ 1794003 w 3264994"/>
              <a:gd name="connsiteY127" fmla="*/ 5969475 h 5977426"/>
              <a:gd name="connsiteX128" fmla="*/ 1197655 w 3264994"/>
              <a:gd name="connsiteY128" fmla="*/ 5977426 h 5977426"/>
              <a:gd name="connsiteX129" fmla="*/ 323011 w 3264994"/>
              <a:gd name="connsiteY129" fmla="*/ 5961524 h 5977426"/>
              <a:gd name="connsiteX130" fmla="*/ 243498 w 3264994"/>
              <a:gd name="connsiteY130" fmla="*/ 5945621 h 5977426"/>
              <a:gd name="connsiteX131" fmla="*/ 195790 w 3264994"/>
              <a:gd name="connsiteY131" fmla="*/ 5913816 h 5977426"/>
              <a:gd name="connsiteX132" fmla="*/ 116277 w 3264994"/>
              <a:gd name="connsiteY132" fmla="*/ 5818400 h 5977426"/>
              <a:gd name="connsiteX133" fmla="*/ 100375 w 3264994"/>
              <a:gd name="connsiteY133" fmla="*/ 5786595 h 5977426"/>
              <a:gd name="connsiteX134" fmla="*/ 84472 w 3264994"/>
              <a:gd name="connsiteY134" fmla="*/ 5762741 h 5977426"/>
              <a:gd name="connsiteX135" fmla="*/ 68570 w 3264994"/>
              <a:gd name="connsiteY135" fmla="*/ 5707082 h 5977426"/>
              <a:gd name="connsiteX136" fmla="*/ 36764 w 3264994"/>
              <a:gd name="connsiteY136" fmla="*/ 5548056 h 5977426"/>
              <a:gd name="connsiteX137" fmla="*/ 4959 w 3264994"/>
              <a:gd name="connsiteY137" fmla="*/ 4864244 h 5977426"/>
              <a:gd name="connsiteX138" fmla="*/ 20862 w 3264994"/>
              <a:gd name="connsiteY138" fmla="*/ 4212237 h 5977426"/>
              <a:gd name="connsiteX139" fmla="*/ 36764 w 3264994"/>
              <a:gd name="connsiteY139" fmla="*/ 3822623 h 5977426"/>
              <a:gd name="connsiteX140" fmla="*/ 52667 w 3264994"/>
              <a:gd name="connsiteY140" fmla="*/ 3210372 h 5977426"/>
              <a:gd name="connsiteX141" fmla="*/ 36764 w 3264994"/>
              <a:gd name="connsiteY141" fmla="*/ 2033579 h 5977426"/>
              <a:gd name="connsiteX142" fmla="*/ 20862 w 3264994"/>
              <a:gd name="connsiteY142" fmla="*/ 1890456 h 5977426"/>
              <a:gd name="connsiteX143" fmla="*/ 4959 w 3264994"/>
              <a:gd name="connsiteY143" fmla="*/ 1445183 h 5977426"/>
              <a:gd name="connsiteX144" fmla="*/ 12910 w 3264994"/>
              <a:gd name="connsiteY144" fmla="*/ 824981 h 5977426"/>
              <a:gd name="connsiteX145" fmla="*/ 28813 w 3264994"/>
              <a:gd name="connsiteY145" fmla="*/ 673906 h 5977426"/>
              <a:gd name="connsiteX146" fmla="*/ 36764 w 3264994"/>
              <a:gd name="connsiteY146" fmla="*/ 634150 h 5977426"/>
              <a:gd name="connsiteX147" fmla="*/ 44716 w 3264994"/>
              <a:gd name="connsiteY147" fmla="*/ 570539 h 5977426"/>
              <a:gd name="connsiteX148" fmla="*/ 52667 w 3264994"/>
              <a:gd name="connsiteY148" fmla="*/ 443319 h 5977426"/>
              <a:gd name="connsiteX149" fmla="*/ 68570 w 3264994"/>
              <a:gd name="connsiteY149" fmla="*/ 292244 h 5977426"/>
              <a:gd name="connsiteX150" fmla="*/ 84472 w 3264994"/>
              <a:gd name="connsiteY150" fmla="*/ 149120 h 5977426"/>
              <a:gd name="connsiteX151" fmla="*/ 108326 w 3264994"/>
              <a:gd name="connsiteY151" fmla="*/ 45753 h 5977426"/>
              <a:gd name="connsiteX152" fmla="*/ 116277 w 3264994"/>
              <a:gd name="connsiteY152" fmla="*/ 21899 h 5977426"/>
              <a:gd name="connsiteX153" fmla="*/ 140131 w 3264994"/>
              <a:gd name="connsiteY153" fmla="*/ 13948 h 5977426"/>
              <a:gd name="connsiteX154" fmla="*/ 163985 w 3264994"/>
              <a:gd name="connsiteY154" fmla="*/ 61656 h 5977426"/>
              <a:gd name="connsiteX155" fmla="*/ 171937 w 3264994"/>
              <a:gd name="connsiteY155" fmla="*/ 85510 h 5977426"/>
              <a:gd name="connsiteX156" fmla="*/ 195790 w 3264994"/>
              <a:gd name="connsiteY156" fmla="*/ 101412 h 5977426"/>
              <a:gd name="connsiteX157" fmla="*/ 227596 w 3264994"/>
              <a:gd name="connsiteY157" fmla="*/ 85510 h 5977426"/>
              <a:gd name="connsiteX158" fmla="*/ 203742 w 3264994"/>
              <a:gd name="connsiteY158" fmla="*/ 53705 h 597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3264994" h="5977426">
                <a:moveTo>
                  <a:pt x="203742" y="53705"/>
                </a:moveTo>
                <a:cubicBezTo>
                  <a:pt x="203742" y="49729"/>
                  <a:pt x="220099" y="57908"/>
                  <a:pt x="227596" y="61656"/>
                </a:cubicBezTo>
                <a:cubicBezTo>
                  <a:pt x="236143" y="65930"/>
                  <a:pt x="242502" y="74204"/>
                  <a:pt x="251450" y="77559"/>
                </a:cubicBezTo>
                <a:cubicBezTo>
                  <a:pt x="264104" y="82304"/>
                  <a:pt x="277954" y="82860"/>
                  <a:pt x="291206" y="85510"/>
                </a:cubicBezTo>
                <a:cubicBezTo>
                  <a:pt x="315060" y="98762"/>
                  <a:pt x="337992" y="113831"/>
                  <a:pt x="362768" y="125266"/>
                </a:cubicBezTo>
                <a:cubicBezTo>
                  <a:pt x="372690" y="129845"/>
                  <a:pt x="384625" y="128696"/>
                  <a:pt x="394573" y="133218"/>
                </a:cubicBezTo>
                <a:cubicBezTo>
                  <a:pt x="492508" y="177735"/>
                  <a:pt x="407819" y="157954"/>
                  <a:pt x="497940" y="172974"/>
                </a:cubicBezTo>
                <a:cubicBezTo>
                  <a:pt x="545821" y="196915"/>
                  <a:pt x="666006" y="257910"/>
                  <a:pt x="688771" y="260439"/>
                </a:cubicBezTo>
                <a:lnTo>
                  <a:pt x="760333" y="268390"/>
                </a:lnTo>
                <a:cubicBezTo>
                  <a:pt x="802740" y="286943"/>
                  <a:pt x="844387" y="307339"/>
                  <a:pt x="887554" y="324049"/>
                </a:cubicBezTo>
                <a:cubicBezTo>
                  <a:pt x="926635" y="339177"/>
                  <a:pt x="967067" y="350554"/>
                  <a:pt x="1006823" y="363806"/>
                </a:cubicBezTo>
                <a:cubicBezTo>
                  <a:pt x="1022726" y="369107"/>
                  <a:pt x="1039124" y="373105"/>
                  <a:pt x="1054531" y="379708"/>
                </a:cubicBezTo>
                <a:cubicBezTo>
                  <a:pt x="1125598" y="410165"/>
                  <a:pt x="1091041" y="397179"/>
                  <a:pt x="1157898" y="419465"/>
                </a:cubicBezTo>
                <a:cubicBezTo>
                  <a:pt x="1168500" y="427416"/>
                  <a:pt x="1177850" y="437393"/>
                  <a:pt x="1189703" y="443319"/>
                </a:cubicBezTo>
                <a:cubicBezTo>
                  <a:pt x="1209958" y="453446"/>
                  <a:pt x="1232032" y="459433"/>
                  <a:pt x="1253314" y="467172"/>
                </a:cubicBezTo>
                <a:cubicBezTo>
                  <a:pt x="1261191" y="470036"/>
                  <a:pt x="1269671" y="471376"/>
                  <a:pt x="1277168" y="475124"/>
                </a:cubicBezTo>
                <a:cubicBezTo>
                  <a:pt x="1315864" y="494472"/>
                  <a:pt x="1304588" y="510824"/>
                  <a:pt x="1364632" y="522832"/>
                </a:cubicBezTo>
                <a:cubicBezTo>
                  <a:pt x="1412608" y="532427"/>
                  <a:pt x="1391568" y="526509"/>
                  <a:pt x="1428243" y="538734"/>
                </a:cubicBezTo>
                <a:cubicBezTo>
                  <a:pt x="1509552" y="592941"/>
                  <a:pt x="1375149" y="505704"/>
                  <a:pt x="1491853" y="570539"/>
                </a:cubicBezTo>
                <a:cubicBezTo>
                  <a:pt x="1503437" y="576975"/>
                  <a:pt x="1512152" y="587818"/>
                  <a:pt x="1523658" y="594393"/>
                </a:cubicBezTo>
                <a:cubicBezTo>
                  <a:pt x="1530935" y="598551"/>
                  <a:pt x="1540015" y="598597"/>
                  <a:pt x="1547512" y="602345"/>
                </a:cubicBezTo>
                <a:cubicBezTo>
                  <a:pt x="1561335" y="609257"/>
                  <a:pt x="1574905" y="616926"/>
                  <a:pt x="1587269" y="626199"/>
                </a:cubicBezTo>
                <a:cubicBezTo>
                  <a:pt x="1596265" y="632946"/>
                  <a:pt x="1601360" y="644473"/>
                  <a:pt x="1611123" y="650052"/>
                </a:cubicBezTo>
                <a:cubicBezTo>
                  <a:pt x="1620611" y="655474"/>
                  <a:pt x="1632326" y="655353"/>
                  <a:pt x="1642928" y="658004"/>
                </a:cubicBezTo>
                <a:cubicBezTo>
                  <a:pt x="1722217" y="737293"/>
                  <a:pt x="1681763" y="721384"/>
                  <a:pt x="1746295" y="737517"/>
                </a:cubicBezTo>
                <a:cubicBezTo>
                  <a:pt x="1762198" y="753420"/>
                  <a:pt x="1774476" y="774067"/>
                  <a:pt x="1794003" y="785225"/>
                </a:cubicBezTo>
                <a:cubicBezTo>
                  <a:pt x="1809307" y="793970"/>
                  <a:pt x="1882819" y="834284"/>
                  <a:pt x="1897370" y="848835"/>
                </a:cubicBezTo>
                <a:cubicBezTo>
                  <a:pt x="1905321" y="856786"/>
                  <a:pt x="1912761" y="865284"/>
                  <a:pt x="1921223" y="872689"/>
                </a:cubicBezTo>
                <a:cubicBezTo>
                  <a:pt x="1933995" y="883865"/>
                  <a:pt x="1948422" y="893078"/>
                  <a:pt x="1960980" y="904494"/>
                </a:cubicBezTo>
                <a:cubicBezTo>
                  <a:pt x="1977621" y="919622"/>
                  <a:pt x="2008688" y="952202"/>
                  <a:pt x="2008688" y="952202"/>
                </a:cubicBezTo>
                <a:cubicBezTo>
                  <a:pt x="2016639" y="949552"/>
                  <a:pt x="2024225" y="943211"/>
                  <a:pt x="2032542" y="944251"/>
                </a:cubicBezTo>
                <a:cubicBezTo>
                  <a:pt x="2046705" y="946021"/>
                  <a:pt x="2058934" y="955141"/>
                  <a:pt x="2072298" y="960153"/>
                </a:cubicBezTo>
                <a:cubicBezTo>
                  <a:pt x="2080146" y="963096"/>
                  <a:pt x="2088329" y="965096"/>
                  <a:pt x="2096152" y="968105"/>
                </a:cubicBezTo>
                <a:cubicBezTo>
                  <a:pt x="2122795" y="978353"/>
                  <a:pt x="2148584" y="990883"/>
                  <a:pt x="2175665" y="999910"/>
                </a:cubicBezTo>
                <a:lnTo>
                  <a:pt x="2223373" y="1015812"/>
                </a:lnTo>
                <a:lnTo>
                  <a:pt x="2247227" y="1023764"/>
                </a:lnTo>
                <a:cubicBezTo>
                  <a:pt x="2257829" y="1034366"/>
                  <a:pt x="2266832" y="1046855"/>
                  <a:pt x="2279032" y="1055569"/>
                </a:cubicBezTo>
                <a:cubicBezTo>
                  <a:pt x="2285852" y="1060441"/>
                  <a:pt x="2298014" y="1056700"/>
                  <a:pt x="2302886" y="1063520"/>
                </a:cubicBezTo>
                <a:cubicBezTo>
                  <a:pt x="2312629" y="1077160"/>
                  <a:pt x="2313488" y="1095325"/>
                  <a:pt x="2318789" y="1111228"/>
                </a:cubicBezTo>
                <a:cubicBezTo>
                  <a:pt x="2337439" y="1167178"/>
                  <a:pt x="2313162" y="1098097"/>
                  <a:pt x="2342643" y="1166887"/>
                </a:cubicBezTo>
                <a:cubicBezTo>
                  <a:pt x="2381533" y="1257630"/>
                  <a:pt x="2349513" y="1229776"/>
                  <a:pt x="2398302" y="1262303"/>
                </a:cubicBezTo>
                <a:cubicBezTo>
                  <a:pt x="2428294" y="1382275"/>
                  <a:pt x="2380577" y="1201175"/>
                  <a:pt x="2422156" y="1325913"/>
                </a:cubicBezTo>
                <a:cubicBezTo>
                  <a:pt x="2431228" y="1353129"/>
                  <a:pt x="2426157" y="1365723"/>
                  <a:pt x="2438058" y="1389524"/>
                </a:cubicBezTo>
                <a:cubicBezTo>
                  <a:pt x="2444969" y="1403347"/>
                  <a:pt x="2455001" y="1415457"/>
                  <a:pt x="2461912" y="1429280"/>
                </a:cubicBezTo>
                <a:cubicBezTo>
                  <a:pt x="2470998" y="1447452"/>
                  <a:pt x="2473280" y="1474752"/>
                  <a:pt x="2477815" y="1492891"/>
                </a:cubicBezTo>
                <a:cubicBezTo>
                  <a:pt x="2479848" y="1501022"/>
                  <a:pt x="2483881" y="1508578"/>
                  <a:pt x="2485766" y="1516745"/>
                </a:cubicBezTo>
                <a:cubicBezTo>
                  <a:pt x="2491844" y="1543082"/>
                  <a:pt x="2495114" y="1570036"/>
                  <a:pt x="2501669" y="1596258"/>
                </a:cubicBezTo>
                <a:lnTo>
                  <a:pt x="2517571" y="1659868"/>
                </a:lnTo>
                <a:lnTo>
                  <a:pt x="2525523" y="1691673"/>
                </a:lnTo>
                <a:cubicBezTo>
                  <a:pt x="2528173" y="1768536"/>
                  <a:pt x="2535876" y="1845390"/>
                  <a:pt x="2533474" y="1922261"/>
                </a:cubicBezTo>
                <a:cubicBezTo>
                  <a:pt x="2533175" y="1931813"/>
                  <a:pt x="2518756" y="1936632"/>
                  <a:pt x="2517571" y="1946115"/>
                </a:cubicBezTo>
                <a:cubicBezTo>
                  <a:pt x="2513379" y="1979656"/>
                  <a:pt x="2535923" y="1998720"/>
                  <a:pt x="2549377" y="2025628"/>
                </a:cubicBezTo>
                <a:cubicBezTo>
                  <a:pt x="2553125" y="2033125"/>
                  <a:pt x="2552092" y="2042937"/>
                  <a:pt x="2557328" y="2049482"/>
                </a:cubicBezTo>
                <a:cubicBezTo>
                  <a:pt x="2563298" y="2056944"/>
                  <a:pt x="2573231" y="2060084"/>
                  <a:pt x="2581182" y="2065385"/>
                </a:cubicBezTo>
                <a:cubicBezTo>
                  <a:pt x="2583832" y="2073336"/>
                  <a:pt x="2583897" y="2082694"/>
                  <a:pt x="2589133" y="2089239"/>
                </a:cubicBezTo>
                <a:cubicBezTo>
                  <a:pt x="2595103" y="2096701"/>
                  <a:pt x="2605845" y="2098792"/>
                  <a:pt x="2612987" y="2105141"/>
                </a:cubicBezTo>
                <a:cubicBezTo>
                  <a:pt x="2629796" y="2120082"/>
                  <a:pt x="2646454" y="2135443"/>
                  <a:pt x="2660695" y="2152849"/>
                </a:cubicBezTo>
                <a:cubicBezTo>
                  <a:pt x="2670481" y="2164810"/>
                  <a:pt x="2676598" y="2179354"/>
                  <a:pt x="2684549" y="2192606"/>
                </a:cubicBezTo>
                <a:cubicBezTo>
                  <a:pt x="2681898" y="2200557"/>
                  <a:pt x="2675557" y="2208143"/>
                  <a:pt x="2676597" y="2216459"/>
                </a:cubicBezTo>
                <a:cubicBezTo>
                  <a:pt x="2680249" y="2245673"/>
                  <a:pt x="2710493" y="2282219"/>
                  <a:pt x="2724305" y="2303924"/>
                </a:cubicBezTo>
                <a:cubicBezTo>
                  <a:pt x="2732602" y="2316962"/>
                  <a:pt x="2740208" y="2330428"/>
                  <a:pt x="2748159" y="2343680"/>
                </a:cubicBezTo>
                <a:cubicBezTo>
                  <a:pt x="2754818" y="2390292"/>
                  <a:pt x="2756676" y="2416941"/>
                  <a:pt x="2772013" y="2462950"/>
                </a:cubicBezTo>
                <a:cubicBezTo>
                  <a:pt x="2793220" y="2526568"/>
                  <a:pt x="2787270" y="2459723"/>
                  <a:pt x="2803818" y="2542463"/>
                </a:cubicBezTo>
                <a:cubicBezTo>
                  <a:pt x="2809119" y="2568967"/>
                  <a:pt x="2811174" y="2596334"/>
                  <a:pt x="2819721" y="2621976"/>
                </a:cubicBezTo>
                <a:cubicBezTo>
                  <a:pt x="2837813" y="2676255"/>
                  <a:pt x="2815319" y="2610971"/>
                  <a:pt x="2851526" y="2701489"/>
                </a:cubicBezTo>
                <a:cubicBezTo>
                  <a:pt x="2854639" y="2709271"/>
                  <a:pt x="2856175" y="2717639"/>
                  <a:pt x="2859477" y="2725343"/>
                </a:cubicBezTo>
                <a:cubicBezTo>
                  <a:pt x="2864146" y="2736238"/>
                  <a:pt x="2870711" y="2746253"/>
                  <a:pt x="2875380" y="2757148"/>
                </a:cubicBezTo>
                <a:cubicBezTo>
                  <a:pt x="2878682" y="2764852"/>
                  <a:pt x="2879787" y="2773407"/>
                  <a:pt x="2883331" y="2781002"/>
                </a:cubicBezTo>
                <a:cubicBezTo>
                  <a:pt x="2898368" y="2813225"/>
                  <a:pt x="2915136" y="2844613"/>
                  <a:pt x="2931039" y="2876418"/>
                </a:cubicBezTo>
                <a:cubicBezTo>
                  <a:pt x="2936340" y="2887020"/>
                  <a:pt x="2943194" y="2896978"/>
                  <a:pt x="2946942" y="2908223"/>
                </a:cubicBezTo>
                <a:cubicBezTo>
                  <a:pt x="2949592" y="2916174"/>
                  <a:pt x="2951780" y="2924295"/>
                  <a:pt x="2954893" y="2932077"/>
                </a:cubicBezTo>
                <a:cubicBezTo>
                  <a:pt x="2962390" y="2950818"/>
                  <a:pt x="2971250" y="2968995"/>
                  <a:pt x="2978747" y="2987736"/>
                </a:cubicBezTo>
                <a:cubicBezTo>
                  <a:pt x="2981860" y="2995518"/>
                  <a:pt x="2983396" y="3003886"/>
                  <a:pt x="2986698" y="3011590"/>
                </a:cubicBezTo>
                <a:cubicBezTo>
                  <a:pt x="2991367" y="3022485"/>
                  <a:pt x="2997932" y="3032500"/>
                  <a:pt x="3002601" y="3043395"/>
                </a:cubicBezTo>
                <a:cubicBezTo>
                  <a:pt x="3013846" y="3069633"/>
                  <a:pt x="3025379" y="3095827"/>
                  <a:pt x="3034406" y="3122908"/>
                </a:cubicBezTo>
                <a:cubicBezTo>
                  <a:pt x="3037056" y="3130859"/>
                  <a:pt x="3039055" y="3139058"/>
                  <a:pt x="3042357" y="3146762"/>
                </a:cubicBezTo>
                <a:cubicBezTo>
                  <a:pt x="3047026" y="3157657"/>
                  <a:pt x="3052162" y="3168403"/>
                  <a:pt x="3058260" y="3178567"/>
                </a:cubicBezTo>
                <a:cubicBezTo>
                  <a:pt x="3068093" y="3194956"/>
                  <a:pt x="3090065" y="3226275"/>
                  <a:pt x="3090065" y="3226275"/>
                </a:cubicBezTo>
                <a:cubicBezTo>
                  <a:pt x="3092716" y="3236877"/>
                  <a:pt x="3093712" y="3248036"/>
                  <a:pt x="3098017" y="3258080"/>
                </a:cubicBezTo>
                <a:cubicBezTo>
                  <a:pt x="3101781" y="3266864"/>
                  <a:pt x="3110564" y="3272986"/>
                  <a:pt x="3113919" y="3281934"/>
                </a:cubicBezTo>
                <a:cubicBezTo>
                  <a:pt x="3118664" y="3294588"/>
                  <a:pt x="3117987" y="3308746"/>
                  <a:pt x="3121870" y="3321691"/>
                </a:cubicBezTo>
                <a:cubicBezTo>
                  <a:pt x="3125971" y="3335362"/>
                  <a:pt x="3132472" y="3348195"/>
                  <a:pt x="3137773" y="3361447"/>
                </a:cubicBezTo>
                <a:cubicBezTo>
                  <a:pt x="3140423" y="3377350"/>
                  <a:pt x="3142346" y="3393391"/>
                  <a:pt x="3145724" y="3409155"/>
                </a:cubicBezTo>
                <a:cubicBezTo>
                  <a:pt x="3150304" y="3430526"/>
                  <a:pt x="3161627" y="3472766"/>
                  <a:pt x="3161627" y="3472766"/>
                </a:cubicBezTo>
                <a:cubicBezTo>
                  <a:pt x="3123247" y="3530336"/>
                  <a:pt x="3138369" y="3503378"/>
                  <a:pt x="3113919" y="3552279"/>
                </a:cubicBezTo>
                <a:cubicBezTo>
                  <a:pt x="3115751" y="3574269"/>
                  <a:pt x="3125647" y="3699372"/>
                  <a:pt x="3129822" y="3727207"/>
                </a:cubicBezTo>
                <a:cubicBezTo>
                  <a:pt x="3136591" y="3772336"/>
                  <a:pt x="3143727" y="3798733"/>
                  <a:pt x="3153676" y="3838526"/>
                </a:cubicBezTo>
                <a:cubicBezTo>
                  <a:pt x="3156326" y="3862380"/>
                  <a:pt x="3156230" y="3886701"/>
                  <a:pt x="3161627" y="3910087"/>
                </a:cubicBezTo>
                <a:cubicBezTo>
                  <a:pt x="3164292" y="3921637"/>
                  <a:pt x="3174124" y="3930539"/>
                  <a:pt x="3177530" y="3941892"/>
                </a:cubicBezTo>
                <a:cubicBezTo>
                  <a:pt x="3182163" y="3957334"/>
                  <a:pt x="3181984" y="3973862"/>
                  <a:pt x="3185481" y="3989600"/>
                </a:cubicBezTo>
                <a:cubicBezTo>
                  <a:pt x="3187299" y="3997782"/>
                  <a:pt x="3191399" y="4005323"/>
                  <a:pt x="3193432" y="4013454"/>
                </a:cubicBezTo>
                <a:cubicBezTo>
                  <a:pt x="3196710" y="4026565"/>
                  <a:pt x="3197827" y="4040172"/>
                  <a:pt x="3201383" y="4053211"/>
                </a:cubicBezTo>
                <a:cubicBezTo>
                  <a:pt x="3205794" y="4069383"/>
                  <a:pt x="3217286" y="4100919"/>
                  <a:pt x="3217286" y="4100919"/>
                </a:cubicBezTo>
                <a:cubicBezTo>
                  <a:pt x="3219936" y="4198985"/>
                  <a:pt x="3221316" y="4297094"/>
                  <a:pt x="3225237" y="4395117"/>
                </a:cubicBezTo>
                <a:cubicBezTo>
                  <a:pt x="3227396" y="4449087"/>
                  <a:pt x="3226905" y="4484024"/>
                  <a:pt x="3241140" y="4530289"/>
                </a:cubicBezTo>
                <a:cubicBezTo>
                  <a:pt x="3248535" y="4554321"/>
                  <a:pt x="3264994" y="4601851"/>
                  <a:pt x="3264994" y="4601851"/>
                </a:cubicBezTo>
                <a:cubicBezTo>
                  <a:pt x="3261890" y="4611163"/>
                  <a:pt x="3244887" y="4669666"/>
                  <a:pt x="3233189" y="4681364"/>
                </a:cubicBezTo>
                <a:cubicBezTo>
                  <a:pt x="3219331" y="4695222"/>
                  <a:pt x="3187324" y="4700781"/>
                  <a:pt x="3169578" y="4705218"/>
                </a:cubicBezTo>
                <a:cubicBezTo>
                  <a:pt x="3158976" y="4689315"/>
                  <a:pt x="3153325" y="4668619"/>
                  <a:pt x="3137773" y="4657510"/>
                </a:cubicBezTo>
                <a:cubicBezTo>
                  <a:pt x="3130953" y="4652638"/>
                  <a:pt x="3122216" y="4666646"/>
                  <a:pt x="3113919" y="4665461"/>
                </a:cubicBezTo>
                <a:cubicBezTo>
                  <a:pt x="3102185" y="4663785"/>
                  <a:pt x="3093009" y="4654228"/>
                  <a:pt x="3082114" y="4649559"/>
                </a:cubicBezTo>
                <a:cubicBezTo>
                  <a:pt x="3074410" y="4646257"/>
                  <a:pt x="3066211" y="4644258"/>
                  <a:pt x="3058260" y="4641607"/>
                </a:cubicBezTo>
                <a:cubicBezTo>
                  <a:pt x="3050309" y="4644258"/>
                  <a:pt x="3041380" y="4644910"/>
                  <a:pt x="3034406" y="4649559"/>
                </a:cubicBezTo>
                <a:cubicBezTo>
                  <a:pt x="3011983" y="4664508"/>
                  <a:pt x="2991386" y="4702161"/>
                  <a:pt x="2978747" y="4721120"/>
                </a:cubicBezTo>
                <a:cubicBezTo>
                  <a:pt x="2976097" y="4729071"/>
                  <a:pt x="2973739" y="4737126"/>
                  <a:pt x="2970796" y="4744974"/>
                </a:cubicBezTo>
                <a:cubicBezTo>
                  <a:pt x="2965784" y="4758338"/>
                  <a:pt x="2959407" y="4771190"/>
                  <a:pt x="2954893" y="4784731"/>
                </a:cubicBezTo>
                <a:cubicBezTo>
                  <a:pt x="2951437" y="4795098"/>
                  <a:pt x="2950082" y="4806069"/>
                  <a:pt x="2946942" y="4816536"/>
                </a:cubicBezTo>
                <a:cubicBezTo>
                  <a:pt x="2942125" y="4832592"/>
                  <a:pt x="2936340" y="4848341"/>
                  <a:pt x="2931039" y="4864244"/>
                </a:cubicBezTo>
                <a:cubicBezTo>
                  <a:pt x="2933689" y="4962310"/>
                  <a:pt x="2934324" y="5060451"/>
                  <a:pt x="2938990" y="5158442"/>
                </a:cubicBezTo>
                <a:cubicBezTo>
                  <a:pt x="2939633" y="5171942"/>
                  <a:pt x="2945718" y="5184740"/>
                  <a:pt x="2946942" y="5198199"/>
                </a:cubicBezTo>
                <a:cubicBezTo>
                  <a:pt x="2951028" y="5243149"/>
                  <a:pt x="2950983" y="5288405"/>
                  <a:pt x="2954893" y="5333371"/>
                </a:cubicBezTo>
                <a:cubicBezTo>
                  <a:pt x="2956290" y="5349432"/>
                  <a:pt x="2960392" y="5365144"/>
                  <a:pt x="2962844" y="5381079"/>
                </a:cubicBezTo>
                <a:cubicBezTo>
                  <a:pt x="2965694" y="5399602"/>
                  <a:pt x="2968145" y="5418185"/>
                  <a:pt x="2970796" y="5436738"/>
                </a:cubicBezTo>
                <a:cubicBezTo>
                  <a:pt x="2965495" y="5484446"/>
                  <a:pt x="2963875" y="5532708"/>
                  <a:pt x="2954893" y="5579861"/>
                </a:cubicBezTo>
                <a:cubicBezTo>
                  <a:pt x="2953105" y="5589249"/>
                  <a:pt x="2943731" y="5595418"/>
                  <a:pt x="2938990" y="5603715"/>
                </a:cubicBezTo>
                <a:cubicBezTo>
                  <a:pt x="2912365" y="5650308"/>
                  <a:pt x="2934862" y="5620626"/>
                  <a:pt x="2907185" y="5659374"/>
                </a:cubicBezTo>
                <a:cubicBezTo>
                  <a:pt x="2899482" y="5670158"/>
                  <a:pt x="2893512" y="5682695"/>
                  <a:pt x="2883331" y="5691179"/>
                </a:cubicBezTo>
                <a:cubicBezTo>
                  <a:pt x="2876892" y="5696545"/>
                  <a:pt x="2867428" y="5696480"/>
                  <a:pt x="2859477" y="5699131"/>
                </a:cubicBezTo>
                <a:cubicBezTo>
                  <a:pt x="2843503" y="5747056"/>
                  <a:pt x="2865069" y="5701098"/>
                  <a:pt x="2819721" y="5738887"/>
                </a:cubicBezTo>
                <a:cubicBezTo>
                  <a:pt x="2770670" y="5779762"/>
                  <a:pt x="2842240" y="5746964"/>
                  <a:pt x="2779964" y="5786595"/>
                </a:cubicBezTo>
                <a:cubicBezTo>
                  <a:pt x="2759964" y="5799322"/>
                  <a:pt x="2736078" y="5805250"/>
                  <a:pt x="2716354" y="5818400"/>
                </a:cubicBezTo>
                <a:cubicBezTo>
                  <a:pt x="2700451" y="5829002"/>
                  <a:pt x="2685741" y="5841659"/>
                  <a:pt x="2668646" y="5850206"/>
                </a:cubicBezTo>
                <a:lnTo>
                  <a:pt x="2573230" y="5897913"/>
                </a:lnTo>
                <a:cubicBezTo>
                  <a:pt x="2553758" y="5907649"/>
                  <a:pt x="2514025" y="5929391"/>
                  <a:pt x="2493717" y="5929719"/>
                </a:cubicBezTo>
                <a:lnTo>
                  <a:pt x="2000737" y="5937670"/>
                </a:lnTo>
                <a:cubicBezTo>
                  <a:pt x="1984834" y="5940320"/>
                  <a:pt x="1969027" y="5943621"/>
                  <a:pt x="1953029" y="5945621"/>
                </a:cubicBezTo>
                <a:cubicBezTo>
                  <a:pt x="1926598" y="5948925"/>
                  <a:pt x="1899843" y="5949522"/>
                  <a:pt x="1873516" y="5953572"/>
                </a:cubicBezTo>
                <a:cubicBezTo>
                  <a:pt x="1800326" y="5964832"/>
                  <a:pt x="1928521" y="5966194"/>
                  <a:pt x="1794003" y="5969475"/>
                </a:cubicBezTo>
                <a:cubicBezTo>
                  <a:pt x="1595262" y="5974322"/>
                  <a:pt x="1396438" y="5974776"/>
                  <a:pt x="1197655" y="5977426"/>
                </a:cubicBezTo>
                <a:lnTo>
                  <a:pt x="323011" y="5961524"/>
                </a:lnTo>
                <a:cubicBezTo>
                  <a:pt x="295997" y="5960624"/>
                  <a:pt x="268806" y="5955112"/>
                  <a:pt x="243498" y="5945621"/>
                </a:cubicBezTo>
                <a:cubicBezTo>
                  <a:pt x="225602" y="5938910"/>
                  <a:pt x="195790" y="5913816"/>
                  <a:pt x="195790" y="5913816"/>
                </a:cubicBezTo>
                <a:cubicBezTo>
                  <a:pt x="139087" y="5838211"/>
                  <a:pt x="166824" y="5868947"/>
                  <a:pt x="116277" y="5818400"/>
                </a:cubicBezTo>
                <a:cubicBezTo>
                  <a:pt x="110976" y="5807798"/>
                  <a:pt x="106256" y="5796886"/>
                  <a:pt x="100375" y="5786595"/>
                </a:cubicBezTo>
                <a:cubicBezTo>
                  <a:pt x="95634" y="5778298"/>
                  <a:pt x="88021" y="5771614"/>
                  <a:pt x="84472" y="5762741"/>
                </a:cubicBezTo>
                <a:cubicBezTo>
                  <a:pt x="77306" y="5744826"/>
                  <a:pt x="73542" y="5725726"/>
                  <a:pt x="68570" y="5707082"/>
                </a:cubicBezTo>
                <a:cubicBezTo>
                  <a:pt x="47481" y="5627999"/>
                  <a:pt x="52373" y="5641709"/>
                  <a:pt x="36764" y="5548056"/>
                </a:cubicBezTo>
                <a:cubicBezTo>
                  <a:pt x="26162" y="5320119"/>
                  <a:pt x="0" y="5092374"/>
                  <a:pt x="4959" y="4864244"/>
                </a:cubicBezTo>
                <a:cubicBezTo>
                  <a:pt x="8701" y="4692090"/>
                  <a:pt x="14442" y="4394150"/>
                  <a:pt x="20862" y="4212237"/>
                </a:cubicBezTo>
                <a:cubicBezTo>
                  <a:pt x="25447" y="4082338"/>
                  <a:pt x="32827" y="3952543"/>
                  <a:pt x="36764" y="3822623"/>
                </a:cubicBezTo>
                <a:cubicBezTo>
                  <a:pt x="48250" y="3443634"/>
                  <a:pt x="42728" y="3647712"/>
                  <a:pt x="52667" y="3210372"/>
                </a:cubicBezTo>
                <a:cubicBezTo>
                  <a:pt x="47366" y="2818108"/>
                  <a:pt x="46214" y="2425765"/>
                  <a:pt x="36764" y="2033579"/>
                </a:cubicBezTo>
                <a:cubicBezTo>
                  <a:pt x="35608" y="1985592"/>
                  <a:pt x="23453" y="1938387"/>
                  <a:pt x="20862" y="1890456"/>
                </a:cubicBezTo>
                <a:cubicBezTo>
                  <a:pt x="12846" y="1742154"/>
                  <a:pt x="10260" y="1593607"/>
                  <a:pt x="4959" y="1445183"/>
                </a:cubicBezTo>
                <a:cubicBezTo>
                  <a:pt x="7609" y="1238449"/>
                  <a:pt x="8265" y="1031680"/>
                  <a:pt x="12910" y="824981"/>
                </a:cubicBezTo>
                <a:cubicBezTo>
                  <a:pt x="13454" y="800769"/>
                  <a:pt x="24051" y="704863"/>
                  <a:pt x="28813" y="673906"/>
                </a:cubicBezTo>
                <a:cubicBezTo>
                  <a:pt x="30868" y="660549"/>
                  <a:pt x="34709" y="647507"/>
                  <a:pt x="36764" y="634150"/>
                </a:cubicBezTo>
                <a:cubicBezTo>
                  <a:pt x="40013" y="613030"/>
                  <a:pt x="42065" y="591743"/>
                  <a:pt x="44716" y="570539"/>
                </a:cubicBezTo>
                <a:cubicBezTo>
                  <a:pt x="47366" y="528132"/>
                  <a:pt x="49408" y="485683"/>
                  <a:pt x="52667" y="443319"/>
                </a:cubicBezTo>
                <a:cubicBezTo>
                  <a:pt x="68261" y="240592"/>
                  <a:pt x="52941" y="479783"/>
                  <a:pt x="68570" y="292244"/>
                </a:cubicBezTo>
                <a:cubicBezTo>
                  <a:pt x="85830" y="85133"/>
                  <a:pt x="62081" y="227493"/>
                  <a:pt x="84472" y="149120"/>
                </a:cubicBezTo>
                <a:cubicBezTo>
                  <a:pt x="94211" y="115031"/>
                  <a:pt x="98587" y="79842"/>
                  <a:pt x="108326" y="45753"/>
                </a:cubicBezTo>
                <a:cubicBezTo>
                  <a:pt x="110628" y="37694"/>
                  <a:pt x="110350" y="27826"/>
                  <a:pt x="116277" y="21899"/>
                </a:cubicBezTo>
                <a:cubicBezTo>
                  <a:pt x="122204" y="15972"/>
                  <a:pt x="132180" y="16598"/>
                  <a:pt x="140131" y="13948"/>
                </a:cubicBezTo>
                <a:cubicBezTo>
                  <a:pt x="160119" y="73906"/>
                  <a:pt x="133157" y="0"/>
                  <a:pt x="163985" y="61656"/>
                </a:cubicBezTo>
                <a:cubicBezTo>
                  <a:pt x="167733" y="69153"/>
                  <a:pt x="166701" y="78965"/>
                  <a:pt x="171937" y="85510"/>
                </a:cubicBezTo>
                <a:cubicBezTo>
                  <a:pt x="177907" y="92972"/>
                  <a:pt x="187839" y="96111"/>
                  <a:pt x="195790" y="101412"/>
                </a:cubicBezTo>
                <a:cubicBezTo>
                  <a:pt x="206392" y="96111"/>
                  <a:pt x="219214" y="93891"/>
                  <a:pt x="227596" y="85510"/>
                </a:cubicBezTo>
                <a:cubicBezTo>
                  <a:pt x="233523" y="79584"/>
                  <a:pt x="203742" y="57681"/>
                  <a:pt x="203742" y="53705"/>
                </a:cubicBezTo>
                <a:close/>
              </a:path>
            </a:pathLst>
          </a:cu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828800" y="2214563"/>
            <a:ext cx="2514600" cy="1062037"/>
          </a:xfrm>
          <a:custGeom>
            <a:avLst/>
            <a:gdLst>
              <a:gd name="connsiteX0" fmla="*/ 0 w 3625795"/>
              <a:gd name="connsiteY0" fmla="*/ 934278 h 934278"/>
              <a:gd name="connsiteX1" fmla="*/ 1494845 w 3625795"/>
              <a:gd name="connsiteY1" fmla="*/ 19878 h 934278"/>
              <a:gd name="connsiteX2" fmla="*/ 3625795 w 3625795"/>
              <a:gd name="connsiteY2" fmla="*/ 815008 h 93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795" h="934278">
                <a:moveTo>
                  <a:pt x="0" y="934278"/>
                </a:moveTo>
                <a:cubicBezTo>
                  <a:pt x="445273" y="487017"/>
                  <a:pt x="890546" y="39756"/>
                  <a:pt x="1494845" y="19878"/>
                </a:cubicBezTo>
                <a:cubicBezTo>
                  <a:pt x="2099144" y="0"/>
                  <a:pt x="3625795" y="815008"/>
                  <a:pt x="3625795" y="815008"/>
                </a:cubicBezTo>
              </a:path>
            </a:pathLst>
          </a:custGeom>
          <a:ln w="50800">
            <a:solidFill>
              <a:srgbClr val="46787A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352800" y="2281238"/>
            <a:ext cx="2613025" cy="2792412"/>
          </a:xfrm>
          <a:custGeom>
            <a:avLst/>
            <a:gdLst>
              <a:gd name="connsiteX0" fmla="*/ 228900 w 2611732"/>
              <a:gd name="connsiteY0" fmla="*/ 469127 h 2790908"/>
              <a:gd name="connsiteX1" fmla="*/ 260705 w 2611732"/>
              <a:gd name="connsiteY1" fmla="*/ 397566 h 2790908"/>
              <a:gd name="connsiteX2" fmla="*/ 284559 w 2611732"/>
              <a:gd name="connsiteY2" fmla="*/ 333955 h 2790908"/>
              <a:gd name="connsiteX3" fmla="*/ 300462 w 2611732"/>
              <a:gd name="connsiteY3" fmla="*/ 310101 h 2790908"/>
              <a:gd name="connsiteX4" fmla="*/ 324316 w 2611732"/>
              <a:gd name="connsiteY4" fmla="*/ 294199 h 2790908"/>
              <a:gd name="connsiteX5" fmla="*/ 340218 w 2611732"/>
              <a:gd name="connsiteY5" fmla="*/ 262393 h 2790908"/>
              <a:gd name="connsiteX6" fmla="*/ 459488 w 2611732"/>
              <a:gd name="connsiteY6" fmla="*/ 214686 h 2790908"/>
              <a:gd name="connsiteX7" fmla="*/ 753686 w 2611732"/>
              <a:gd name="connsiteY7" fmla="*/ 198783 h 2790908"/>
              <a:gd name="connsiteX8" fmla="*/ 801394 w 2611732"/>
              <a:gd name="connsiteY8" fmla="*/ 151075 h 2790908"/>
              <a:gd name="connsiteX9" fmla="*/ 841150 w 2611732"/>
              <a:gd name="connsiteY9" fmla="*/ 95416 h 2790908"/>
              <a:gd name="connsiteX10" fmla="*/ 865004 w 2611732"/>
              <a:gd name="connsiteY10" fmla="*/ 79513 h 2790908"/>
              <a:gd name="connsiteX11" fmla="*/ 936566 w 2611732"/>
              <a:gd name="connsiteY11" fmla="*/ 15903 h 2790908"/>
              <a:gd name="connsiteX12" fmla="*/ 1008128 w 2611732"/>
              <a:gd name="connsiteY12" fmla="*/ 0 h 2790908"/>
              <a:gd name="connsiteX13" fmla="*/ 1198959 w 2611732"/>
              <a:gd name="connsiteY13" fmla="*/ 7952 h 2790908"/>
              <a:gd name="connsiteX14" fmla="*/ 1413644 w 2611732"/>
              <a:gd name="connsiteY14" fmla="*/ 23854 h 2790908"/>
              <a:gd name="connsiteX15" fmla="*/ 1461352 w 2611732"/>
              <a:gd name="connsiteY15" fmla="*/ 31806 h 2790908"/>
              <a:gd name="connsiteX16" fmla="*/ 1517011 w 2611732"/>
              <a:gd name="connsiteY16" fmla="*/ 39757 h 2790908"/>
              <a:gd name="connsiteX17" fmla="*/ 1588573 w 2611732"/>
              <a:gd name="connsiteY17" fmla="*/ 55659 h 2790908"/>
              <a:gd name="connsiteX18" fmla="*/ 1668086 w 2611732"/>
              <a:gd name="connsiteY18" fmla="*/ 63611 h 2790908"/>
              <a:gd name="connsiteX19" fmla="*/ 1747599 w 2611732"/>
              <a:gd name="connsiteY19" fmla="*/ 79513 h 2790908"/>
              <a:gd name="connsiteX20" fmla="*/ 1771453 w 2611732"/>
              <a:gd name="connsiteY20" fmla="*/ 87465 h 2790908"/>
              <a:gd name="connsiteX21" fmla="*/ 1803258 w 2611732"/>
              <a:gd name="connsiteY21" fmla="*/ 95416 h 2790908"/>
              <a:gd name="connsiteX22" fmla="*/ 1850966 w 2611732"/>
              <a:gd name="connsiteY22" fmla="*/ 111319 h 2790908"/>
              <a:gd name="connsiteX23" fmla="*/ 1874820 w 2611732"/>
              <a:gd name="connsiteY23" fmla="*/ 119270 h 2790908"/>
              <a:gd name="connsiteX24" fmla="*/ 1906625 w 2611732"/>
              <a:gd name="connsiteY24" fmla="*/ 127221 h 2790908"/>
              <a:gd name="connsiteX25" fmla="*/ 1954333 w 2611732"/>
              <a:gd name="connsiteY25" fmla="*/ 159026 h 2790908"/>
              <a:gd name="connsiteX26" fmla="*/ 2002041 w 2611732"/>
              <a:gd name="connsiteY26" fmla="*/ 206734 h 2790908"/>
              <a:gd name="connsiteX27" fmla="*/ 2009992 w 2611732"/>
              <a:gd name="connsiteY27" fmla="*/ 230588 h 2790908"/>
              <a:gd name="connsiteX28" fmla="*/ 2025895 w 2611732"/>
              <a:gd name="connsiteY28" fmla="*/ 254442 h 2790908"/>
              <a:gd name="connsiteX29" fmla="*/ 2033846 w 2611732"/>
              <a:gd name="connsiteY29" fmla="*/ 286247 h 2790908"/>
              <a:gd name="connsiteX30" fmla="*/ 2049749 w 2611732"/>
              <a:gd name="connsiteY30" fmla="*/ 333955 h 2790908"/>
              <a:gd name="connsiteX31" fmla="*/ 2065651 w 2611732"/>
              <a:gd name="connsiteY31" fmla="*/ 381663 h 2790908"/>
              <a:gd name="connsiteX32" fmla="*/ 2089505 w 2611732"/>
              <a:gd name="connsiteY32" fmla="*/ 453225 h 2790908"/>
              <a:gd name="connsiteX33" fmla="*/ 2097456 w 2611732"/>
              <a:gd name="connsiteY33" fmla="*/ 477079 h 2790908"/>
              <a:gd name="connsiteX34" fmla="*/ 2137213 w 2611732"/>
              <a:gd name="connsiteY34" fmla="*/ 540689 h 2790908"/>
              <a:gd name="connsiteX35" fmla="*/ 2169018 w 2611732"/>
              <a:gd name="connsiteY35" fmla="*/ 604299 h 2790908"/>
              <a:gd name="connsiteX36" fmla="*/ 2224677 w 2611732"/>
              <a:gd name="connsiteY36" fmla="*/ 675861 h 2790908"/>
              <a:gd name="connsiteX37" fmla="*/ 2272385 w 2611732"/>
              <a:gd name="connsiteY37" fmla="*/ 731520 h 2790908"/>
              <a:gd name="connsiteX38" fmla="*/ 2320093 w 2611732"/>
              <a:gd name="connsiteY38" fmla="*/ 818985 h 2790908"/>
              <a:gd name="connsiteX39" fmla="*/ 2383703 w 2611732"/>
              <a:gd name="connsiteY39" fmla="*/ 866693 h 2790908"/>
              <a:gd name="connsiteX40" fmla="*/ 2439363 w 2611732"/>
              <a:gd name="connsiteY40" fmla="*/ 930303 h 2790908"/>
              <a:gd name="connsiteX41" fmla="*/ 2463216 w 2611732"/>
              <a:gd name="connsiteY41" fmla="*/ 1001865 h 2790908"/>
              <a:gd name="connsiteX42" fmla="*/ 2471168 w 2611732"/>
              <a:gd name="connsiteY42" fmla="*/ 1025719 h 2790908"/>
              <a:gd name="connsiteX43" fmla="*/ 2502973 w 2611732"/>
              <a:gd name="connsiteY43" fmla="*/ 1065475 h 2790908"/>
              <a:gd name="connsiteX44" fmla="*/ 2534778 w 2611732"/>
              <a:gd name="connsiteY44" fmla="*/ 1152939 h 2790908"/>
              <a:gd name="connsiteX45" fmla="*/ 2550681 w 2611732"/>
              <a:gd name="connsiteY45" fmla="*/ 1311966 h 2790908"/>
              <a:gd name="connsiteX46" fmla="*/ 2558632 w 2611732"/>
              <a:gd name="connsiteY46" fmla="*/ 1383527 h 2790908"/>
              <a:gd name="connsiteX47" fmla="*/ 2574535 w 2611732"/>
              <a:gd name="connsiteY47" fmla="*/ 1582310 h 2790908"/>
              <a:gd name="connsiteX48" fmla="*/ 2582486 w 2611732"/>
              <a:gd name="connsiteY48" fmla="*/ 1645920 h 2790908"/>
              <a:gd name="connsiteX49" fmla="*/ 2606340 w 2611732"/>
              <a:gd name="connsiteY49" fmla="*/ 1979875 h 2790908"/>
              <a:gd name="connsiteX50" fmla="*/ 2566583 w 2611732"/>
              <a:gd name="connsiteY50" fmla="*/ 2099145 h 2790908"/>
              <a:gd name="connsiteX51" fmla="*/ 2542729 w 2611732"/>
              <a:gd name="connsiteY51" fmla="*/ 2115047 h 2790908"/>
              <a:gd name="connsiteX52" fmla="*/ 2518876 w 2611732"/>
              <a:gd name="connsiteY52" fmla="*/ 2146853 h 2790908"/>
              <a:gd name="connsiteX53" fmla="*/ 2510924 w 2611732"/>
              <a:gd name="connsiteY53" fmla="*/ 2170706 h 2790908"/>
              <a:gd name="connsiteX54" fmla="*/ 2487070 w 2611732"/>
              <a:gd name="connsiteY54" fmla="*/ 2194560 h 2790908"/>
              <a:gd name="connsiteX55" fmla="*/ 2447314 w 2611732"/>
              <a:gd name="connsiteY55" fmla="*/ 2266122 h 2790908"/>
              <a:gd name="connsiteX56" fmla="*/ 2415509 w 2611732"/>
              <a:gd name="connsiteY56" fmla="*/ 2282025 h 2790908"/>
              <a:gd name="connsiteX57" fmla="*/ 2391655 w 2611732"/>
              <a:gd name="connsiteY57" fmla="*/ 2337684 h 2790908"/>
              <a:gd name="connsiteX58" fmla="*/ 2343947 w 2611732"/>
              <a:gd name="connsiteY58" fmla="*/ 2369489 h 2790908"/>
              <a:gd name="connsiteX59" fmla="*/ 2280336 w 2611732"/>
              <a:gd name="connsiteY59" fmla="*/ 2425148 h 2790908"/>
              <a:gd name="connsiteX60" fmla="*/ 2248531 w 2611732"/>
              <a:gd name="connsiteY60" fmla="*/ 2433099 h 2790908"/>
              <a:gd name="connsiteX61" fmla="*/ 2200823 w 2611732"/>
              <a:gd name="connsiteY61" fmla="*/ 2464905 h 2790908"/>
              <a:gd name="connsiteX62" fmla="*/ 2145164 w 2611732"/>
              <a:gd name="connsiteY62" fmla="*/ 2488759 h 2790908"/>
              <a:gd name="connsiteX63" fmla="*/ 2089505 w 2611732"/>
              <a:gd name="connsiteY63" fmla="*/ 2504661 h 2790908"/>
              <a:gd name="connsiteX64" fmla="*/ 2065651 w 2611732"/>
              <a:gd name="connsiteY64" fmla="*/ 2520564 h 2790908"/>
              <a:gd name="connsiteX65" fmla="*/ 2033846 w 2611732"/>
              <a:gd name="connsiteY65" fmla="*/ 2528515 h 2790908"/>
              <a:gd name="connsiteX66" fmla="*/ 2009992 w 2611732"/>
              <a:gd name="connsiteY66" fmla="*/ 2536466 h 2790908"/>
              <a:gd name="connsiteX67" fmla="*/ 1986138 w 2611732"/>
              <a:gd name="connsiteY67" fmla="*/ 2552369 h 2790908"/>
              <a:gd name="connsiteX68" fmla="*/ 1954333 w 2611732"/>
              <a:gd name="connsiteY68" fmla="*/ 2560320 h 2790908"/>
              <a:gd name="connsiteX69" fmla="*/ 1898674 w 2611732"/>
              <a:gd name="connsiteY69" fmla="*/ 2576223 h 2790908"/>
              <a:gd name="connsiteX70" fmla="*/ 1874820 w 2611732"/>
              <a:gd name="connsiteY70" fmla="*/ 2592126 h 2790908"/>
              <a:gd name="connsiteX71" fmla="*/ 1803258 w 2611732"/>
              <a:gd name="connsiteY71" fmla="*/ 2615979 h 2790908"/>
              <a:gd name="connsiteX72" fmla="*/ 1755550 w 2611732"/>
              <a:gd name="connsiteY72" fmla="*/ 2631882 h 2790908"/>
              <a:gd name="connsiteX73" fmla="*/ 1691940 w 2611732"/>
              <a:gd name="connsiteY73" fmla="*/ 2655736 h 2790908"/>
              <a:gd name="connsiteX74" fmla="*/ 1660135 w 2611732"/>
              <a:gd name="connsiteY74" fmla="*/ 2679590 h 2790908"/>
              <a:gd name="connsiteX75" fmla="*/ 1612427 w 2611732"/>
              <a:gd name="connsiteY75" fmla="*/ 2695493 h 2790908"/>
              <a:gd name="connsiteX76" fmla="*/ 1580622 w 2611732"/>
              <a:gd name="connsiteY76" fmla="*/ 2711395 h 2790908"/>
              <a:gd name="connsiteX77" fmla="*/ 1532914 w 2611732"/>
              <a:gd name="connsiteY77" fmla="*/ 2727298 h 2790908"/>
              <a:gd name="connsiteX78" fmla="*/ 1509060 w 2611732"/>
              <a:gd name="connsiteY78" fmla="*/ 2743200 h 2790908"/>
              <a:gd name="connsiteX79" fmla="*/ 1461352 w 2611732"/>
              <a:gd name="connsiteY79" fmla="*/ 2751152 h 2790908"/>
              <a:gd name="connsiteX80" fmla="*/ 1373888 w 2611732"/>
              <a:gd name="connsiteY80" fmla="*/ 2767054 h 2790908"/>
              <a:gd name="connsiteX81" fmla="*/ 1294375 w 2611732"/>
              <a:gd name="connsiteY81" fmla="*/ 2775006 h 2790908"/>
              <a:gd name="connsiteX82" fmla="*/ 1230764 w 2611732"/>
              <a:gd name="connsiteY82" fmla="*/ 2782957 h 2790908"/>
              <a:gd name="connsiteX83" fmla="*/ 713929 w 2611732"/>
              <a:gd name="connsiteY83" fmla="*/ 2790908 h 2790908"/>
              <a:gd name="connsiteX84" fmla="*/ 674173 w 2611732"/>
              <a:gd name="connsiteY84" fmla="*/ 2775006 h 2790908"/>
              <a:gd name="connsiteX85" fmla="*/ 642368 w 2611732"/>
              <a:gd name="connsiteY85" fmla="*/ 2751152 h 2790908"/>
              <a:gd name="connsiteX86" fmla="*/ 610563 w 2611732"/>
              <a:gd name="connsiteY86" fmla="*/ 2743200 h 2790908"/>
              <a:gd name="connsiteX87" fmla="*/ 539001 w 2611732"/>
              <a:gd name="connsiteY87" fmla="*/ 2703444 h 2790908"/>
              <a:gd name="connsiteX88" fmla="*/ 419731 w 2611732"/>
              <a:gd name="connsiteY88" fmla="*/ 2639833 h 2790908"/>
              <a:gd name="connsiteX89" fmla="*/ 276608 w 2611732"/>
              <a:gd name="connsiteY89" fmla="*/ 2552369 h 2790908"/>
              <a:gd name="connsiteX90" fmla="*/ 228900 w 2611732"/>
              <a:gd name="connsiteY90" fmla="*/ 2528515 h 2790908"/>
              <a:gd name="connsiteX91" fmla="*/ 181192 w 2611732"/>
              <a:gd name="connsiteY91" fmla="*/ 2496710 h 2790908"/>
              <a:gd name="connsiteX92" fmla="*/ 141436 w 2611732"/>
              <a:gd name="connsiteY92" fmla="*/ 2464905 h 2790908"/>
              <a:gd name="connsiteX93" fmla="*/ 93728 w 2611732"/>
              <a:gd name="connsiteY93" fmla="*/ 2417197 h 2790908"/>
              <a:gd name="connsiteX94" fmla="*/ 69874 w 2611732"/>
              <a:gd name="connsiteY94" fmla="*/ 2377440 h 2790908"/>
              <a:gd name="connsiteX95" fmla="*/ 22166 w 2611732"/>
              <a:gd name="connsiteY95" fmla="*/ 2305879 h 2790908"/>
              <a:gd name="connsiteX96" fmla="*/ 6263 w 2611732"/>
              <a:gd name="connsiteY96" fmla="*/ 2266122 h 2790908"/>
              <a:gd name="connsiteX97" fmla="*/ 22166 w 2611732"/>
              <a:gd name="connsiteY97" fmla="*/ 2051437 h 2790908"/>
              <a:gd name="connsiteX98" fmla="*/ 30117 w 2611732"/>
              <a:gd name="connsiteY98" fmla="*/ 2027583 h 2790908"/>
              <a:gd name="connsiteX99" fmla="*/ 46020 w 2611732"/>
              <a:gd name="connsiteY99" fmla="*/ 2003729 h 2790908"/>
              <a:gd name="connsiteX100" fmla="*/ 85776 w 2611732"/>
              <a:gd name="connsiteY100" fmla="*/ 1892411 h 2790908"/>
              <a:gd name="connsiteX101" fmla="*/ 109630 w 2611732"/>
              <a:gd name="connsiteY101" fmla="*/ 1836752 h 2790908"/>
              <a:gd name="connsiteX102" fmla="*/ 133484 w 2611732"/>
              <a:gd name="connsiteY102" fmla="*/ 1773141 h 2790908"/>
              <a:gd name="connsiteX103" fmla="*/ 141436 w 2611732"/>
              <a:gd name="connsiteY103" fmla="*/ 1749287 h 2790908"/>
              <a:gd name="connsiteX104" fmla="*/ 157338 w 2611732"/>
              <a:gd name="connsiteY104" fmla="*/ 1709531 h 2790908"/>
              <a:gd name="connsiteX105" fmla="*/ 189143 w 2611732"/>
              <a:gd name="connsiteY105" fmla="*/ 1630018 h 2790908"/>
              <a:gd name="connsiteX106" fmla="*/ 205046 w 2611732"/>
              <a:gd name="connsiteY106" fmla="*/ 1606164 h 2790908"/>
              <a:gd name="connsiteX107" fmla="*/ 197095 w 2611732"/>
              <a:gd name="connsiteY107" fmla="*/ 1168842 h 2790908"/>
              <a:gd name="connsiteX108" fmla="*/ 205046 w 2611732"/>
              <a:gd name="connsiteY108" fmla="*/ 572494 h 2790908"/>
              <a:gd name="connsiteX109" fmla="*/ 220949 w 2611732"/>
              <a:gd name="connsiteY109" fmla="*/ 500933 h 2790908"/>
              <a:gd name="connsiteX110" fmla="*/ 228900 w 2611732"/>
              <a:gd name="connsiteY110" fmla="*/ 445273 h 2790908"/>
              <a:gd name="connsiteX111" fmla="*/ 252754 w 2611732"/>
              <a:gd name="connsiteY111" fmla="*/ 413468 h 279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611732" h="2790908">
                <a:moveTo>
                  <a:pt x="228900" y="469127"/>
                </a:moveTo>
                <a:cubicBezTo>
                  <a:pt x="247825" y="412353"/>
                  <a:pt x="235505" y="435367"/>
                  <a:pt x="260705" y="397566"/>
                </a:cubicBezTo>
                <a:cubicBezTo>
                  <a:pt x="269401" y="362779"/>
                  <a:pt x="266078" y="366296"/>
                  <a:pt x="284559" y="333955"/>
                </a:cubicBezTo>
                <a:cubicBezTo>
                  <a:pt x="289300" y="325658"/>
                  <a:pt x="293705" y="316858"/>
                  <a:pt x="300462" y="310101"/>
                </a:cubicBezTo>
                <a:cubicBezTo>
                  <a:pt x="307219" y="303344"/>
                  <a:pt x="316365" y="299500"/>
                  <a:pt x="324316" y="294199"/>
                </a:cubicBezTo>
                <a:cubicBezTo>
                  <a:pt x="329617" y="283597"/>
                  <a:pt x="331837" y="270775"/>
                  <a:pt x="340218" y="262393"/>
                </a:cubicBezTo>
                <a:cubicBezTo>
                  <a:pt x="372963" y="229647"/>
                  <a:pt x="414393" y="218607"/>
                  <a:pt x="459488" y="214686"/>
                </a:cubicBezTo>
                <a:cubicBezTo>
                  <a:pt x="557328" y="206178"/>
                  <a:pt x="655620" y="204084"/>
                  <a:pt x="753686" y="198783"/>
                </a:cubicBezTo>
                <a:cubicBezTo>
                  <a:pt x="788142" y="129872"/>
                  <a:pt x="745735" y="198783"/>
                  <a:pt x="801394" y="151075"/>
                </a:cubicBezTo>
                <a:cubicBezTo>
                  <a:pt x="845227" y="113503"/>
                  <a:pt x="807625" y="128942"/>
                  <a:pt x="841150" y="95416"/>
                </a:cubicBezTo>
                <a:cubicBezTo>
                  <a:pt x="847907" y="88659"/>
                  <a:pt x="858247" y="86270"/>
                  <a:pt x="865004" y="79513"/>
                </a:cubicBezTo>
                <a:cubicBezTo>
                  <a:pt x="892192" y="52325"/>
                  <a:pt x="889562" y="26349"/>
                  <a:pt x="936566" y="15903"/>
                </a:cubicBezTo>
                <a:lnTo>
                  <a:pt x="1008128" y="0"/>
                </a:lnTo>
                <a:lnTo>
                  <a:pt x="1198959" y="7952"/>
                </a:lnTo>
                <a:cubicBezTo>
                  <a:pt x="1270244" y="11429"/>
                  <a:pt x="1342615" y="14975"/>
                  <a:pt x="1413644" y="23854"/>
                </a:cubicBezTo>
                <a:cubicBezTo>
                  <a:pt x="1429642" y="25854"/>
                  <a:pt x="1445417" y="29354"/>
                  <a:pt x="1461352" y="31806"/>
                </a:cubicBezTo>
                <a:cubicBezTo>
                  <a:pt x="1479875" y="34656"/>
                  <a:pt x="1498572" y="36405"/>
                  <a:pt x="1517011" y="39757"/>
                </a:cubicBezTo>
                <a:cubicBezTo>
                  <a:pt x="1568985" y="49207"/>
                  <a:pt x="1529372" y="47765"/>
                  <a:pt x="1588573" y="55659"/>
                </a:cubicBezTo>
                <a:cubicBezTo>
                  <a:pt x="1614976" y="59179"/>
                  <a:pt x="1641582" y="60960"/>
                  <a:pt x="1668086" y="63611"/>
                </a:cubicBezTo>
                <a:cubicBezTo>
                  <a:pt x="1721982" y="81575"/>
                  <a:pt x="1656224" y="61238"/>
                  <a:pt x="1747599" y="79513"/>
                </a:cubicBezTo>
                <a:cubicBezTo>
                  <a:pt x="1755818" y="81157"/>
                  <a:pt x="1763394" y="85162"/>
                  <a:pt x="1771453" y="87465"/>
                </a:cubicBezTo>
                <a:cubicBezTo>
                  <a:pt x="1781960" y="90467"/>
                  <a:pt x="1792791" y="92276"/>
                  <a:pt x="1803258" y="95416"/>
                </a:cubicBezTo>
                <a:cubicBezTo>
                  <a:pt x="1819314" y="100233"/>
                  <a:pt x="1835063" y="106018"/>
                  <a:pt x="1850966" y="111319"/>
                </a:cubicBezTo>
                <a:cubicBezTo>
                  <a:pt x="1858917" y="113969"/>
                  <a:pt x="1866689" y="117237"/>
                  <a:pt x="1874820" y="119270"/>
                </a:cubicBezTo>
                <a:lnTo>
                  <a:pt x="1906625" y="127221"/>
                </a:lnTo>
                <a:cubicBezTo>
                  <a:pt x="1922528" y="137823"/>
                  <a:pt x="1942866" y="143736"/>
                  <a:pt x="1954333" y="159026"/>
                </a:cubicBezTo>
                <a:cubicBezTo>
                  <a:pt x="1983921" y="198477"/>
                  <a:pt x="1967160" y="183481"/>
                  <a:pt x="2002041" y="206734"/>
                </a:cubicBezTo>
                <a:cubicBezTo>
                  <a:pt x="2004691" y="214685"/>
                  <a:pt x="2006244" y="223091"/>
                  <a:pt x="2009992" y="230588"/>
                </a:cubicBezTo>
                <a:cubicBezTo>
                  <a:pt x="2014266" y="239135"/>
                  <a:pt x="2022131" y="245658"/>
                  <a:pt x="2025895" y="254442"/>
                </a:cubicBezTo>
                <a:cubicBezTo>
                  <a:pt x="2030200" y="264486"/>
                  <a:pt x="2030706" y="275780"/>
                  <a:pt x="2033846" y="286247"/>
                </a:cubicBezTo>
                <a:cubicBezTo>
                  <a:pt x="2038663" y="302303"/>
                  <a:pt x="2044448" y="318052"/>
                  <a:pt x="2049749" y="333955"/>
                </a:cubicBezTo>
                <a:lnTo>
                  <a:pt x="2065651" y="381663"/>
                </a:lnTo>
                <a:lnTo>
                  <a:pt x="2089505" y="453225"/>
                </a:lnTo>
                <a:cubicBezTo>
                  <a:pt x="2092155" y="461176"/>
                  <a:pt x="2092807" y="470105"/>
                  <a:pt x="2097456" y="477079"/>
                </a:cubicBezTo>
                <a:cubicBezTo>
                  <a:pt x="2110071" y="496001"/>
                  <a:pt x="2127623" y="521509"/>
                  <a:pt x="2137213" y="540689"/>
                </a:cubicBezTo>
                <a:cubicBezTo>
                  <a:pt x="2164662" y="595586"/>
                  <a:pt x="2113911" y="527149"/>
                  <a:pt x="2169018" y="604299"/>
                </a:cubicBezTo>
                <a:cubicBezTo>
                  <a:pt x="2186583" y="628890"/>
                  <a:pt x="2211162" y="648832"/>
                  <a:pt x="2224677" y="675861"/>
                </a:cubicBezTo>
                <a:cubicBezTo>
                  <a:pt x="2246507" y="719519"/>
                  <a:pt x="2231098" y="700554"/>
                  <a:pt x="2272385" y="731520"/>
                </a:cubicBezTo>
                <a:cubicBezTo>
                  <a:pt x="2282673" y="757238"/>
                  <a:pt x="2297395" y="801961"/>
                  <a:pt x="2320093" y="818985"/>
                </a:cubicBezTo>
                <a:cubicBezTo>
                  <a:pt x="2341296" y="834888"/>
                  <a:pt x="2367800" y="845490"/>
                  <a:pt x="2383703" y="866693"/>
                </a:cubicBezTo>
                <a:cubicBezTo>
                  <a:pt x="2416553" y="910493"/>
                  <a:pt x="2398186" y="889127"/>
                  <a:pt x="2439363" y="930303"/>
                </a:cubicBezTo>
                <a:lnTo>
                  <a:pt x="2463216" y="1001865"/>
                </a:lnTo>
                <a:cubicBezTo>
                  <a:pt x="2465866" y="1009816"/>
                  <a:pt x="2465932" y="1019174"/>
                  <a:pt x="2471168" y="1025719"/>
                </a:cubicBezTo>
                <a:lnTo>
                  <a:pt x="2502973" y="1065475"/>
                </a:lnTo>
                <a:cubicBezTo>
                  <a:pt x="2523390" y="1126723"/>
                  <a:pt x="2512651" y="1097619"/>
                  <a:pt x="2534778" y="1152939"/>
                </a:cubicBezTo>
                <a:cubicBezTo>
                  <a:pt x="2554263" y="1328308"/>
                  <a:pt x="2530431" y="1109469"/>
                  <a:pt x="2550681" y="1311966"/>
                </a:cubicBezTo>
                <a:cubicBezTo>
                  <a:pt x="2553069" y="1335847"/>
                  <a:pt x="2556522" y="1359619"/>
                  <a:pt x="2558632" y="1383527"/>
                </a:cubicBezTo>
                <a:cubicBezTo>
                  <a:pt x="2564475" y="1449742"/>
                  <a:pt x="2566290" y="1516351"/>
                  <a:pt x="2574535" y="1582310"/>
                </a:cubicBezTo>
                <a:cubicBezTo>
                  <a:pt x="2577185" y="1603513"/>
                  <a:pt x="2580551" y="1624639"/>
                  <a:pt x="2582486" y="1645920"/>
                </a:cubicBezTo>
                <a:cubicBezTo>
                  <a:pt x="2597114" y="1806829"/>
                  <a:pt x="2597795" y="1834611"/>
                  <a:pt x="2606340" y="1979875"/>
                </a:cubicBezTo>
                <a:cubicBezTo>
                  <a:pt x="2592904" y="2060488"/>
                  <a:pt x="2611732" y="2061522"/>
                  <a:pt x="2566583" y="2099145"/>
                </a:cubicBezTo>
                <a:cubicBezTo>
                  <a:pt x="2559242" y="2105263"/>
                  <a:pt x="2550680" y="2109746"/>
                  <a:pt x="2542729" y="2115047"/>
                </a:cubicBezTo>
                <a:cubicBezTo>
                  <a:pt x="2534778" y="2125649"/>
                  <a:pt x="2525451" y="2135347"/>
                  <a:pt x="2518876" y="2146853"/>
                </a:cubicBezTo>
                <a:cubicBezTo>
                  <a:pt x="2514718" y="2154130"/>
                  <a:pt x="2515573" y="2163733"/>
                  <a:pt x="2510924" y="2170706"/>
                </a:cubicBezTo>
                <a:cubicBezTo>
                  <a:pt x="2504686" y="2180062"/>
                  <a:pt x="2495021" y="2186609"/>
                  <a:pt x="2487070" y="2194560"/>
                </a:cubicBezTo>
                <a:cubicBezTo>
                  <a:pt x="2479570" y="2209562"/>
                  <a:pt x="2457302" y="2256134"/>
                  <a:pt x="2447314" y="2266122"/>
                </a:cubicBezTo>
                <a:cubicBezTo>
                  <a:pt x="2438933" y="2274503"/>
                  <a:pt x="2426111" y="2276724"/>
                  <a:pt x="2415509" y="2282025"/>
                </a:cubicBezTo>
                <a:cubicBezTo>
                  <a:pt x="2410757" y="2296279"/>
                  <a:pt x="2401478" y="2327861"/>
                  <a:pt x="2391655" y="2337684"/>
                </a:cubicBezTo>
                <a:cubicBezTo>
                  <a:pt x="2378140" y="2351199"/>
                  <a:pt x="2359034" y="2357755"/>
                  <a:pt x="2343947" y="2369489"/>
                </a:cubicBezTo>
                <a:cubicBezTo>
                  <a:pt x="2307613" y="2397748"/>
                  <a:pt x="2329597" y="2397781"/>
                  <a:pt x="2280336" y="2425148"/>
                </a:cubicBezTo>
                <a:cubicBezTo>
                  <a:pt x="2270783" y="2430455"/>
                  <a:pt x="2259133" y="2430449"/>
                  <a:pt x="2248531" y="2433099"/>
                </a:cubicBezTo>
                <a:cubicBezTo>
                  <a:pt x="2232628" y="2443701"/>
                  <a:pt x="2218955" y="2458861"/>
                  <a:pt x="2200823" y="2464905"/>
                </a:cubicBezTo>
                <a:cubicBezTo>
                  <a:pt x="2144881" y="2483552"/>
                  <a:pt x="2213942" y="2459283"/>
                  <a:pt x="2145164" y="2488759"/>
                </a:cubicBezTo>
                <a:cubicBezTo>
                  <a:pt x="2129196" y="2495602"/>
                  <a:pt x="2105642" y="2500627"/>
                  <a:pt x="2089505" y="2504661"/>
                </a:cubicBezTo>
                <a:cubicBezTo>
                  <a:pt x="2081554" y="2509962"/>
                  <a:pt x="2074435" y="2516800"/>
                  <a:pt x="2065651" y="2520564"/>
                </a:cubicBezTo>
                <a:cubicBezTo>
                  <a:pt x="2055607" y="2524869"/>
                  <a:pt x="2044353" y="2525513"/>
                  <a:pt x="2033846" y="2528515"/>
                </a:cubicBezTo>
                <a:cubicBezTo>
                  <a:pt x="2025787" y="2530817"/>
                  <a:pt x="2017943" y="2533816"/>
                  <a:pt x="2009992" y="2536466"/>
                </a:cubicBezTo>
                <a:cubicBezTo>
                  <a:pt x="2002041" y="2541767"/>
                  <a:pt x="1994922" y="2548605"/>
                  <a:pt x="1986138" y="2552369"/>
                </a:cubicBezTo>
                <a:cubicBezTo>
                  <a:pt x="1976094" y="2556674"/>
                  <a:pt x="1964840" y="2557318"/>
                  <a:pt x="1954333" y="2560320"/>
                </a:cubicBezTo>
                <a:cubicBezTo>
                  <a:pt x="1874484" y="2583135"/>
                  <a:pt x="1998100" y="2551367"/>
                  <a:pt x="1898674" y="2576223"/>
                </a:cubicBezTo>
                <a:cubicBezTo>
                  <a:pt x="1890723" y="2581524"/>
                  <a:pt x="1883641" y="2588451"/>
                  <a:pt x="1874820" y="2592126"/>
                </a:cubicBezTo>
                <a:cubicBezTo>
                  <a:pt x="1851610" y="2601797"/>
                  <a:pt x="1827112" y="2608028"/>
                  <a:pt x="1803258" y="2615979"/>
                </a:cubicBezTo>
                <a:lnTo>
                  <a:pt x="1755550" y="2631882"/>
                </a:lnTo>
                <a:cubicBezTo>
                  <a:pt x="1737694" y="2637834"/>
                  <a:pt x="1706206" y="2647810"/>
                  <a:pt x="1691940" y="2655736"/>
                </a:cubicBezTo>
                <a:cubicBezTo>
                  <a:pt x="1680356" y="2662172"/>
                  <a:pt x="1671988" y="2673663"/>
                  <a:pt x="1660135" y="2679590"/>
                </a:cubicBezTo>
                <a:cubicBezTo>
                  <a:pt x="1645142" y="2687087"/>
                  <a:pt x="1627420" y="2687997"/>
                  <a:pt x="1612427" y="2695493"/>
                </a:cubicBezTo>
                <a:cubicBezTo>
                  <a:pt x="1601825" y="2700794"/>
                  <a:pt x="1591627" y="2706993"/>
                  <a:pt x="1580622" y="2711395"/>
                </a:cubicBezTo>
                <a:cubicBezTo>
                  <a:pt x="1565058" y="2717621"/>
                  <a:pt x="1546862" y="2718000"/>
                  <a:pt x="1532914" y="2727298"/>
                </a:cubicBezTo>
                <a:cubicBezTo>
                  <a:pt x="1524963" y="2732599"/>
                  <a:pt x="1518126" y="2740178"/>
                  <a:pt x="1509060" y="2743200"/>
                </a:cubicBezTo>
                <a:cubicBezTo>
                  <a:pt x="1493765" y="2748298"/>
                  <a:pt x="1477214" y="2748268"/>
                  <a:pt x="1461352" y="2751152"/>
                </a:cubicBezTo>
                <a:cubicBezTo>
                  <a:pt x="1425528" y="2757666"/>
                  <a:pt x="1411376" y="2762368"/>
                  <a:pt x="1373888" y="2767054"/>
                </a:cubicBezTo>
                <a:cubicBezTo>
                  <a:pt x="1347457" y="2770358"/>
                  <a:pt x="1320849" y="2772064"/>
                  <a:pt x="1294375" y="2775006"/>
                </a:cubicBezTo>
                <a:cubicBezTo>
                  <a:pt x="1273137" y="2777366"/>
                  <a:pt x="1252125" y="2782372"/>
                  <a:pt x="1230764" y="2782957"/>
                </a:cubicBezTo>
                <a:cubicBezTo>
                  <a:pt x="1058530" y="2787676"/>
                  <a:pt x="886207" y="2788258"/>
                  <a:pt x="713929" y="2790908"/>
                </a:cubicBezTo>
                <a:cubicBezTo>
                  <a:pt x="700677" y="2785607"/>
                  <a:pt x="686650" y="2781937"/>
                  <a:pt x="674173" y="2775006"/>
                </a:cubicBezTo>
                <a:cubicBezTo>
                  <a:pt x="662589" y="2768570"/>
                  <a:pt x="654221" y="2757079"/>
                  <a:pt x="642368" y="2751152"/>
                </a:cubicBezTo>
                <a:cubicBezTo>
                  <a:pt x="632594" y="2746265"/>
                  <a:pt x="620709" y="2747259"/>
                  <a:pt x="610563" y="2743200"/>
                </a:cubicBezTo>
                <a:cubicBezTo>
                  <a:pt x="539117" y="2714621"/>
                  <a:pt x="585813" y="2729451"/>
                  <a:pt x="539001" y="2703444"/>
                </a:cubicBezTo>
                <a:cubicBezTo>
                  <a:pt x="499614" y="2681562"/>
                  <a:pt x="455777" y="2666868"/>
                  <a:pt x="419731" y="2639833"/>
                </a:cubicBezTo>
                <a:cubicBezTo>
                  <a:pt x="364618" y="2598498"/>
                  <a:pt x="364342" y="2596236"/>
                  <a:pt x="276608" y="2552369"/>
                </a:cubicBezTo>
                <a:cubicBezTo>
                  <a:pt x="260705" y="2544418"/>
                  <a:pt x="243694" y="2538377"/>
                  <a:pt x="228900" y="2528515"/>
                </a:cubicBezTo>
                <a:cubicBezTo>
                  <a:pt x="169340" y="2488808"/>
                  <a:pt x="237910" y="2515615"/>
                  <a:pt x="181192" y="2496710"/>
                </a:cubicBezTo>
                <a:cubicBezTo>
                  <a:pt x="167940" y="2486108"/>
                  <a:pt x="153436" y="2476905"/>
                  <a:pt x="141436" y="2464905"/>
                </a:cubicBezTo>
                <a:cubicBezTo>
                  <a:pt x="71675" y="2395144"/>
                  <a:pt x="197670" y="2495155"/>
                  <a:pt x="93728" y="2417197"/>
                </a:cubicBezTo>
                <a:cubicBezTo>
                  <a:pt x="85777" y="2403945"/>
                  <a:pt x="78231" y="2390440"/>
                  <a:pt x="69874" y="2377440"/>
                </a:cubicBezTo>
                <a:cubicBezTo>
                  <a:pt x="54371" y="2353325"/>
                  <a:pt x="32813" y="2332497"/>
                  <a:pt x="22166" y="2305879"/>
                </a:cubicBezTo>
                <a:lnTo>
                  <a:pt x="6263" y="2266122"/>
                </a:lnTo>
                <a:cubicBezTo>
                  <a:pt x="11432" y="2147238"/>
                  <a:pt x="0" y="2129021"/>
                  <a:pt x="22166" y="2051437"/>
                </a:cubicBezTo>
                <a:cubicBezTo>
                  <a:pt x="24468" y="2043378"/>
                  <a:pt x="26369" y="2035080"/>
                  <a:pt x="30117" y="2027583"/>
                </a:cubicBezTo>
                <a:cubicBezTo>
                  <a:pt x="34391" y="2019036"/>
                  <a:pt x="40719" y="2011680"/>
                  <a:pt x="46020" y="2003729"/>
                </a:cubicBezTo>
                <a:cubicBezTo>
                  <a:pt x="80014" y="1867759"/>
                  <a:pt x="40941" y="2004500"/>
                  <a:pt x="85776" y="1892411"/>
                </a:cubicBezTo>
                <a:cubicBezTo>
                  <a:pt x="111447" y="1828232"/>
                  <a:pt x="74198" y="1889902"/>
                  <a:pt x="109630" y="1836752"/>
                </a:cubicBezTo>
                <a:cubicBezTo>
                  <a:pt x="124290" y="1778115"/>
                  <a:pt x="108537" y="1831349"/>
                  <a:pt x="133484" y="1773141"/>
                </a:cubicBezTo>
                <a:cubicBezTo>
                  <a:pt x="136786" y="1765437"/>
                  <a:pt x="138493" y="1757135"/>
                  <a:pt x="141436" y="1749287"/>
                </a:cubicBezTo>
                <a:cubicBezTo>
                  <a:pt x="146448" y="1735923"/>
                  <a:pt x="152327" y="1722895"/>
                  <a:pt x="157338" y="1709531"/>
                </a:cubicBezTo>
                <a:cubicBezTo>
                  <a:pt x="173201" y="1667227"/>
                  <a:pt x="158304" y="1691695"/>
                  <a:pt x="189143" y="1630018"/>
                </a:cubicBezTo>
                <a:cubicBezTo>
                  <a:pt x="193417" y="1621471"/>
                  <a:pt x="199745" y="1614115"/>
                  <a:pt x="205046" y="1606164"/>
                </a:cubicBezTo>
                <a:cubicBezTo>
                  <a:pt x="225198" y="1324029"/>
                  <a:pt x="201796" y="1714195"/>
                  <a:pt x="197095" y="1168842"/>
                </a:cubicBezTo>
                <a:cubicBezTo>
                  <a:pt x="195381" y="970049"/>
                  <a:pt x="200078" y="771232"/>
                  <a:pt x="205046" y="572494"/>
                </a:cubicBezTo>
                <a:cubicBezTo>
                  <a:pt x="205504" y="554186"/>
                  <a:pt x="217511" y="519841"/>
                  <a:pt x="220949" y="500933"/>
                </a:cubicBezTo>
                <a:cubicBezTo>
                  <a:pt x="224302" y="482494"/>
                  <a:pt x="223969" y="463354"/>
                  <a:pt x="228900" y="445273"/>
                </a:cubicBezTo>
                <a:cubicBezTo>
                  <a:pt x="238221" y="411097"/>
                  <a:pt x="234687" y="413468"/>
                  <a:pt x="252754" y="413468"/>
                </a:cubicBezTo>
              </a:path>
            </a:pathLst>
          </a:custGeom>
          <a:ln w="38100">
            <a:solidFill>
              <a:srgbClr val="467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0" name="TextBox 13"/>
          <p:cNvSpPr txBox="1">
            <a:spLocks noChangeArrowheads="1"/>
          </p:cNvSpPr>
          <p:nvPr/>
        </p:nvSpPr>
        <p:spPr bwMode="auto">
          <a:xfrm>
            <a:off x="3962400" y="5486400"/>
            <a:ext cx="472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Perhaps the frogs have not yet colonized all available (and accessible) habitat</a:t>
            </a:r>
          </a:p>
        </p:txBody>
      </p:sp>
      <p:sp>
        <p:nvSpPr>
          <p:cNvPr id="19" name="Freeform 18"/>
          <p:cNvSpPr/>
          <p:nvPr/>
        </p:nvSpPr>
        <p:spPr>
          <a:xfrm>
            <a:off x="6324600" y="2209800"/>
            <a:ext cx="2613025" cy="2792413"/>
          </a:xfrm>
          <a:custGeom>
            <a:avLst/>
            <a:gdLst>
              <a:gd name="connsiteX0" fmla="*/ 228900 w 2611732"/>
              <a:gd name="connsiteY0" fmla="*/ 469127 h 2790908"/>
              <a:gd name="connsiteX1" fmla="*/ 260705 w 2611732"/>
              <a:gd name="connsiteY1" fmla="*/ 397566 h 2790908"/>
              <a:gd name="connsiteX2" fmla="*/ 284559 w 2611732"/>
              <a:gd name="connsiteY2" fmla="*/ 333955 h 2790908"/>
              <a:gd name="connsiteX3" fmla="*/ 300462 w 2611732"/>
              <a:gd name="connsiteY3" fmla="*/ 310101 h 2790908"/>
              <a:gd name="connsiteX4" fmla="*/ 324316 w 2611732"/>
              <a:gd name="connsiteY4" fmla="*/ 294199 h 2790908"/>
              <a:gd name="connsiteX5" fmla="*/ 340218 w 2611732"/>
              <a:gd name="connsiteY5" fmla="*/ 262393 h 2790908"/>
              <a:gd name="connsiteX6" fmla="*/ 459488 w 2611732"/>
              <a:gd name="connsiteY6" fmla="*/ 214686 h 2790908"/>
              <a:gd name="connsiteX7" fmla="*/ 753686 w 2611732"/>
              <a:gd name="connsiteY7" fmla="*/ 198783 h 2790908"/>
              <a:gd name="connsiteX8" fmla="*/ 801394 w 2611732"/>
              <a:gd name="connsiteY8" fmla="*/ 151075 h 2790908"/>
              <a:gd name="connsiteX9" fmla="*/ 841150 w 2611732"/>
              <a:gd name="connsiteY9" fmla="*/ 95416 h 2790908"/>
              <a:gd name="connsiteX10" fmla="*/ 865004 w 2611732"/>
              <a:gd name="connsiteY10" fmla="*/ 79513 h 2790908"/>
              <a:gd name="connsiteX11" fmla="*/ 936566 w 2611732"/>
              <a:gd name="connsiteY11" fmla="*/ 15903 h 2790908"/>
              <a:gd name="connsiteX12" fmla="*/ 1008128 w 2611732"/>
              <a:gd name="connsiteY12" fmla="*/ 0 h 2790908"/>
              <a:gd name="connsiteX13" fmla="*/ 1198959 w 2611732"/>
              <a:gd name="connsiteY13" fmla="*/ 7952 h 2790908"/>
              <a:gd name="connsiteX14" fmla="*/ 1413644 w 2611732"/>
              <a:gd name="connsiteY14" fmla="*/ 23854 h 2790908"/>
              <a:gd name="connsiteX15" fmla="*/ 1461352 w 2611732"/>
              <a:gd name="connsiteY15" fmla="*/ 31806 h 2790908"/>
              <a:gd name="connsiteX16" fmla="*/ 1517011 w 2611732"/>
              <a:gd name="connsiteY16" fmla="*/ 39757 h 2790908"/>
              <a:gd name="connsiteX17" fmla="*/ 1588573 w 2611732"/>
              <a:gd name="connsiteY17" fmla="*/ 55659 h 2790908"/>
              <a:gd name="connsiteX18" fmla="*/ 1668086 w 2611732"/>
              <a:gd name="connsiteY18" fmla="*/ 63611 h 2790908"/>
              <a:gd name="connsiteX19" fmla="*/ 1747599 w 2611732"/>
              <a:gd name="connsiteY19" fmla="*/ 79513 h 2790908"/>
              <a:gd name="connsiteX20" fmla="*/ 1771453 w 2611732"/>
              <a:gd name="connsiteY20" fmla="*/ 87465 h 2790908"/>
              <a:gd name="connsiteX21" fmla="*/ 1803258 w 2611732"/>
              <a:gd name="connsiteY21" fmla="*/ 95416 h 2790908"/>
              <a:gd name="connsiteX22" fmla="*/ 1850966 w 2611732"/>
              <a:gd name="connsiteY22" fmla="*/ 111319 h 2790908"/>
              <a:gd name="connsiteX23" fmla="*/ 1874820 w 2611732"/>
              <a:gd name="connsiteY23" fmla="*/ 119270 h 2790908"/>
              <a:gd name="connsiteX24" fmla="*/ 1906625 w 2611732"/>
              <a:gd name="connsiteY24" fmla="*/ 127221 h 2790908"/>
              <a:gd name="connsiteX25" fmla="*/ 1954333 w 2611732"/>
              <a:gd name="connsiteY25" fmla="*/ 159026 h 2790908"/>
              <a:gd name="connsiteX26" fmla="*/ 2002041 w 2611732"/>
              <a:gd name="connsiteY26" fmla="*/ 206734 h 2790908"/>
              <a:gd name="connsiteX27" fmla="*/ 2009992 w 2611732"/>
              <a:gd name="connsiteY27" fmla="*/ 230588 h 2790908"/>
              <a:gd name="connsiteX28" fmla="*/ 2025895 w 2611732"/>
              <a:gd name="connsiteY28" fmla="*/ 254442 h 2790908"/>
              <a:gd name="connsiteX29" fmla="*/ 2033846 w 2611732"/>
              <a:gd name="connsiteY29" fmla="*/ 286247 h 2790908"/>
              <a:gd name="connsiteX30" fmla="*/ 2049749 w 2611732"/>
              <a:gd name="connsiteY30" fmla="*/ 333955 h 2790908"/>
              <a:gd name="connsiteX31" fmla="*/ 2065651 w 2611732"/>
              <a:gd name="connsiteY31" fmla="*/ 381663 h 2790908"/>
              <a:gd name="connsiteX32" fmla="*/ 2089505 w 2611732"/>
              <a:gd name="connsiteY32" fmla="*/ 453225 h 2790908"/>
              <a:gd name="connsiteX33" fmla="*/ 2097456 w 2611732"/>
              <a:gd name="connsiteY33" fmla="*/ 477079 h 2790908"/>
              <a:gd name="connsiteX34" fmla="*/ 2137213 w 2611732"/>
              <a:gd name="connsiteY34" fmla="*/ 540689 h 2790908"/>
              <a:gd name="connsiteX35" fmla="*/ 2169018 w 2611732"/>
              <a:gd name="connsiteY35" fmla="*/ 604299 h 2790908"/>
              <a:gd name="connsiteX36" fmla="*/ 2224677 w 2611732"/>
              <a:gd name="connsiteY36" fmla="*/ 675861 h 2790908"/>
              <a:gd name="connsiteX37" fmla="*/ 2272385 w 2611732"/>
              <a:gd name="connsiteY37" fmla="*/ 731520 h 2790908"/>
              <a:gd name="connsiteX38" fmla="*/ 2320093 w 2611732"/>
              <a:gd name="connsiteY38" fmla="*/ 818985 h 2790908"/>
              <a:gd name="connsiteX39" fmla="*/ 2383703 w 2611732"/>
              <a:gd name="connsiteY39" fmla="*/ 866693 h 2790908"/>
              <a:gd name="connsiteX40" fmla="*/ 2439363 w 2611732"/>
              <a:gd name="connsiteY40" fmla="*/ 930303 h 2790908"/>
              <a:gd name="connsiteX41" fmla="*/ 2463216 w 2611732"/>
              <a:gd name="connsiteY41" fmla="*/ 1001865 h 2790908"/>
              <a:gd name="connsiteX42" fmla="*/ 2471168 w 2611732"/>
              <a:gd name="connsiteY42" fmla="*/ 1025719 h 2790908"/>
              <a:gd name="connsiteX43" fmla="*/ 2502973 w 2611732"/>
              <a:gd name="connsiteY43" fmla="*/ 1065475 h 2790908"/>
              <a:gd name="connsiteX44" fmla="*/ 2534778 w 2611732"/>
              <a:gd name="connsiteY44" fmla="*/ 1152939 h 2790908"/>
              <a:gd name="connsiteX45" fmla="*/ 2550681 w 2611732"/>
              <a:gd name="connsiteY45" fmla="*/ 1311966 h 2790908"/>
              <a:gd name="connsiteX46" fmla="*/ 2558632 w 2611732"/>
              <a:gd name="connsiteY46" fmla="*/ 1383527 h 2790908"/>
              <a:gd name="connsiteX47" fmla="*/ 2574535 w 2611732"/>
              <a:gd name="connsiteY47" fmla="*/ 1582310 h 2790908"/>
              <a:gd name="connsiteX48" fmla="*/ 2582486 w 2611732"/>
              <a:gd name="connsiteY48" fmla="*/ 1645920 h 2790908"/>
              <a:gd name="connsiteX49" fmla="*/ 2606340 w 2611732"/>
              <a:gd name="connsiteY49" fmla="*/ 1979875 h 2790908"/>
              <a:gd name="connsiteX50" fmla="*/ 2566583 w 2611732"/>
              <a:gd name="connsiteY50" fmla="*/ 2099145 h 2790908"/>
              <a:gd name="connsiteX51" fmla="*/ 2542729 w 2611732"/>
              <a:gd name="connsiteY51" fmla="*/ 2115047 h 2790908"/>
              <a:gd name="connsiteX52" fmla="*/ 2518876 w 2611732"/>
              <a:gd name="connsiteY52" fmla="*/ 2146853 h 2790908"/>
              <a:gd name="connsiteX53" fmla="*/ 2510924 w 2611732"/>
              <a:gd name="connsiteY53" fmla="*/ 2170706 h 2790908"/>
              <a:gd name="connsiteX54" fmla="*/ 2487070 w 2611732"/>
              <a:gd name="connsiteY54" fmla="*/ 2194560 h 2790908"/>
              <a:gd name="connsiteX55" fmla="*/ 2447314 w 2611732"/>
              <a:gd name="connsiteY55" fmla="*/ 2266122 h 2790908"/>
              <a:gd name="connsiteX56" fmla="*/ 2415509 w 2611732"/>
              <a:gd name="connsiteY56" fmla="*/ 2282025 h 2790908"/>
              <a:gd name="connsiteX57" fmla="*/ 2391655 w 2611732"/>
              <a:gd name="connsiteY57" fmla="*/ 2337684 h 2790908"/>
              <a:gd name="connsiteX58" fmla="*/ 2343947 w 2611732"/>
              <a:gd name="connsiteY58" fmla="*/ 2369489 h 2790908"/>
              <a:gd name="connsiteX59" fmla="*/ 2280336 w 2611732"/>
              <a:gd name="connsiteY59" fmla="*/ 2425148 h 2790908"/>
              <a:gd name="connsiteX60" fmla="*/ 2248531 w 2611732"/>
              <a:gd name="connsiteY60" fmla="*/ 2433099 h 2790908"/>
              <a:gd name="connsiteX61" fmla="*/ 2200823 w 2611732"/>
              <a:gd name="connsiteY61" fmla="*/ 2464905 h 2790908"/>
              <a:gd name="connsiteX62" fmla="*/ 2145164 w 2611732"/>
              <a:gd name="connsiteY62" fmla="*/ 2488759 h 2790908"/>
              <a:gd name="connsiteX63" fmla="*/ 2089505 w 2611732"/>
              <a:gd name="connsiteY63" fmla="*/ 2504661 h 2790908"/>
              <a:gd name="connsiteX64" fmla="*/ 2065651 w 2611732"/>
              <a:gd name="connsiteY64" fmla="*/ 2520564 h 2790908"/>
              <a:gd name="connsiteX65" fmla="*/ 2033846 w 2611732"/>
              <a:gd name="connsiteY65" fmla="*/ 2528515 h 2790908"/>
              <a:gd name="connsiteX66" fmla="*/ 2009992 w 2611732"/>
              <a:gd name="connsiteY66" fmla="*/ 2536466 h 2790908"/>
              <a:gd name="connsiteX67" fmla="*/ 1986138 w 2611732"/>
              <a:gd name="connsiteY67" fmla="*/ 2552369 h 2790908"/>
              <a:gd name="connsiteX68" fmla="*/ 1954333 w 2611732"/>
              <a:gd name="connsiteY68" fmla="*/ 2560320 h 2790908"/>
              <a:gd name="connsiteX69" fmla="*/ 1898674 w 2611732"/>
              <a:gd name="connsiteY69" fmla="*/ 2576223 h 2790908"/>
              <a:gd name="connsiteX70" fmla="*/ 1874820 w 2611732"/>
              <a:gd name="connsiteY70" fmla="*/ 2592126 h 2790908"/>
              <a:gd name="connsiteX71" fmla="*/ 1803258 w 2611732"/>
              <a:gd name="connsiteY71" fmla="*/ 2615979 h 2790908"/>
              <a:gd name="connsiteX72" fmla="*/ 1755550 w 2611732"/>
              <a:gd name="connsiteY72" fmla="*/ 2631882 h 2790908"/>
              <a:gd name="connsiteX73" fmla="*/ 1691940 w 2611732"/>
              <a:gd name="connsiteY73" fmla="*/ 2655736 h 2790908"/>
              <a:gd name="connsiteX74" fmla="*/ 1660135 w 2611732"/>
              <a:gd name="connsiteY74" fmla="*/ 2679590 h 2790908"/>
              <a:gd name="connsiteX75" fmla="*/ 1612427 w 2611732"/>
              <a:gd name="connsiteY75" fmla="*/ 2695493 h 2790908"/>
              <a:gd name="connsiteX76" fmla="*/ 1580622 w 2611732"/>
              <a:gd name="connsiteY76" fmla="*/ 2711395 h 2790908"/>
              <a:gd name="connsiteX77" fmla="*/ 1532914 w 2611732"/>
              <a:gd name="connsiteY77" fmla="*/ 2727298 h 2790908"/>
              <a:gd name="connsiteX78" fmla="*/ 1509060 w 2611732"/>
              <a:gd name="connsiteY78" fmla="*/ 2743200 h 2790908"/>
              <a:gd name="connsiteX79" fmla="*/ 1461352 w 2611732"/>
              <a:gd name="connsiteY79" fmla="*/ 2751152 h 2790908"/>
              <a:gd name="connsiteX80" fmla="*/ 1373888 w 2611732"/>
              <a:gd name="connsiteY80" fmla="*/ 2767054 h 2790908"/>
              <a:gd name="connsiteX81" fmla="*/ 1294375 w 2611732"/>
              <a:gd name="connsiteY81" fmla="*/ 2775006 h 2790908"/>
              <a:gd name="connsiteX82" fmla="*/ 1230764 w 2611732"/>
              <a:gd name="connsiteY82" fmla="*/ 2782957 h 2790908"/>
              <a:gd name="connsiteX83" fmla="*/ 713929 w 2611732"/>
              <a:gd name="connsiteY83" fmla="*/ 2790908 h 2790908"/>
              <a:gd name="connsiteX84" fmla="*/ 674173 w 2611732"/>
              <a:gd name="connsiteY84" fmla="*/ 2775006 h 2790908"/>
              <a:gd name="connsiteX85" fmla="*/ 642368 w 2611732"/>
              <a:gd name="connsiteY85" fmla="*/ 2751152 h 2790908"/>
              <a:gd name="connsiteX86" fmla="*/ 610563 w 2611732"/>
              <a:gd name="connsiteY86" fmla="*/ 2743200 h 2790908"/>
              <a:gd name="connsiteX87" fmla="*/ 539001 w 2611732"/>
              <a:gd name="connsiteY87" fmla="*/ 2703444 h 2790908"/>
              <a:gd name="connsiteX88" fmla="*/ 419731 w 2611732"/>
              <a:gd name="connsiteY88" fmla="*/ 2639833 h 2790908"/>
              <a:gd name="connsiteX89" fmla="*/ 276608 w 2611732"/>
              <a:gd name="connsiteY89" fmla="*/ 2552369 h 2790908"/>
              <a:gd name="connsiteX90" fmla="*/ 228900 w 2611732"/>
              <a:gd name="connsiteY90" fmla="*/ 2528515 h 2790908"/>
              <a:gd name="connsiteX91" fmla="*/ 181192 w 2611732"/>
              <a:gd name="connsiteY91" fmla="*/ 2496710 h 2790908"/>
              <a:gd name="connsiteX92" fmla="*/ 141436 w 2611732"/>
              <a:gd name="connsiteY92" fmla="*/ 2464905 h 2790908"/>
              <a:gd name="connsiteX93" fmla="*/ 93728 w 2611732"/>
              <a:gd name="connsiteY93" fmla="*/ 2417197 h 2790908"/>
              <a:gd name="connsiteX94" fmla="*/ 69874 w 2611732"/>
              <a:gd name="connsiteY94" fmla="*/ 2377440 h 2790908"/>
              <a:gd name="connsiteX95" fmla="*/ 22166 w 2611732"/>
              <a:gd name="connsiteY95" fmla="*/ 2305879 h 2790908"/>
              <a:gd name="connsiteX96" fmla="*/ 6263 w 2611732"/>
              <a:gd name="connsiteY96" fmla="*/ 2266122 h 2790908"/>
              <a:gd name="connsiteX97" fmla="*/ 22166 w 2611732"/>
              <a:gd name="connsiteY97" fmla="*/ 2051437 h 2790908"/>
              <a:gd name="connsiteX98" fmla="*/ 30117 w 2611732"/>
              <a:gd name="connsiteY98" fmla="*/ 2027583 h 2790908"/>
              <a:gd name="connsiteX99" fmla="*/ 46020 w 2611732"/>
              <a:gd name="connsiteY99" fmla="*/ 2003729 h 2790908"/>
              <a:gd name="connsiteX100" fmla="*/ 85776 w 2611732"/>
              <a:gd name="connsiteY100" fmla="*/ 1892411 h 2790908"/>
              <a:gd name="connsiteX101" fmla="*/ 109630 w 2611732"/>
              <a:gd name="connsiteY101" fmla="*/ 1836752 h 2790908"/>
              <a:gd name="connsiteX102" fmla="*/ 133484 w 2611732"/>
              <a:gd name="connsiteY102" fmla="*/ 1773141 h 2790908"/>
              <a:gd name="connsiteX103" fmla="*/ 141436 w 2611732"/>
              <a:gd name="connsiteY103" fmla="*/ 1749287 h 2790908"/>
              <a:gd name="connsiteX104" fmla="*/ 157338 w 2611732"/>
              <a:gd name="connsiteY104" fmla="*/ 1709531 h 2790908"/>
              <a:gd name="connsiteX105" fmla="*/ 189143 w 2611732"/>
              <a:gd name="connsiteY105" fmla="*/ 1630018 h 2790908"/>
              <a:gd name="connsiteX106" fmla="*/ 205046 w 2611732"/>
              <a:gd name="connsiteY106" fmla="*/ 1606164 h 2790908"/>
              <a:gd name="connsiteX107" fmla="*/ 197095 w 2611732"/>
              <a:gd name="connsiteY107" fmla="*/ 1168842 h 2790908"/>
              <a:gd name="connsiteX108" fmla="*/ 205046 w 2611732"/>
              <a:gd name="connsiteY108" fmla="*/ 572494 h 2790908"/>
              <a:gd name="connsiteX109" fmla="*/ 220949 w 2611732"/>
              <a:gd name="connsiteY109" fmla="*/ 500933 h 2790908"/>
              <a:gd name="connsiteX110" fmla="*/ 228900 w 2611732"/>
              <a:gd name="connsiteY110" fmla="*/ 445273 h 2790908"/>
              <a:gd name="connsiteX111" fmla="*/ 252754 w 2611732"/>
              <a:gd name="connsiteY111" fmla="*/ 413468 h 279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611732" h="2790908">
                <a:moveTo>
                  <a:pt x="228900" y="469127"/>
                </a:moveTo>
                <a:cubicBezTo>
                  <a:pt x="247825" y="412353"/>
                  <a:pt x="235505" y="435367"/>
                  <a:pt x="260705" y="397566"/>
                </a:cubicBezTo>
                <a:cubicBezTo>
                  <a:pt x="269401" y="362779"/>
                  <a:pt x="266078" y="366296"/>
                  <a:pt x="284559" y="333955"/>
                </a:cubicBezTo>
                <a:cubicBezTo>
                  <a:pt x="289300" y="325658"/>
                  <a:pt x="293705" y="316858"/>
                  <a:pt x="300462" y="310101"/>
                </a:cubicBezTo>
                <a:cubicBezTo>
                  <a:pt x="307219" y="303344"/>
                  <a:pt x="316365" y="299500"/>
                  <a:pt x="324316" y="294199"/>
                </a:cubicBezTo>
                <a:cubicBezTo>
                  <a:pt x="329617" y="283597"/>
                  <a:pt x="331837" y="270775"/>
                  <a:pt x="340218" y="262393"/>
                </a:cubicBezTo>
                <a:cubicBezTo>
                  <a:pt x="372963" y="229647"/>
                  <a:pt x="414393" y="218607"/>
                  <a:pt x="459488" y="214686"/>
                </a:cubicBezTo>
                <a:cubicBezTo>
                  <a:pt x="557328" y="206178"/>
                  <a:pt x="655620" y="204084"/>
                  <a:pt x="753686" y="198783"/>
                </a:cubicBezTo>
                <a:cubicBezTo>
                  <a:pt x="788142" y="129872"/>
                  <a:pt x="745735" y="198783"/>
                  <a:pt x="801394" y="151075"/>
                </a:cubicBezTo>
                <a:cubicBezTo>
                  <a:pt x="845227" y="113503"/>
                  <a:pt x="807625" y="128942"/>
                  <a:pt x="841150" y="95416"/>
                </a:cubicBezTo>
                <a:cubicBezTo>
                  <a:pt x="847907" y="88659"/>
                  <a:pt x="858247" y="86270"/>
                  <a:pt x="865004" y="79513"/>
                </a:cubicBezTo>
                <a:cubicBezTo>
                  <a:pt x="892192" y="52325"/>
                  <a:pt x="889562" y="26349"/>
                  <a:pt x="936566" y="15903"/>
                </a:cubicBezTo>
                <a:lnTo>
                  <a:pt x="1008128" y="0"/>
                </a:lnTo>
                <a:lnTo>
                  <a:pt x="1198959" y="7952"/>
                </a:lnTo>
                <a:cubicBezTo>
                  <a:pt x="1270244" y="11429"/>
                  <a:pt x="1342615" y="14975"/>
                  <a:pt x="1413644" y="23854"/>
                </a:cubicBezTo>
                <a:cubicBezTo>
                  <a:pt x="1429642" y="25854"/>
                  <a:pt x="1445417" y="29354"/>
                  <a:pt x="1461352" y="31806"/>
                </a:cubicBezTo>
                <a:cubicBezTo>
                  <a:pt x="1479875" y="34656"/>
                  <a:pt x="1498572" y="36405"/>
                  <a:pt x="1517011" y="39757"/>
                </a:cubicBezTo>
                <a:cubicBezTo>
                  <a:pt x="1568985" y="49207"/>
                  <a:pt x="1529372" y="47765"/>
                  <a:pt x="1588573" y="55659"/>
                </a:cubicBezTo>
                <a:cubicBezTo>
                  <a:pt x="1614976" y="59179"/>
                  <a:pt x="1641582" y="60960"/>
                  <a:pt x="1668086" y="63611"/>
                </a:cubicBezTo>
                <a:cubicBezTo>
                  <a:pt x="1721982" y="81575"/>
                  <a:pt x="1656224" y="61238"/>
                  <a:pt x="1747599" y="79513"/>
                </a:cubicBezTo>
                <a:cubicBezTo>
                  <a:pt x="1755818" y="81157"/>
                  <a:pt x="1763394" y="85162"/>
                  <a:pt x="1771453" y="87465"/>
                </a:cubicBezTo>
                <a:cubicBezTo>
                  <a:pt x="1781960" y="90467"/>
                  <a:pt x="1792791" y="92276"/>
                  <a:pt x="1803258" y="95416"/>
                </a:cubicBezTo>
                <a:cubicBezTo>
                  <a:pt x="1819314" y="100233"/>
                  <a:pt x="1835063" y="106018"/>
                  <a:pt x="1850966" y="111319"/>
                </a:cubicBezTo>
                <a:cubicBezTo>
                  <a:pt x="1858917" y="113969"/>
                  <a:pt x="1866689" y="117237"/>
                  <a:pt x="1874820" y="119270"/>
                </a:cubicBezTo>
                <a:lnTo>
                  <a:pt x="1906625" y="127221"/>
                </a:lnTo>
                <a:cubicBezTo>
                  <a:pt x="1922528" y="137823"/>
                  <a:pt x="1942866" y="143736"/>
                  <a:pt x="1954333" y="159026"/>
                </a:cubicBezTo>
                <a:cubicBezTo>
                  <a:pt x="1983921" y="198477"/>
                  <a:pt x="1967160" y="183481"/>
                  <a:pt x="2002041" y="206734"/>
                </a:cubicBezTo>
                <a:cubicBezTo>
                  <a:pt x="2004691" y="214685"/>
                  <a:pt x="2006244" y="223091"/>
                  <a:pt x="2009992" y="230588"/>
                </a:cubicBezTo>
                <a:cubicBezTo>
                  <a:pt x="2014266" y="239135"/>
                  <a:pt x="2022131" y="245658"/>
                  <a:pt x="2025895" y="254442"/>
                </a:cubicBezTo>
                <a:cubicBezTo>
                  <a:pt x="2030200" y="264486"/>
                  <a:pt x="2030706" y="275780"/>
                  <a:pt x="2033846" y="286247"/>
                </a:cubicBezTo>
                <a:cubicBezTo>
                  <a:pt x="2038663" y="302303"/>
                  <a:pt x="2044448" y="318052"/>
                  <a:pt x="2049749" y="333955"/>
                </a:cubicBezTo>
                <a:lnTo>
                  <a:pt x="2065651" y="381663"/>
                </a:lnTo>
                <a:lnTo>
                  <a:pt x="2089505" y="453225"/>
                </a:lnTo>
                <a:cubicBezTo>
                  <a:pt x="2092155" y="461176"/>
                  <a:pt x="2092807" y="470105"/>
                  <a:pt x="2097456" y="477079"/>
                </a:cubicBezTo>
                <a:cubicBezTo>
                  <a:pt x="2110071" y="496001"/>
                  <a:pt x="2127623" y="521509"/>
                  <a:pt x="2137213" y="540689"/>
                </a:cubicBezTo>
                <a:cubicBezTo>
                  <a:pt x="2164662" y="595586"/>
                  <a:pt x="2113911" y="527149"/>
                  <a:pt x="2169018" y="604299"/>
                </a:cubicBezTo>
                <a:cubicBezTo>
                  <a:pt x="2186583" y="628890"/>
                  <a:pt x="2211162" y="648832"/>
                  <a:pt x="2224677" y="675861"/>
                </a:cubicBezTo>
                <a:cubicBezTo>
                  <a:pt x="2246507" y="719519"/>
                  <a:pt x="2231098" y="700554"/>
                  <a:pt x="2272385" y="731520"/>
                </a:cubicBezTo>
                <a:cubicBezTo>
                  <a:pt x="2282673" y="757238"/>
                  <a:pt x="2297395" y="801961"/>
                  <a:pt x="2320093" y="818985"/>
                </a:cubicBezTo>
                <a:cubicBezTo>
                  <a:pt x="2341296" y="834888"/>
                  <a:pt x="2367800" y="845490"/>
                  <a:pt x="2383703" y="866693"/>
                </a:cubicBezTo>
                <a:cubicBezTo>
                  <a:pt x="2416553" y="910493"/>
                  <a:pt x="2398186" y="889127"/>
                  <a:pt x="2439363" y="930303"/>
                </a:cubicBezTo>
                <a:lnTo>
                  <a:pt x="2463216" y="1001865"/>
                </a:lnTo>
                <a:cubicBezTo>
                  <a:pt x="2465866" y="1009816"/>
                  <a:pt x="2465932" y="1019174"/>
                  <a:pt x="2471168" y="1025719"/>
                </a:cubicBezTo>
                <a:lnTo>
                  <a:pt x="2502973" y="1065475"/>
                </a:lnTo>
                <a:cubicBezTo>
                  <a:pt x="2523390" y="1126723"/>
                  <a:pt x="2512651" y="1097619"/>
                  <a:pt x="2534778" y="1152939"/>
                </a:cubicBezTo>
                <a:cubicBezTo>
                  <a:pt x="2554263" y="1328308"/>
                  <a:pt x="2530431" y="1109469"/>
                  <a:pt x="2550681" y="1311966"/>
                </a:cubicBezTo>
                <a:cubicBezTo>
                  <a:pt x="2553069" y="1335847"/>
                  <a:pt x="2556522" y="1359619"/>
                  <a:pt x="2558632" y="1383527"/>
                </a:cubicBezTo>
                <a:cubicBezTo>
                  <a:pt x="2564475" y="1449742"/>
                  <a:pt x="2566290" y="1516351"/>
                  <a:pt x="2574535" y="1582310"/>
                </a:cubicBezTo>
                <a:cubicBezTo>
                  <a:pt x="2577185" y="1603513"/>
                  <a:pt x="2580551" y="1624639"/>
                  <a:pt x="2582486" y="1645920"/>
                </a:cubicBezTo>
                <a:cubicBezTo>
                  <a:pt x="2597114" y="1806829"/>
                  <a:pt x="2597795" y="1834611"/>
                  <a:pt x="2606340" y="1979875"/>
                </a:cubicBezTo>
                <a:cubicBezTo>
                  <a:pt x="2592904" y="2060488"/>
                  <a:pt x="2611732" y="2061522"/>
                  <a:pt x="2566583" y="2099145"/>
                </a:cubicBezTo>
                <a:cubicBezTo>
                  <a:pt x="2559242" y="2105263"/>
                  <a:pt x="2550680" y="2109746"/>
                  <a:pt x="2542729" y="2115047"/>
                </a:cubicBezTo>
                <a:cubicBezTo>
                  <a:pt x="2534778" y="2125649"/>
                  <a:pt x="2525451" y="2135347"/>
                  <a:pt x="2518876" y="2146853"/>
                </a:cubicBezTo>
                <a:cubicBezTo>
                  <a:pt x="2514718" y="2154130"/>
                  <a:pt x="2515573" y="2163733"/>
                  <a:pt x="2510924" y="2170706"/>
                </a:cubicBezTo>
                <a:cubicBezTo>
                  <a:pt x="2504686" y="2180062"/>
                  <a:pt x="2495021" y="2186609"/>
                  <a:pt x="2487070" y="2194560"/>
                </a:cubicBezTo>
                <a:cubicBezTo>
                  <a:pt x="2479570" y="2209562"/>
                  <a:pt x="2457302" y="2256134"/>
                  <a:pt x="2447314" y="2266122"/>
                </a:cubicBezTo>
                <a:cubicBezTo>
                  <a:pt x="2438933" y="2274503"/>
                  <a:pt x="2426111" y="2276724"/>
                  <a:pt x="2415509" y="2282025"/>
                </a:cubicBezTo>
                <a:cubicBezTo>
                  <a:pt x="2410757" y="2296279"/>
                  <a:pt x="2401478" y="2327861"/>
                  <a:pt x="2391655" y="2337684"/>
                </a:cubicBezTo>
                <a:cubicBezTo>
                  <a:pt x="2378140" y="2351199"/>
                  <a:pt x="2359034" y="2357755"/>
                  <a:pt x="2343947" y="2369489"/>
                </a:cubicBezTo>
                <a:cubicBezTo>
                  <a:pt x="2307613" y="2397748"/>
                  <a:pt x="2329597" y="2397781"/>
                  <a:pt x="2280336" y="2425148"/>
                </a:cubicBezTo>
                <a:cubicBezTo>
                  <a:pt x="2270783" y="2430455"/>
                  <a:pt x="2259133" y="2430449"/>
                  <a:pt x="2248531" y="2433099"/>
                </a:cubicBezTo>
                <a:cubicBezTo>
                  <a:pt x="2232628" y="2443701"/>
                  <a:pt x="2218955" y="2458861"/>
                  <a:pt x="2200823" y="2464905"/>
                </a:cubicBezTo>
                <a:cubicBezTo>
                  <a:pt x="2144881" y="2483552"/>
                  <a:pt x="2213942" y="2459283"/>
                  <a:pt x="2145164" y="2488759"/>
                </a:cubicBezTo>
                <a:cubicBezTo>
                  <a:pt x="2129196" y="2495602"/>
                  <a:pt x="2105642" y="2500627"/>
                  <a:pt x="2089505" y="2504661"/>
                </a:cubicBezTo>
                <a:cubicBezTo>
                  <a:pt x="2081554" y="2509962"/>
                  <a:pt x="2074435" y="2516800"/>
                  <a:pt x="2065651" y="2520564"/>
                </a:cubicBezTo>
                <a:cubicBezTo>
                  <a:pt x="2055607" y="2524869"/>
                  <a:pt x="2044353" y="2525513"/>
                  <a:pt x="2033846" y="2528515"/>
                </a:cubicBezTo>
                <a:cubicBezTo>
                  <a:pt x="2025787" y="2530817"/>
                  <a:pt x="2017943" y="2533816"/>
                  <a:pt x="2009992" y="2536466"/>
                </a:cubicBezTo>
                <a:cubicBezTo>
                  <a:pt x="2002041" y="2541767"/>
                  <a:pt x="1994922" y="2548605"/>
                  <a:pt x="1986138" y="2552369"/>
                </a:cubicBezTo>
                <a:cubicBezTo>
                  <a:pt x="1976094" y="2556674"/>
                  <a:pt x="1964840" y="2557318"/>
                  <a:pt x="1954333" y="2560320"/>
                </a:cubicBezTo>
                <a:cubicBezTo>
                  <a:pt x="1874484" y="2583135"/>
                  <a:pt x="1998100" y="2551367"/>
                  <a:pt x="1898674" y="2576223"/>
                </a:cubicBezTo>
                <a:cubicBezTo>
                  <a:pt x="1890723" y="2581524"/>
                  <a:pt x="1883641" y="2588451"/>
                  <a:pt x="1874820" y="2592126"/>
                </a:cubicBezTo>
                <a:cubicBezTo>
                  <a:pt x="1851610" y="2601797"/>
                  <a:pt x="1827112" y="2608028"/>
                  <a:pt x="1803258" y="2615979"/>
                </a:cubicBezTo>
                <a:lnTo>
                  <a:pt x="1755550" y="2631882"/>
                </a:lnTo>
                <a:cubicBezTo>
                  <a:pt x="1737694" y="2637834"/>
                  <a:pt x="1706206" y="2647810"/>
                  <a:pt x="1691940" y="2655736"/>
                </a:cubicBezTo>
                <a:cubicBezTo>
                  <a:pt x="1680356" y="2662172"/>
                  <a:pt x="1671988" y="2673663"/>
                  <a:pt x="1660135" y="2679590"/>
                </a:cubicBezTo>
                <a:cubicBezTo>
                  <a:pt x="1645142" y="2687087"/>
                  <a:pt x="1627420" y="2687997"/>
                  <a:pt x="1612427" y="2695493"/>
                </a:cubicBezTo>
                <a:cubicBezTo>
                  <a:pt x="1601825" y="2700794"/>
                  <a:pt x="1591627" y="2706993"/>
                  <a:pt x="1580622" y="2711395"/>
                </a:cubicBezTo>
                <a:cubicBezTo>
                  <a:pt x="1565058" y="2717621"/>
                  <a:pt x="1546862" y="2718000"/>
                  <a:pt x="1532914" y="2727298"/>
                </a:cubicBezTo>
                <a:cubicBezTo>
                  <a:pt x="1524963" y="2732599"/>
                  <a:pt x="1518126" y="2740178"/>
                  <a:pt x="1509060" y="2743200"/>
                </a:cubicBezTo>
                <a:cubicBezTo>
                  <a:pt x="1493765" y="2748298"/>
                  <a:pt x="1477214" y="2748268"/>
                  <a:pt x="1461352" y="2751152"/>
                </a:cubicBezTo>
                <a:cubicBezTo>
                  <a:pt x="1425528" y="2757666"/>
                  <a:pt x="1411376" y="2762368"/>
                  <a:pt x="1373888" y="2767054"/>
                </a:cubicBezTo>
                <a:cubicBezTo>
                  <a:pt x="1347457" y="2770358"/>
                  <a:pt x="1320849" y="2772064"/>
                  <a:pt x="1294375" y="2775006"/>
                </a:cubicBezTo>
                <a:cubicBezTo>
                  <a:pt x="1273137" y="2777366"/>
                  <a:pt x="1252125" y="2782372"/>
                  <a:pt x="1230764" y="2782957"/>
                </a:cubicBezTo>
                <a:cubicBezTo>
                  <a:pt x="1058530" y="2787676"/>
                  <a:pt x="886207" y="2788258"/>
                  <a:pt x="713929" y="2790908"/>
                </a:cubicBezTo>
                <a:cubicBezTo>
                  <a:pt x="700677" y="2785607"/>
                  <a:pt x="686650" y="2781937"/>
                  <a:pt x="674173" y="2775006"/>
                </a:cubicBezTo>
                <a:cubicBezTo>
                  <a:pt x="662589" y="2768570"/>
                  <a:pt x="654221" y="2757079"/>
                  <a:pt x="642368" y="2751152"/>
                </a:cubicBezTo>
                <a:cubicBezTo>
                  <a:pt x="632594" y="2746265"/>
                  <a:pt x="620709" y="2747259"/>
                  <a:pt x="610563" y="2743200"/>
                </a:cubicBezTo>
                <a:cubicBezTo>
                  <a:pt x="539117" y="2714621"/>
                  <a:pt x="585813" y="2729451"/>
                  <a:pt x="539001" y="2703444"/>
                </a:cubicBezTo>
                <a:cubicBezTo>
                  <a:pt x="499614" y="2681562"/>
                  <a:pt x="455777" y="2666868"/>
                  <a:pt x="419731" y="2639833"/>
                </a:cubicBezTo>
                <a:cubicBezTo>
                  <a:pt x="364618" y="2598498"/>
                  <a:pt x="364342" y="2596236"/>
                  <a:pt x="276608" y="2552369"/>
                </a:cubicBezTo>
                <a:cubicBezTo>
                  <a:pt x="260705" y="2544418"/>
                  <a:pt x="243694" y="2538377"/>
                  <a:pt x="228900" y="2528515"/>
                </a:cubicBezTo>
                <a:cubicBezTo>
                  <a:pt x="169340" y="2488808"/>
                  <a:pt x="237910" y="2515615"/>
                  <a:pt x="181192" y="2496710"/>
                </a:cubicBezTo>
                <a:cubicBezTo>
                  <a:pt x="167940" y="2486108"/>
                  <a:pt x="153436" y="2476905"/>
                  <a:pt x="141436" y="2464905"/>
                </a:cubicBezTo>
                <a:cubicBezTo>
                  <a:pt x="71675" y="2395144"/>
                  <a:pt x="197670" y="2495155"/>
                  <a:pt x="93728" y="2417197"/>
                </a:cubicBezTo>
                <a:cubicBezTo>
                  <a:pt x="85777" y="2403945"/>
                  <a:pt x="78231" y="2390440"/>
                  <a:pt x="69874" y="2377440"/>
                </a:cubicBezTo>
                <a:cubicBezTo>
                  <a:pt x="54371" y="2353325"/>
                  <a:pt x="32813" y="2332497"/>
                  <a:pt x="22166" y="2305879"/>
                </a:cubicBezTo>
                <a:lnTo>
                  <a:pt x="6263" y="2266122"/>
                </a:lnTo>
                <a:cubicBezTo>
                  <a:pt x="11432" y="2147238"/>
                  <a:pt x="0" y="2129021"/>
                  <a:pt x="22166" y="2051437"/>
                </a:cubicBezTo>
                <a:cubicBezTo>
                  <a:pt x="24468" y="2043378"/>
                  <a:pt x="26369" y="2035080"/>
                  <a:pt x="30117" y="2027583"/>
                </a:cubicBezTo>
                <a:cubicBezTo>
                  <a:pt x="34391" y="2019036"/>
                  <a:pt x="40719" y="2011680"/>
                  <a:pt x="46020" y="2003729"/>
                </a:cubicBezTo>
                <a:cubicBezTo>
                  <a:pt x="80014" y="1867759"/>
                  <a:pt x="40941" y="2004500"/>
                  <a:pt x="85776" y="1892411"/>
                </a:cubicBezTo>
                <a:cubicBezTo>
                  <a:pt x="111447" y="1828232"/>
                  <a:pt x="74198" y="1889902"/>
                  <a:pt x="109630" y="1836752"/>
                </a:cubicBezTo>
                <a:cubicBezTo>
                  <a:pt x="124290" y="1778115"/>
                  <a:pt x="108537" y="1831349"/>
                  <a:pt x="133484" y="1773141"/>
                </a:cubicBezTo>
                <a:cubicBezTo>
                  <a:pt x="136786" y="1765437"/>
                  <a:pt x="138493" y="1757135"/>
                  <a:pt x="141436" y="1749287"/>
                </a:cubicBezTo>
                <a:cubicBezTo>
                  <a:pt x="146448" y="1735923"/>
                  <a:pt x="152327" y="1722895"/>
                  <a:pt x="157338" y="1709531"/>
                </a:cubicBezTo>
                <a:cubicBezTo>
                  <a:pt x="173201" y="1667227"/>
                  <a:pt x="158304" y="1691695"/>
                  <a:pt x="189143" y="1630018"/>
                </a:cubicBezTo>
                <a:cubicBezTo>
                  <a:pt x="193417" y="1621471"/>
                  <a:pt x="199745" y="1614115"/>
                  <a:pt x="205046" y="1606164"/>
                </a:cubicBezTo>
                <a:cubicBezTo>
                  <a:pt x="225198" y="1324029"/>
                  <a:pt x="201796" y="1714195"/>
                  <a:pt x="197095" y="1168842"/>
                </a:cubicBezTo>
                <a:cubicBezTo>
                  <a:pt x="195381" y="970049"/>
                  <a:pt x="200078" y="771232"/>
                  <a:pt x="205046" y="572494"/>
                </a:cubicBezTo>
                <a:cubicBezTo>
                  <a:pt x="205504" y="554186"/>
                  <a:pt x="217511" y="519841"/>
                  <a:pt x="220949" y="500933"/>
                </a:cubicBezTo>
                <a:cubicBezTo>
                  <a:pt x="224302" y="482494"/>
                  <a:pt x="223969" y="463354"/>
                  <a:pt x="228900" y="445273"/>
                </a:cubicBezTo>
                <a:cubicBezTo>
                  <a:pt x="238221" y="411097"/>
                  <a:pt x="234687" y="413468"/>
                  <a:pt x="252754" y="413468"/>
                </a:cubicBezTo>
              </a:path>
            </a:pathLst>
          </a:custGeom>
          <a:ln w="38100">
            <a:solidFill>
              <a:srgbClr val="467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92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5619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52863"/>
            <a:ext cx="5619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4005263"/>
            <a:ext cx="5619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48263"/>
            <a:ext cx="5619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514725"/>
            <a:ext cx="5619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667125"/>
            <a:ext cx="5619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33863"/>
            <a:ext cx="5619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itchFamily="18" charset="0"/>
              </a:rPr>
              <a:t>Problem </a:t>
            </a:r>
            <a:r>
              <a:rPr lang="en-US" altLang="en-US" sz="2800" b="1" dirty="0" smtClean="0">
                <a:latin typeface="Times New Roman" pitchFamily="18" charset="0"/>
              </a:rPr>
              <a:t>#2 </a:t>
            </a:r>
            <a:r>
              <a:rPr lang="en-US" altLang="en-US" sz="2800" b="1" dirty="0">
                <a:latin typeface="Times New Roman" pitchFamily="18" charset="0"/>
              </a:rPr>
              <a:t>for the statistical approach: Dispersal </a:t>
            </a:r>
            <a:r>
              <a:rPr lang="en-US" altLang="en-US" sz="2800" b="1" dirty="0" smtClean="0">
                <a:latin typeface="Times New Roman" pitchFamily="18" charset="0"/>
              </a:rPr>
              <a:t>limitation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314325" y="955675"/>
            <a:ext cx="3263900" cy="5978525"/>
          </a:xfrm>
          <a:custGeom>
            <a:avLst/>
            <a:gdLst>
              <a:gd name="connsiteX0" fmla="*/ 203742 w 3264994"/>
              <a:gd name="connsiteY0" fmla="*/ 53705 h 5977426"/>
              <a:gd name="connsiteX1" fmla="*/ 227596 w 3264994"/>
              <a:gd name="connsiteY1" fmla="*/ 61656 h 5977426"/>
              <a:gd name="connsiteX2" fmla="*/ 251450 w 3264994"/>
              <a:gd name="connsiteY2" fmla="*/ 77559 h 5977426"/>
              <a:gd name="connsiteX3" fmla="*/ 291206 w 3264994"/>
              <a:gd name="connsiteY3" fmla="*/ 85510 h 5977426"/>
              <a:gd name="connsiteX4" fmla="*/ 362768 w 3264994"/>
              <a:gd name="connsiteY4" fmla="*/ 125266 h 5977426"/>
              <a:gd name="connsiteX5" fmla="*/ 394573 w 3264994"/>
              <a:gd name="connsiteY5" fmla="*/ 133218 h 5977426"/>
              <a:gd name="connsiteX6" fmla="*/ 497940 w 3264994"/>
              <a:gd name="connsiteY6" fmla="*/ 172974 h 5977426"/>
              <a:gd name="connsiteX7" fmla="*/ 688771 w 3264994"/>
              <a:gd name="connsiteY7" fmla="*/ 260439 h 5977426"/>
              <a:gd name="connsiteX8" fmla="*/ 760333 w 3264994"/>
              <a:gd name="connsiteY8" fmla="*/ 268390 h 5977426"/>
              <a:gd name="connsiteX9" fmla="*/ 887554 w 3264994"/>
              <a:gd name="connsiteY9" fmla="*/ 324049 h 5977426"/>
              <a:gd name="connsiteX10" fmla="*/ 1006823 w 3264994"/>
              <a:gd name="connsiteY10" fmla="*/ 363806 h 5977426"/>
              <a:gd name="connsiteX11" fmla="*/ 1054531 w 3264994"/>
              <a:gd name="connsiteY11" fmla="*/ 379708 h 5977426"/>
              <a:gd name="connsiteX12" fmla="*/ 1157898 w 3264994"/>
              <a:gd name="connsiteY12" fmla="*/ 419465 h 5977426"/>
              <a:gd name="connsiteX13" fmla="*/ 1189703 w 3264994"/>
              <a:gd name="connsiteY13" fmla="*/ 443319 h 5977426"/>
              <a:gd name="connsiteX14" fmla="*/ 1253314 w 3264994"/>
              <a:gd name="connsiteY14" fmla="*/ 467172 h 5977426"/>
              <a:gd name="connsiteX15" fmla="*/ 1277168 w 3264994"/>
              <a:gd name="connsiteY15" fmla="*/ 475124 h 5977426"/>
              <a:gd name="connsiteX16" fmla="*/ 1364632 w 3264994"/>
              <a:gd name="connsiteY16" fmla="*/ 522832 h 5977426"/>
              <a:gd name="connsiteX17" fmla="*/ 1428243 w 3264994"/>
              <a:gd name="connsiteY17" fmla="*/ 538734 h 5977426"/>
              <a:gd name="connsiteX18" fmla="*/ 1491853 w 3264994"/>
              <a:gd name="connsiteY18" fmla="*/ 570539 h 5977426"/>
              <a:gd name="connsiteX19" fmla="*/ 1523658 w 3264994"/>
              <a:gd name="connsiteY19" fmla="*/ 594393 h 5977426"/>
              <a:gd name="connsiteX20" fmla="*/ 1547512 w 3264994"/>
              <a:gd name="connsiteY20" fmla="*/ 602345 h 5977426"/>
              <a:gd name="connsiteX21" fmla="*/ 1587269 w 3264994"/>
              <a:gd name="connsiteY21" fmla="*/ 626199 h 5977426"/>
              <a:gd name="connsiteX22" fmla="*/ 1611123 w 3264994"/>
              <a:gd name="connsiteY22" fmla="*/ 650052 h 5977426"/>
              <a:gd name="connsiteX23" fmla="*/ 1642928 w 3264994"/>
              <a:gd name="connsiteY23" fmla="*/ 658004 h 5977426"/>
              <a:gd name="connsiteX24" fmla="*/ 1746295 w 3264994"/>
              <a:gd name="connsiteY24" fmla="*/ 737517 h 5977426"/>
              <a:gd name="connsiteX25" fmla="*/ 1794003 w 3264994"/>
              <a:gd name="connsiteY25" fmla="*/ 785225 h 5977426"/>
              <a:gd name="connsiteX26" fmla="*/ 1897370 w 3264994"/>
              <a:gd name="connsiteY26" fmla="*/ 848835 h 5977426"/>
              <a:gd name="connsiteX27" fmla="*/ 1921223 w 3264994"/>
              <a:gd name="connsiteY27" fmla="*/ 872689 h 5977426"/>
              <a:gd name="connsiteX28" fmla="*/ 1960980 w 3264994"/>
              <a:gd name="connsiteY28" fmla="*/ 904494 h 5977426"/>
              <a:gd name="connsiteX29" fmla="*/ 2008688 w 3264994"/>
              <a:gd name="connsiteY29" fmla="*/ 952202 h 5977426"/>
              <a:gd name="connsiteX30" fmla="*/ 2032542 w 3264994"/>
              <a:gd name="connsiteY30" fmla="*/ 944251 h 5977426"/>
              <a:gd name="connsiteX31" fmla="*/ 2072298 w 3264994"/>
              <a:gd name="connsiteY31" fmla="*/ 960153 h 5977426"/>
              <a:gd name="connsiteX32" fmla="*/ 2096152 w 3264994"/>
              <a:gd name="connsiteY32" fmla="*/ 968105 h 5977426"/>
              <a:gd name="connsiteX33" fmla="*/ 2175665 w 3264994"/>
              <a:gd name="connsiteY33" fmla="*/ 999910 h 5977426"/>
              <a:gd name="connsiteX34" fmla="*/ 2223373 w 3264994"/>
              <a:gd name="connsiteY34" fmla="*/ 1015812 h 5977426"/>
              <a:gd name="connsiteX35" fmla="*/ 2247227 w 3264994"/>
              <a:gd name="connsiteY35" fmla="*/ 1023764 h 5977426"/>
              <a:gd name="connsiteX36" fmla="*/ 2279032 w 3264994"/>
              <a:gd name="connsiteY36" fmla="*/ 1055569 h 5977426"/>
              <a:gd name="connsiteX37" fmla="*/ 2302886 w 3264994"/>
              <a:gd name="connsiteY37" fmla="*/ 1063520 h 5977426"/>
              <a:gd name="connsiteX38" fmla="*/ 2318789 w 3264994"/>
              <a:gd name="connsiteY38" fmla="*/ 1111228 h 5977426"/>
              <a:gd name="connsiteX39" fmla="*/ 2342643 w 3264994"/>
              <a:gd name="connsiteY39" fmla="*/ 1166887 h 5977426"/>
              <a:gd name="connsiteX40" fmla="*/ 2398302 w 3264994"/>
              <a:gd name="connsiteY40" fmla="*/ 1262303 h 5977426"/>
              <a:gd name="connsiteX41" fmla="*/ 2422156 w 3264994"/>
              <a:gd name="connsiteY41" fmla="*/ 1325913 h 5977426"/>
              <a:gd name="connsiteX42" fmla="*/ 2438058 w 3264994"/>
              <a:gd name="connsiteY42" fmla="*/ 1389524 h 5977426"/>
              <a:gd name="connsiteX43" fmla="*/ 2461912 w 3264994"/>
              <a:gd name="connsiteY43" fmla="*/ 1429280 h 5977426"/>
              <a:gd name="connsiteX44" fmla="*/ 2477815 w 3264994"/>
              <a:gd name="connsiteY44" fmla="*/ 1492891 h 5977426"/>
              <a:gd name="connsiteX45" fmla="*/ 2485766 w 3264994"/>
              <a:gd name="connsiteY45" fmla="*/ 1516745 h 5977426"/>
              <a:gd name="connsiteX46" fmla="*/ 2501669 w 3264994"/>
              <a:gd name="connsiteY46" fmla="*/ 1596258 h 5977426"/>
              <a:gd name="connsiteX47" fmla="*/ 2517571 w 3264994"/>
              <a:gd name="connsiteY47" fmla="*/ 1659868 h 5977426"/>
              <a:gd name="connsiteX48" fmla="*/ 2525523 w 3264994"/>
              <a:gd name="connsiteY48" fmla="*/ 1691673 h 5977426"/>
              <a:gd name="connsiteX49" fmla="*/ 2533474 w 3264994"/>
              <a:gd name="connsiteY49" fmla="*/ 1922261 h 5977426"/>
              <a:gd name="connsiteX50" fmla="*/ 2517571 w 3264994"/>
              <a:gd name="connsiteY50" fmla="*/ 1946115 h 5977426"/>
              <a:gd name="connsiteX51" fmla="*/ 2549377 w 3264994"/>
              <a:gd name="connsiteY51" fmla="*/ 2025628 h 5977426"/>
              <a:gd name="connsiteX52" fmla="*/ 2557328 w 3264994"/>
              <a:gd name="connsiteY52" fmla="*/ 2049482 h 5977426"/>
              <a:gd name="connsiteX53" fmla="*/ 2581182 w 3264994"/>
              <a:gd name="connsiteY53" fmla="*/ 2065385 h 5977426"/>
              <a:gd name="connsiteX54" fmla="*/ 2589133 w 3264994"/>
              <a:gd name="connsiteY54" fmla="*/ 2089239 h 5977426"/>
              <a:gd name="connsiteX55" fmla="*/ 2612987 w 3264994"/>
              <a:gd name="connsiteY55" fmla="*/ 2105141 h 5977426"/>
              <a:gd name="connsiteX56" fmla="*/ 2660695 w 3264994"/>
              <a:gd name="connsiteY56" fmla="*/ 2152849 h 5977426"/>
              <a:gd name="connsiteX57" fmla="*/ 2684549 w 3264994"/>
              <a:gd name="connsiteY57" fmla="*/ 2192606 h 5977426"/>
              <a:gd name="connsiteX58" fmla="*/ 2676597 w 3264994"/>
              <a:gd name="connsiteY58" fmla="*/ 2216459 h 5977426"/>
              <a:gd name="connsiteX59" fmla="*/ 2724305 w 3264994"/>
              <a:gd name="connsiteY59" fmla="*/ 2303924 h 5977426"/>
              <a:gd name="connsiteX60" fmla="*/ 2748159 w 3264994"/>
              <a:gd name="connsiteY60" fmla="*/ 2343680 h 5977426"/>
              <a:gd name="connsiteX61" fmla="*/ 2772013 w 3264994"/>
              <a:gd name="connsiteY61" fmla="*/ 2462950 h 5977426"/>
              <a:gd name="connsiteX62" fmla="*/ 2803818 w 3264994"/>
              <a:gd name="connsiteY62" fmla="*/ 2542463 h 5977426"/>
              <a:gd name="connsiteX63" fmla="*/ 2819721 w 3264994"/>
              <a:gd name="connsiteY63" fmla="*/ 2621976 h 5977426"/>
              <a:gd name="connsiteX64" fmla="*/ 2851526 w 3264994"/>
              <a:gd name="connsiteY64" fmla="*/ 2701489 h 5977426"/>
              <a:gd name="connsiteX65" fmla="*/ 2859477 w 3264994"/>
              <a:gd name="connsiteY65" fmla="*/ 2725343 h 5977426"/>
              <a:gd name="connsiteX66" fmla="*/ 2875380 w 3264994"/>
              <a:gd name="connsiteY66" fmla="*/ 2757148 h 5977426"/>
              <a:gd name="connsiteX67" fmla="*/ 2883331 w 3264994"/>
              <a:gd name="connsiteY67" fmla="*/ 2781002 h 5977426"/>
              <a:gd name="connsiteX68" fmla="*/ 2931039 w 3264994"/>
              <a:gd name="connsiteY68" fmla="*/ 2876418 h 5977426"/>
              <a:gd name="connsiteX69" fmla="*/ 2946942 w 3264994"/>
              <a:gd name="connsiteY69" fmla="*/ 2908223 h 5977426"/>
              <a:gd name="connsiteX70" fmla="*/ 2954893 w 3264994"/>
              <a:gd name="connsiteY70" fmla="*/ 2932077 h 5977426"/>
              <a:gd name="connsiteX71" fmla="*/ 2978747 w 3264994"/>
              <a:gd name="connsiteY71" fmla="*/ 2987736 h 5977426"/>
              <a:gd name="connsiteX72" fmla="*/ 2986698 w 3264994"/>
              <a:gd name="connsiteY72" fmla="*/ 3011590 h 5977426"/>
              <a:gd name="connsiteX73" fmla="*/ 3002601 w 3264994"/>
              <a:gd name="connsiteY73" fmla="*/ 3043395 h 5977426"/>
              <a:gd name="connsiteX74" fmla="*/ 3034406 w 3264994"/>
              <a:gd name="connsiteY74" fmla="*/ 3122908 h 5977426"/>
              <a:gd name="connsiteX75" fmla="*/ 3042357 w 3264994"/>
              <a:gd name="connsiteY75" fmla="*/ 3146762 h 5977426"/>
              <a:gd name="connsiteX76" fmla="*/ 3058260 w 3264994"/>
              <a:gd name="connsiteY76" fmla="*/ 3178567 h 5977426"/>
              <a:gd name="connsiteX77" fmla="*/ 3090065 w 3264994"/>
              <a:gd name="connsiteY77" fmla="*/ 3226275 h 5977426"/>
              <a:gd name="connsiteX78" fmla="*/ 3098017 w 3264994"/>
              <a:gd name="connsiteY78" fmla="*/ 3258080 h 5977426"/>
              <a:gd name="connsiteX79" fmla="*/ 3113919 w 3264994"/>
              <a:gd name="connsiteY79" fmla="*/ 3281934 h 5977426"/>
              <a:gd name="connsiteX80" fmla="*/ 3121870 w 3264994"/>
              <a:gd name="connsiteY80" fmla="*/ 3321691 h 5977426"/>
              <a:gd name="connsiteX81" fmla="*/ 3137773 w 3264994"/>
              <a:gd name="connsiteY81" fmla="*/ 3361447 h 5977426"/>
              <a:gd name="connsiteX82" fmla="*/ 3145724 w 3264994"/>
              <a:gd name="connsiteY82" fmla="*/ 3409155 h 5977426"/>
              <a:gd name="connsiteX83" fmla="*/ 3161627 w 3264994"/>
              <a:gd name="connsiteY83" fmla="*/ 3472766 h 5977426"/>
              <a:gd name="connsiteX84" fmla="*/ 3113919 w 3264994"/>
              <a:gd name="connsiteY84" fmla="*/ 3552279 h 5977426"/>
              <a:gd name="connsiteX85" fmla="*/ 3129822 w 3264994"/>
              <a:gd name="connsiteY85" fmla="*/ 3727207 h 5977426"/>
              <a:gd name="connsiteX86" fmla="*/ 3153676 w 3264994"/>
              <a:gd name="connsiteY86" fmla="*/ 3838526 h 5977426"/>
              <a:gd name="connsiteX87" fmla="*/ 3161627 w 3264994"/>
              <a:gd name="connsiteY87" fmla="*/ 3910087 h 5977426"/>
              <a:gd name="connsiteX88" fmla="*/ 3177530 w 3264994"/>
              <a:gd name="connsiteY88" fmla="*/ 3941892 h 5977426"/>
              <a:gd name="connsiteX89" fmla="*/ 3185481 w 3264994"/>
              <a:gd name="connsiteY89" fmla="*/ 3989600 h 5977426"/>
              <a:gd name="connsiteX90" fmla="*/ 3193432 w 3264994"/>
              <a:gd name="connsiteY90" fmla="*/ 4013454 h 5977426"/>
              <a:gd name="connsiteX91" fmla="*/ 3201383 w 3264994"/>
              <a:gd name="connsiteY91" fmla="*/ 4053211 h 5977426"/>
              <a:gd name="connsiteX92" fmla="*/ 3217286 w 3264994"/>
              <a:gd name="connsiteY92" fmla="*/ 4100919 h 5977426"/>
              <a:gd name="connsiteX93" fmla="*/ 3225237 w 3264994"/>
              <a:gd name="connsiteY93" fmla="*/ 4395117 h 5977426"/>
              <a:gd name="connsiteX94" fmla="*/ 3241140 w 3264994"/>
              <a:gd name="connsiteY94" fmla="*/ 4530289 h 5977426"/>
              <a:gd name="connsiteX95" fmla="*/ 3264994 w 3264994"/>
              <a:gd name="connsiteY95" fmla="*/ 4601851 h 5977426"/>
              <a:gd name="connsiteX96" fmla="*/ 3233189 w 3264994"/>
              <a:gd name="connsiteY96" fmla="*/ 4681364 h 5977426"/>
              <a:gd name="connsiteX97" fmla="*/ 3169578 w 3264994"/>
              <a:gd name="connsiteY97" fmla="*/ 4705218 h 5977426"/>
              <a:gd name="connsiteX98" fmla="*/ 3137773 w 3264994"/>
              <a:gd name="connsiteY98" fmla="*/ 4657510 h 5977426"/>
              <a:gd name="connsiteX99" fmla="*/ 3113919 w 3264994"/>
              <a:gd name="connsiteY99" fmla="*/ 4665461 h 5977426"/>
              <a:gd name="connsiteX100" fmla="*/ 3082114 w 3264994"/>
              <a:gd name="connsiteY100" fmla="*/ 4649559 h 5977426"/>
              <a:gd name="connsiteX101" fmla="*/ 3058260 w 3264994"/>
              <a:gd name="connsiteY101" fmla="*/ 4641607 h 5977426"/>
              <a:gd name="connsiteX102" fmla="*/ 3034406 w 3264994"/>
              <a:gd name="connsiteY102" fmla="*/ 4649559 h 5977426"/>
              <a:gd name="connsiteX103" fmla="*/ 2978747 w 3264994"/>
              <a:gd name="connsiteY103" fmla="*/ 4721120 h 5977426"/>
              <a:gd name="connsiteX104" fmla="*/ 2970796 w 3264994"/>
              <a:gd name="connsiteY104" fmla="*/ 4744974 h 5977426"/>
              <a:gd name="connsiteX105" fmla="*/ 2954893 w 3264994"/>
              <a:gd name="connsiteY105" fmla="*/ 4784731 h 5977426"/>
              <a:gd name="connsiteX106" fmla="*/ 2946942 w 3264994"/>
              <a:gd name="connsiteY106" fmla="*/ 4816536 h 5977426"/>
              <a:gd name="connsiteX107" fmla="*/ 2931039 w 3264994"/>
              <a:gd name="connsiteY107" fmla="*/ 4864244 h 5977426"/>
              <a:gd name="connsiteX108" fmla="*/ 2938990 w 3264994"/>
              <a:gd name="connsiteY108" fmla="*/ 5158442 h 5977426"/>
              <a:gd name="connsiteX109" fmla="*/ 2946942 w 3264994"/>
              <a:gd name="connsiteY109" fmla="*/ 5198199 h 5977426"/>
              <a:gd name="connsiteX110" fmla="*/ 2954893 w 3264994"/>
              <a:gd name="connsiteY110" fmla="*/ 5333371 h 5977426"/>
              <a:gd name="connsiteX111" fmla="*/ 2962844 w 3264994"/>
              <a:gd name="connsiteY111" fmla="*/ 5381079 h 5977426"/>
              <a:gd name="connsiteX112" fmla="*/ 2970796 w 3264994"/>
              <a:gd name="connsiteY112" fmla="*/ 5436738 h 5977426"/>
              <a:gd name="connsiteX113" fmla="*/ 2954893 w 3264994"/>
              <a:gd name="connsiteY113" fmla="*/ 5579861 h 5977426"/>
              <a:gd name="connsiteX114" fmla="*/ 2938990 w 3264994"/>
              <a:gd name="connsiteY114" fmla="*/ 5603715 h 5977426"/>
              <a:gd name="connsiteX115" fmla="*/ 2907185 w 3264994"/>
              <a:gd name="connsiteY115" fmla="*/ 5659374 h 5977426"/>
              <a:gd name="connsiteX116" fmla="*/ 2883331 w 3264994"/>
              <a:gd name="connsiteY116" fmla="*/ 5691179 h 5977426"/>
              <a:gd name="connsiteX117" fmla="*/ 2859477 w 3264994"/>
              <a:gd name="connsiteY117" fmla="*/ 5699131 h 5977426"/>
              <a:gd name="connsiteX118" fmla="*/ 2819721 w 3264994"/>
              <a:gd name="connsiteY118" fmla="*/ 5738887 h 5977426"/>
              <a:gd name="connsiteX119" fmla="*/ 2779964 w 3264994"/>
              <a:gd name="connsiteY119" fmla="*/ 5786595 h 5977426"/>
              <a:gd name="connsiteX120" fmla="*/ 2716354 w 3264994"/>
              <a:gd name="connsiteY120" fmla="*/ 5818400 h 5977426"/>
              <a:gd name="connsiteX121" fmla="*/ 2668646 w 3264994"/>
              <a:gd name="connsiteY121" fmla="*/ 5850206 h 5977426"/>
              <a:gd name="connsiteX122" fmla="*/ 2573230 w 3264994"/>
              <a:gd name="connsiteY122" fmla="*/ 5897913 h 5977426"/>
              <a:gd name="connsiteX123" fmla="*/ 2493717 w 3264994"/>
              <a:gd name="connsiteY123" fmla="*/ 5929719 h 5977426"/>
              <a:gd name="connsiteX124" fmla="*/ 2000737 w 3264994"/>
              <a:gd name="connsiteY124" fmla="*/ 5937670 h 5977426"/>
              <a:gd name="connsiteX125" fmla="*/ 1953029 w 3264994"/>
              <a:gd name="connsiteY125" fmla="*/ 5945621 h 5977426"/>
              <a:gd name="connsiteX126" fmla="*/ 1873516 w 3264994"/>
              <a:gd name="connsiteY126" fmla="*/ 5953572 h 5977426"/>
              <a:gd name="connsiteX127" fmla="*/ 1794003 w 3264994"/>
              <a:gd name="connsiteY127" fmla="*/ 5969475 h 5977426"/>
              <a:gd name="connsiteX128" fmla="*/ 1197655 w 3264994"/>
              <a:gd name="connsiteY128" fmla="*/ 5977426 h 5977426"/>
              <a:gd name="connsiteX129" fmla="*/ 323011 w 3264994"/>
              <a:gd name="connsiteY129" fmla="*/ 5961524 h 5977426"/>
              <a:gd name="connsiteX130" fmla="*/ 243498 w 3264994"/>
              <a:gd name="connsiteY130" fmla="*/ 5945621 h 5977426"/>
              <a:gd name="connsiteX131" fmla="*/ 195790 w 3264994"/>
              <a:gd name="connsiteY131" fmla="*/ 5913816 h 5977426"/>
              <a:gd name="connsiteX132" fmla="*/ 116277 w 3264994"/>
              <a:gd name="connsiteY132" fmla="*/ 5818400 h 5977426"/>
              <a:gd name="connsiteX133" fmla="*/ 100375 w 3264994"/>
              <a:gd name="connsiteY133" fmla="*/ 5786595 h 5977426"/>
              <a:gd name="connsiteX134" fmla="*/ 84472 w 3264994"/>
              <a:gd name="connsiteY134" fmla="*/ 5762741 h 5977426"/>
              <a:gd name="connsiteX135" fmla="*/ 68570 w 3264994"/>
              <a:gd name="connsiteY135" fmla="*/ 5707082 h 5977426"/>
              <a:gd name="connsiteX136" fmla="*/ 36764 w 3264994"/>
              <a:gd name="connsiteY136" fmla="*/ 5548056 h 5977426"/>
              <a:gd name="connsiteX137" fmla="*/ 4959 w 3264994"/>
              <a:gd name="connsiteY137" fmla="*/ 4864244 h 5977426"/>
              <a:gd name="connsiteX138" fmla="*/ 20862 w 3264994"/>
              <a:gd name="connsiteY138" fmla="*/ 4212237 h 5977426"/>
              <a:gd name="connsiteX139" fmla="*/ 36764 w 3264994"/>
              <a:gd name="connsiteY139" fmla="*/ 3822623 h 5977426"/>
              <a:gd name="connsiteX140" fmla="*/ 52667 w 3264994"/>
              <a:gd name="connsiteY140" fmla="*/ 3210372 h 5977426"/>
              <a:gd name="connsiteX141" fmla="*/ 36764 w 3264994"/>
              <a:gd name="connsiteY141" fmla="*/ 2033579 h 5977426"/>
              <a:gd name="connsiteX142" fmla="*/ 20862 w 3264994"/>
              <a:gd name="connsiteY142" fmla="*/ 1890456 h 5977426"/>
              <a:gd name="connsiteX143" fmla="*/ 4959 w 3264994"/>
              <a:gd name="connsiteY143" fmla="*/ 1445183 h 5977426"/>
              <a:gd name="connsiteX144" fmla="*/ 12910 w 3264994"/>
              <a:gd name="connsiteY144" fmla="*/ 824981 h 5977426"/>
              <a:gd name="connsiteX145" fmla="*/ 28813 w 3264994"/>
              <a:gd name="connsiteY145" fmla="*/ 673906 h 5977426"/>
              <a:gd name="connsiteX146" fmla="*/ 36764 w 3264994"/>
              <a:gd name="connsiteY146" fmla="*/ 634150 h 5977426"/>
              <a:gd name="connsiteX147" fmla="*/ 44716 w 3264994"/>
              <a:gd name="connsiteY147" fmla="*/ 570539 h 5977426"/>
              <a:gd name="connsiteX148" fmla="*/ 52667 w 3264994"/>
              <a:gd name="connsiteY148" fmla="*/ 443319 h 5977426"/>
              <a:gd name="connsiteX149" fmla="*/ 68570 w 3264994"/>
              <a:gd name="connsiteY149" fmla="*/ 292244 h 5977426"/>
              <a:gd name="connsiteX150" fmla="*/ 84472 w 3264994"/>
              <a:gd name="connsiteY150" fmla="*/ 149120 h 5977426"/>
              <a:gd name="connsiteX151" fmla="*/ 108326 w 3264994"/>
              <a:gd name="connsiteY151" fmla="*/ 45753 h 5977426"/>
              <a:gd name="connsiteX152" fmla="*/ 116277 w 3264994"/>
              <a:gd name="connsiteY152" fmla="*/ 21899 h 5977426"/>
              <a:gd name="connsiteX153" fmla="*/ 140131 w 3264994"/>
              <a:gd name="connsiteY153" fmla="*/ 13948 h 5977426"/>
              <a:gd name="connsiteX154" fmla="*/ 163985 w 3264994"/>
              <a:gd name="connsiteY154" fmla="*/ 61656 h 5977426"/>
              <a:gd name="connsiteX155" fmla="*/ 171937 w 3264994"/>
              <a:gd name="connsiteY155" fmla="*/ 85510 h 5977426"/>
              <a:gd name="connsiteX156" fmla="*/ 195790 w 3264994"/>
              <a:gd name="connsiteY156" fmla="*/ 101412 h 5977426"/>
              <a:gd name="connsiteX157" fmla="*/ 227596 w 3264994"/>
              <a:gd name="connsiteY157" fmla="*/ 85510 h 5977426"/>
              <a:gd name="connsiteX158" fmla="*/ 203742 w 3264994"/>
              <a:gd name="connsiteY158" fmla="*/ 53705 h 597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3264994" h="5977426">
                <a:moveTo>
                  <a:pt x="203742" y="53705"/>
                </a:moveTo>
                <a:cubicBezTo>
                  <a:pt x="203742" y="49729"/>
                  <a:pt x="220099" y="57908"/>
                  <a:pt x="227596" y="61656"/>
                </a:cubicBezTo>
                <a:cubicBezTo>
                  <a:pt x="236143" y="65930"/>
                  <a:pt x="242502" y="74204"/>
                  <a:pt x="251450" y="77559"/>
                </a:cubicBezTo>
                <a:cubicBezTo>
                  <a:pt x="264104" y="82304"/>
                  <a:pt x="277954" y="82860"/>
                  <a:pt x="291206" y="85510"/>
                </a:cubicBezTo>
                <a:cubicBezTo>
                  <a:pt x="315060" y="98762"/>
                  <a:pt x="337992" y="113831"/>
                  <a:pt x="362768" y="125266"/>
                </a:cubicBezTo>
                <a:cubicBezTo>
                  <a:pt x="372690" y="129845"/>
                  <a:pt x="384625" y="128696"/>
                  <a:pt x="394573" y="133218"/>
                </a:cubicBezTo>
                <a:cubicBezTo>
                  <a:pt x="492508" y="177735"/>
                  <a:pt x="407819" y="157954"/>
                  <a:pt x="497940" y="172974"/>
                </a:cubicBezTo>
                <a:cubicBezTo>
                  <a:pt x="545821" y="196915"/>
                  <a:pt x="666006" y="257910"/>
                  <a:pt x="688771" y="260439"/>
                </a:cubicBezTo>
                <a:lnTo>
                  <a:pt x="760333" y="268390"/>
                </a:lnTo>
                <a:cubicBezTo>
                  <a:pt x="802740" y="286943"/>
                  <a:pt x="844387" y="307339"/>
                  <a:pt x="887554" y="324049"/>
                </a:cubicBezTo>
                <a:cubicBezTo>
                  <a:pt x="926635" y="339177"/>
                  <a:pt x="967067" y="350554"/>
                  <a:pt x="1006823" y="363806"/>
                </a:cubicBezTo>
                <a:cubicBezTo>
                  <a:pt x="1022726" y="369107"/>
                  <a:pt x="1039124" y="373105"/>
                  <a:pt x="1054531" y="379708"/>
                </a:cubicBezTo>
                <a:cubicBezTo>
                  <a:pt x="1125598" y="410165"/>
                  <a:pt x="1091041" y="397179"/>
                  <a:pt x="1157898" y="419465"/>
                </a:cubicBezTo>
                <a:cubicBezTo>
                  <a:pt x="1168500" y="427416"/>
                  <a:pt x="1177850" y="437393"/>
                  <a:pt x="1189703" y="443319"/>
                </a:cubicBezTo>
                <a:cubicBezTo>
                  <a:pt x="1209958" y="453446"/>
                  <a:pt x="1232032" y="459433"/>
                  <a:pt x="1253314" y="467172"/>
                </a:cubicBezTo>
                <a:cubicBezTo>
                  <a:pt x="1261191" y="470036"/>
                  <a:pt x="1269671" y="471376"/>
                  <a:pt x="1277168" y="475124"/>
                </a:cubicBezTo>
                <a:cubicBezTo>
                  <a:pt x="1315864" y="494472"/>
                  <a:pt x="1304588" y="510824"/>
                  <a:pt x="1364632" y="522832"/>
                </a:cubicBezTo>
                <a:cubicBezTo>
                  <a:pt x="1412608" y="532427"/>
                  <a:pt x="1391568" y="526509"/>
                  <a:pt x="1428243" y="538734"/>
                </a:cubicBezTo>
                <a:cubicBezTo>
                  <a:pt x="1509552" y="592941"/>
                  <a:pt x="1375149" y="505704"/>
                  <a:pt x="1491853" y="570539"/>
                </a:cubicBezTo>
                <a:cubicBezTo>
                  <a:pt x="1503437" y="576975"/>
                  <a:pt x="1512152" y="587818"/>
                  <a:pt x="1523658" y="594393"/>
                </a:cubicBezTo>
                <a:cubicBezTo>
                  <a:pt x="1530935" y="598551"/>
                  <a:pt x="1540015" y="598597"/>
                  <a:pt x="1547512" y="602345"/>
                </a:cubicBezTo>
                <a:cubicBezTo>
                  <a:pt x="1561335" y="609257"/>
                  <a:pt x="1574905" y="616926"/>
                  <a:pt x="1587269" y="626199"/>
                </a:cubicBezTo>
                <a:cubicBezTo>
                  <a:pt x="1596265" y="632946"/>
                  <a:pt x="1601360" y="644473"/>
                  <a:pt x="1611123" y="650052"/>
                </a:cubicBezTo>
                <a:cubicBezTo>
                  <a:pt x="1620611" y="655474"/>
                  <a:pt x="1632326" y="655353"/>
                  <a:pt x="1642928" y="658004"/>
                </a:cubicBezTo>
                <a:cubicBezTo>
                  <a:pt x="1722217" y="737293"/>
                  <a:pt x="1681763" y="721384"/>
                  <a:pt x="1746295" y="737517"/>
                </a:cubicBezTo>
                <a:cubicBezTo>
                  <a:pt x="1762198" y="753420"/>
                  <a:pt x="1774476" y="774067"/>
                  <a:pt x="1794003" y="785225"/>
                </a:cubicBezTo>
                <a:cubicBezTo>
                  <a:pt x="1809307" y="793970"/>
                  <a:pt x="1882819" y="834284"/>
                  <a:pt x="1897370" y="848835"/>
                </a:cubicBezTo>
                <a:cubicBezTo>
                  <a:pt x="1905321" y="856786"/>
                  <a:pt x="1912761" y="865284"/>
                  <a:pt x="1921223" y="872689"/>
                </a:cubicBezTo>
                <a:cubicBezTo>
                  <a:pt x="1933995" y="883865"/>
                  <a:pt x="1948422" y="893078"/>
                  <a:pt x="1960980" y="904494"/>
                </a:cubicBezTo>
                <a:cubicBezTo>
                  <a:pt x="1977621" y="919622"/>
                  <a:pt x="2008688" y="952202"/>
                  <a:pt x="2008688" y="952202"/>
                </a:cubicBezTo>
                <a:cubicBezTo>
                  <a:pt x="2016639" y="949552"/>
                  <a:pt x="2024225" y="943211"/>
                  <a:pt x="2032542" y="944251"/>
                </a:cubicBezTo>
                <a:cubicBezTo>
                  <a:pt x="2046705" y="946021"/>
                  <a:pt x="2058934" y="955141"/>
                  <a:pt x="2072298" y="960153"/>
                </a:cubicBezTo>
                <a:cubicBezTo>
                  <a:pt x="2080146" y="963096"/>
                  <a:pt x="2088329" y="965096"/>
                  <a:pt x="2096152" y="968105"/>
                </a:cubicBezTo>
                <a:cubicBezTo>
                  <a:pt x="2122795" y="978353"/>
                  <a:pt x="2148584" y="990883"/>
                  <a:pt x="2175665" y="999910"/>
                </a:cubicBezTo>
                <a:lnTo>
                  <a:pt x="2223373" y="1015812"/>
                </a:lnTo>
                <a:lnTo>
                  <a:pt x="2247227" y="1023764"/>
                </a:lnTo>
                <a:cubicBezTo>
                  <a:pt x="2257829" y="1034366"/>
                  <a:pt x="2266832" y="1046855"/>
                  <a:pt x="2279032" y="1055569"/>
                </a:cubicBezTo>
                <a:cubicBezTo>
                  <a:pt x="2285852" y="1060441"/>
                  <a:pt x="2298014" y="1056700"/>
                  <a:pt x="2302886" y="1063520"/>
                </a:cubicBezTo>
                <a:cubicBezTo>
                  <a:pt x="2312629" y="1077160"/>
                  <a:pt x="2313488" y="1095325"/>
                  <a:pt x="2318789" y="1111228"/>
                </a:cubicBezTo>
                <a:cubicBezTo>
                  <a:pt x="2337439" y="1167178"/>
                  <a:pt x="2313162" y="1098097"/>
                  <a:pt x="2342643" y="1166887"/>
                </a:cubicBezTo>
                <a:cubicBezTo>
                  <a:pt x="2381533" y="1257630"/>
                  <a:pt x="2349513" y="1229776"/>
                  <a:pt x="2398302" y="1262303"/>
                </a:cubicBezTo>
                <a:cubicBezTo>
                  <a:pt x="2428294" y="1382275"/>
                  <a:pt x="2380577" y="1201175"/>
                  <a:pt x="2422156" y="1325913"/>
                </a:cubicBezTo>
                <a:cubicBezTo>
                  <a:pt x="2431228" y="1353129"/>
                  <a:pt x="2426157" y="1365723"/>
                  <a:pt x="2438058" y="1389524"/>
                </a:cubicBezTo>
                <a:cubicBezTo>
                  <a:pt x="2444969" y="1403347"/>
                  <a:pt x="2455001" y="1415457"/>
                  <a:pt x="2461912" y="1429280"/>
                </a:cubicBezTo>
                <a:cubicBezTo>
                  <a:pt x="2470998" y="1447452"/>
                  <a:pt x="2473280" y="1474752"/>
                  <a:pt x="2477815" y="1492891"/>
                </a:cubicBezTo>
                <a:cubicBezTo>
                  <a:pt x="2479848" y="1501022"/>
                  <a:pt x="2483881" y="1508578"/>
                  <a:pt x="2485766" y="1516745"/>
                </a:cubicBezTo>
                <a:cubicBezTo>
                  <a:pt x="2491844" y="1543082"/>
                  <a:pt x="2495114" y="1570036"/>
                  <a:pt x="2501669" y="1596258"/>
                </a:cubicBezTo>
                <a:lnTo>
                  <a:pt x="2517571" y="1659868"/>
                </a:lnTo>
                <a:lnTo>
                  <a:pt x="2525523" y="1691673"/>
                </a:lnTo>
                <a:cubicBezTo>
                  <a:pt x="2528173" y="1768536"/>
                  <a:pt x="2535876" y="1845390"/>
                  <a:pt x="2533474" y="1922261"/>
                </a:cubicBezTo>
                <a:cubicBezTo>
                  <a:pt x="2533175" y="1931813"/>
                  <a:pt x="2518756" y="1936632"/>
                  <a:pt x="2517571" y="1946115"/>
                </a:cubicBezTo>
                <a:cubicBezTo>
                  <a:pt x="2513379" y="1979656"/>
                  <a:pt x="2535923" y="1998720"/>
                  <a:pt x="2549377" y="2025628"/>
                </a:cubicBezTo>
                <a:cubicBezTo>
                  <a:pt x="2553125" y="2033125"/>
                  <a:pt x="2552092" y="2042937"/>
                  <a:pt x="2557328" y="2049482"/>
                </a:cubicBezTo>
                <a:cubicBezTo>
                  <a:pt x="2563298" y="2056944"/>
                  <a:pt x="2573231" y="2060084"/>
                  <a:pt x="2581182" y="2065385"/>
                </a:cubicBezTo>
                <a:cubicBezTo>
                  <a:pt x="2583832" y="2073336"/>
                  <a:pt x="2583897" y="2082694"/>
                  <a:pt x="2589133" y="2089239"/>
                </a:cubicBezTo>
                <a:cubicBezTo>
                  <a:pt x="2595103" y="2096701"/>
                  <a:pt x="2605845" y="2098792"/>
                  <a:pt x="2612987" y="2105141"/>
                </a:cubicBezTo>
                <a:cubicBezTo>
                  <a:pt x="2629796" y="2120082"/>
                  <a:pt x="2646454" y="2135443"/>
                  <a:pt x="2660695" y="2152849"/>
                </a:cubicBezTo>
                <a:cubicBezTo>
                  <a:pt x="2670481" y="2164810"/>
                  <a:pt x="2676598" y="2179354"/>
                  <a:pt x="2684549" y="2192606"/>
                </a:cubicBezTo>
                <a:cubicBezTo>
                  <a:pt x="2681898" y="2200557"/>
                  <a:pt x="2675557" y="2208143"/>
                  <a:pt x="2676597" y="2216459"/>
                </a:cubicBezTo>
                <a:cubicBezTo>
                  <a:pt x="2680249" y="2245673"/>
                  <a:pt x="2710493" y="2282219"/>
                  <a:pt x="2724305" y="2303924"/>
                </a:cubicBezTo>
                <a:cubicBezTo>
                  <a:pt x="2732602" y="2316962"/>
                  <a:pt x="2740208" y="2330428"/>
                  <a:pt x="2748159" y="2343680"/>
                </a:cubicBezTo>
                <a:cubicBezTo>
                  <a:pt x="2754818" y="2390292"/>
                  <a:pt x="2756676" y="2416941"/>
                  <a:pt x="2772013" y="2462950"/>
                </a:cubicBezTo>
                <a:cubicBezTo>
                  <a:pt x="2793220" y="2526568"/>
                  <a:pt x="2787270" y="2459723"/>
                  <a:pt x="2803818" y="2542463"/>
                </a:cubicBezTo>
                <a:cubicBezTo>
                  <a:pt x="2809119" y="2568967"/>
                  <a:pt x="2811174" y="2596334"/>
                  <a:pt x="2819721" y="2621976"/>
                </a:cubicBezTo>
                <a:cubicBezTo>
                  <a:pt x="2837813" y="2676255"/>
                  <a:pt x="2815319" y="2610971"/>
                  <a:pt x="2851526" y="2701489"/>
                </a:cubicBezTo>
                <a:cubicBezTo>
                  <a:pt x="2854639" y="2709271"/>
                  <a:pt x="2856175" y="2717639"/>
                  <a:pt x="2859477" y="2725343"/>
                </a:cubicBezTo>
                <a:cubicBezTo>
                  <a:pt x="2864146" y="2736238"/>
                  <a:pt x="2870711" y="2746253"/>
                  <a:pt x="2875380" y="2757148"/>
                </a:cubicBezTo>
                <a:cubicBezTo>
                  <a:pt x="2878682" y="2764852"/>
                  <a:pt x="2879787" y="2773407"/>
                  <a:pt x="2883331" y="2781002"/>
                </a:cubicBezTo>
                <a:cubicBezTo>
                  <a:pt x="2898368" y="2813225"/>
                  <a:pt x="2915136" y="2844613"/>
                  <a:pt x="2931039" y="2876418"/>
                </a:cubicBezTo>
                <a:cubicBezTo>
                  <a:pt x="2936340" y="2887020"/>
                  <a:pt x="2943194" y="2896978"/>
                  <a:pt x="2946942" y="2908223"/>
                </a:cubicBezTo>
                <a:cubicBezTo>
                  <a:pt x="2949592" y="2916174"/>
                  <a:pt x="2951780" y="2924295"/>
                  <a:pt x="2954893" y="2932077"/>
                </a:cubicBezTo>
                <a:cubicBezTo>
                  <a:pt x="2962390" y="2950818"/>
                  <a:pt x="2971250" y="2968995"/>
                  <a:pt x="2978747" y="2987736"/>
                </a:cubicBezTo>
                <a:cubicBezTo>
                  <a:pt x="2981860" y="2995518"/>
                  <a:pt x="2983396" y="3003886"/>
                  <a:pt x="2986698" y="3011590"/>
                </a:cubicBezTo>
                <a:cubicBezTo>
                  <a:pt x="2991367" y="3022485"/>
                  <a:pt x="2997932" y="3032500"/>
                  <a:pt x="3002601" y="3043395"/>
                </a:cubicBezTo>
                <a:cubicBezTo>
                  <a:pt x="3013846" y="3069633"/>
                  <a:pt x="3025379" y="3095827"/>
                  <a:pt x="3034406" y="3122908"/>
                </a:cubicBezTo>
                <a:cubicBezTo>
                  <a:pt x="3037056" y="3130859"/>
                  <a:pt x="3039055" y="3139058"/>
                  <a:pt x="3042357" y="3146762"/>
                </a:cubicBezTo>
                <a:cubicBezTo>
                  <a:pt x="3047026" y="3157657"/>
                  <a:pt x="3052162" y="3168403"/>
                  <a:pt x="3058260" y="3178567"/>
                </a:cubicBezTo>
                <a:cubicBezTo>
                  <a:pt x="3068093" y="3194956"/>
                  <a:pt x="3090065" y="3226275"/>
                  <a:pt x="3090065" y="3226275"/>
                </a:cubicBezTo>
                <a:cubicBezTo>
                  <a:pt x="3092716" y="3236877"/>
                  <a:pt x="3093712" y="3248036"/>
                  <a:pt x="3098017" y="3258080"/>
                </a:cubicBezTo>
                <a:cubicBezTo>
                  <a:pt x="3101781" y="3266864"/>
                  <a:pt x="3110564" y="3272986"/>
                  <a:pt x="3113919" y="3281934"/>
                </a:cubicBezTo>
                <a:cubicBezTo>
                  <a:pt x="3118664" y="3294588"/>
                  <a:pt x="3117987" y="3308746"/>
                  <a:pt x="3121870" y="3321691"/>
                </a:cubicBezTo>
                <a:cubicBezTo>
                  <a:pt x="3125971" y="3335362"/>
                  <a:pt x="3132472" y="3348195"/>
                  <a:pt x="3137773" y="3361447"/>
                </a:cubicBezTo>
                <a:cubicBezTo>
                  <a:pt x="3140423" y="3377350"/>
                  <a:pt x="3142346" y="3393391"/>
                  <a:pt x="3145724" y="3409155"/>
                </a:cubicBezTo>
                <a:cubicBezTo>
                  <a:pt x="3150304" y="3430526"/>
                  <a:pt x="3161627" y="3472766"/>
                  <a:pt x="3161627" y="3472766"/>
                </a:cubicBezTo>
                <a:cubicBezTo>
                  <a:pt x="3123247" y="3530336"/>
                  <a:pt x="3138369" y="3503378"/>
                  <a:pt x="3113919" y="3552279"/>
                </a:cubicBezTo>
                <a:cubicBezTo>
                  <a:pt x="3115751" y="3574269"/>
                  <a:pt x="3125647" y="3699372"/>
                  <a:pt x="3129822" y="3727207"/>
                </a:cubicBezTo>
                <a:cubicBezTo>
                  <a:pt x="3136591" y="3772336"/>
                  <a:pt x="3143727" y="3798733"/>
                  <a:pt x="3153676" y="3838526"/>
                </a:cubicBezTo>
                <a:cubicBezTo>
                  <a:pt x="3156326" y="3862380"/>
                  <a:pt x="3156230" y="3886701"/>
                  <a:pt x="3161627" y="3910087"/>
                </a:cubicBezTo>
                <a:cubicBezTo>
                  <a:pt x="3164292" y="3921637"/>
                  <a:pt x="3174124" y="3930539"/>
                  <a:pt x="3177530" y="3941892"/>
                </a:cubicBezTo>
                <a:cubicBezTo>
                  <a:pt x="3182163" y="3957334"/>
                  <a:pt x="3181984" y="3973862"/>
                  <a:pt x="3185481" y="3989600"/>
                </a:cubicBezTo>
                <a:cubicBezTo>
                  <a:pt x="3187299" y="3997782"/>
                  <a:pt x="3191399" y="4005323"/>
                  <a:pt x="3193432" y="4013454"/>
                </a:cubicBezTo>
                <a:cubicBezTo>
                  <a:pt x="3196710" y="4026565"/>
                  <a:pt x="3197827" y="4040172"/>
                  <a:pt x="3201383" y="4053211"/>
                </a:cubicBezTo>
                <a:cubicBezTo>
                  <a:pt x="3205794" y="4069383"/>
                  <a:pt x="3217286" y="4100919"/>
                  <a:pt x="3217286" y="4100919"/>
                </a:cubicBezTo>
                <a:cubicBezTo>
                  <a:pt x="3219936" y="4198985"/>
                  <a:pt x="3221316" y="4297094"/>
                  <a:pt x="3225237" y="4395117"/>
                </a:cubicBezTo>
                <a:cubicBezTo>
                  <a:pt x="3227396" y="4449087"/>
                  <a:pt x="3226905" y="4484024"/>
                  <a:pt x="3241140" y="4530289"/>
                </a:cubicBezTo>
                <a:cubicBezTo>
                  <a:pt x="3248535" y="4554321"/>
                  <a:pt x="3264994" y="4601851"/>
                  <a:pt x="3264994" y="4601851"/>
                </a:cubicBezTo>
                <a:cubicBezTo>
                  <a:pt x="3261890" y="4611163"/>
                  <a:pt x="3244887" y="4669666"/>
                  <a:pt x="3233189" y="4681364"/>
                </a:cubicBezTo>
                <a:cubicBezTo>
                  <a:pt x="3219331" y="4695222"/>
                  <a:pt x="3187324" y="4700781"/>
                  <a:pt x="3169578" y="4705218"/>
                </a:cubicBezTo>
                <a:cubicBezTo>
                  <a:pt x="3158976" y="4689315"/>
                  <a:pt x="3153325" y="4668619"/>
                  <a:pt x="3137773" y="4657510"/>
                </a:cubicBezTo>
                <a:cubicBezTo>
                  <a:pt x="3130953" y="4652638"/>
                  <a:pt x="3122216" y="4666646"/>
                  <a:pt x="3113919" y="4665461"/>
                </a:cubicBezTo>
                <a:cubicBezTo>
                  <a:pt x="3102185" y="4663785"/>
                  <a:pt x="3093009" y="4654228"/>
                  <a:pt x="3082114" y="4649559"/>
                </a:cubicBezTo>
                <a:cubicBezTo>
                  <a:pt x="3074410" y="4646257"/>
                  <a:pt x="3066211" y="4644258"/>
                  <a:pt x="3058260" y="4641607"/>
                </a:cubicBezTo>
                <a:cubicBezTo>
                  <a:pt x="3050309" y="4644258"/>
                  <a:pt x="3041380" y="4644910"/>
                  <a:pt x="3034406" y="4649559"/>
                </a:cubicBezTo>
                <a:cubicBezTo>
                  <a:pt x="3011983" y="4664508"/>
                  <a:pt x="2991386" y="4702161"/>
                  <a:pt x="2978747" y="4721120"/>
                </a:cubicBezTo>
                <a:cubicBezTo>
                  <a:pt x="2976097" y="4729071"/>
                  <a:pt x="2973739" y="4737126"/>
                  <a:pt x="2970796" y="4744974"/>
                </a:cubicBezTo>
                <a:cubicBezTo>
                  <a:pt x="2965784" y="4758338"/>
                  <a:pt x="2959407" y="4771190"/>
                  <a:pt x="2954893" y="4784731"/>
                </a:cubicBezTo>
                <a:cubicBezTo>
                  <a:pt x="2951437" y="4795098"/>
                  <a:pt x="2950082" y="4806069"/>
                  <a:pt x="2946942" y="4816536"/>
                </a:cubicBezTo>
                <a:cubicBezTo>
                  <a:pt x="2942125" y="4832592"/>
                  <a:pt x="2936340" y="4848341"/>
                  <a:pt x="2931039" y="4864244"/>
                </a:cubicBezTo>
                <a:cubicBezTo>
                  <a:pt x="2933689" y="4962310"/>
                  <a:pt x="2934324" y="5060451"/>
                  <a:pt x="2938990" y="5158442"/>
                </a:cubicBezTo>
                <a:cubicBezTo>
                  <a:pt x="2939633" y="5171942"/>
                  <a:pt x="2945718" y="5184740"/>
                  <a:pt x="2946942" y="5198199"/>
                </a:cubicBezTo>
                <a:cubicBezTo>
                  <a:pt x="2951028" y="5243149"/>
                  <a:pt x="2950983" y="5288405"/>
                  <a:pt x="2954893" y="5333371"/>
                </a:cubicBezTo>
                <a:cubicBezTo>
                  <a:pt x="2956290" y="5349432"/>
                  <a:pt x="2960392" y="5365144"/>
                  <a:pt x="2962844" y="5381079"/>
                </a:cubicBezTo>
                <a:cubicBezTo>
                  <a:pt x="2965694" y="5399602"/>
                  <a:pt x="2968145" y="5418185"/>
                  <a:pt x="2970796" y="5436738"/>
                </a:cubicBezTo>
                <a:cubicBezTo>
                  <a:pt x="2965495" y="5484446"/>
                  <a:pt x="2963875" y="5532708"/>
                  <a:pt x="2954893" y="5579861"/>
                </a:cubicBezTo>
                <a:cubicBezTo>
                  <a:pt x="2953105" y="5589249"/>
                  <a:pt x="2943731" y="5595418"/>
                  <a:pt x="2938990" y="5603715"/>
                </a:cubicBezTo>
                <a:cubicBezTo>
                  <a:pt x="2912365" y="5650308"/>
                  <a:pt x="2934862" y="5620626"/>
                  <a:pt x="2907185" y="5659374"/>
                </a:cubicBezTo>
                <a:cubicBezTo>
                  <a:pt x="2899482" y="5670158"/>
                  <a:pt x="2893512" y="5682695"/>
                  <a:pt x="2883331" y="5691179"/>
                </a:cubicBezTo>
                <a:cubicBezTo>
                  <a:pt x="2876892" y="5696545"/>
                  <a:pt x="2867428" y="5696480"/>
                  <a:pt x="2859477" y="5699131"/>
                </a:cubicBezTo>
                <a:cubicBezTo>
                  <a:pt x="2843503" y="5747056"/>
                  <a:pt x="2865069" y="5701098"/>
                  <a:pt x="2819721" y="5738887"/>
                </a:cubicBezTo>
                <a:cubicBezTo>
                  <a:pt x="2770670" y="5779762"/>
                  <a:pt x="2842240" y="5746964"/>
                  <a:pt x="2779964" y="5786595"/>
                </a:cubicBezTo>
                <a:cubicBezTo>
                  <a:pt x="2759964" y="5799322"/>
                  <a:pt x="2736078" y="5805250"/>
                  <a:pt x="2716354" y="5818400"/>
                </a:cubicBezTo>
                <a:cubicBezTo>
                  <a:pt x="2700451" y="5829002"/>
                  <a:pt x="2685741" y="5841659"/>
                  <a:pt x="2668646" y="5850206"/>
                </a:cubicBezTo>
                <a:lnTo>
                  <a:pt x="2573230" y="5897913"/>
                </a:lnTo>
                <a:cubicBezTo>
                  <a:pt x="2553758" y="5907649"/>
                  <a:pt x="2514025" y="5929391"/>
                  <a:pt x="2493717" y="5929719"/>
                </a:cubicBezTo>
                <a:lnTo>
                  <a:pt x="2000737" y="5937670"/>
                </a:lnTo>
                <a:cubicBezTo>
                  <a:pt x="1984834" y="5940320"/>
                  <a:pt x="1969027" y="5943621"/>
                  <a:pt x="1953029" y="5945621"/>
                </a:cubicBezTo>
                <a:cubicBezTo>
                  <a:pt x="1926598" y="5948925"/>
                  <a:pt x="1899843" y="5949522"/>
                  <a:pt x="1873516" y="5953572"/>
                </a:cubicBezTo>
                <a:cubicBezTo>
                  <a:pt x="1800326" y="5964832"/>
                  <a:pt x="1928521" y="5966194"/>
                  <a:pt x="1794003" y="5969475"/>
                </a:cubicBezTo>
                <a:cubicBezTo>
                  <a:pt x="1595262" y="5974322"/>
                  <a:pt x="1396438" y="5974776"/>
                  <a:pt x="1197655" y="5977426"/>
                </a:cubicBezTo>
                <a:lnTo>
                  <a:pt x="323011" y="5961524"/>
                </a:lnTo>
                <a:cubicBezTo>
                  <a:pt x="295997" y="5960624"/>
                  <a:pt x="268806" y="5955112"/>
                  <a:pt x="243498" y="5945621"/>
                </a:cubicBezTo>
                <a:cubicBezTo>
                  <a:pt x="225602" y="5938910"/>
                  <a:pt x="195790" y="5913816"/>
                  <a:pt x="195790" y="5913816"/>
                </a:cubicBezTo>
                <a:cubicBezTo>
                  <a:pt x="139087" y="5838211"/>
                  <a:pt x="166824" y="5868947"/>
                  <a:pt x="116277" y="5818400"/>
                </a:cubicBezTo>
                <a:cubicBezTo>
                  <a:pt x="110976" y="5807798"/>
                  <a:pt x="106256" y="5796886"/>
                  <a:pt x="100375" y="5786595"/>
                </a:cubicBezTo>
                <a:cubicBezTo>
                  <a:pt x="95634" y="5778298"/>
                  <a:pt x="88021" y="5771614"/>
                  <a:pt x="84472" y="5762741"/>
                </a:cubicBezTo>
                <a:cubicBezTo>
                  <a:pt x="77306" y="5744826"/>
                  <a:pt x="73542" y="5725726"/>
                  <a:pt x="68570" y="5707082"/>
                </a:cubicBezTo>
                <a:cubicBezTo>
                  <a:pt x="47481" y="5627999"/>
                  <a:pt x="52373" y="5641709"/>
                  <a:pt x="36764" y="5548056"/>
                </a:cubicBezTo>
                <a:cubicBezTo>
                  <a:pt x="26162" y="5320119"/>
                  <a:pt x="0" y="5092374"/>
                  <a:pt x="4959" y="4864244"/>
                </a:cubicBezTo>
                <a:cubicBezTo>
                  <a:pt x="8701" y="4692090"/>
                  <a:pt x="14442" y="4394150"/>
                  <a:pt x="20862" y="4212237"/>
                </a:cubicBezTo>
                <a:cubicBezTo>
                  <a:pt x="25447" y="4082338"/>
                  <a:pt x="32827" y="3952543"/>
                  <a:pt x="36764" y="3822623"/>
                </a:cubicBezTo>
                <a:cubicBezTo>
                  <a:pt x="48250" y="3443634"/>
                  <a:pt x="42728" y="3647712"/>
                  <a:pt x="52667" y="3210372"/>
                </a:cubicBezTo>
                <a:cubicBezTo>
                  <a:pt x="47366" y="2818108"/>
                  <a:pt x="46214" y="2425765"/>
                  <a:pt x="36764" y="2033579"/>
                </a:cubicBezTo>
                <a:cubicBezTo>
                  <a:pt x="35608" y="1985592"/>
                  <a:pt x="23453" y="1938387"/>
                  <a:pt x="20862" y="1890456"/>
                </a:cubicBezTo>
                <a:cubicBezTo>
                  <a:pt x="12846" y="1742154"/>
                  <a:pt x="10260" y="1593607"/>
                  <a:pt x="4959" y="1445183"/>
                </a:cubicBezTo>
                <a:cubicBezTo>
                  <a:pt x="7609" y="1238449"/>
                  <a:pt x="8265" y="1031680"/>
                  <a:pt x="12910" y="824981"/>
                </a:cubicBezTo>
                <a:cubicBezTo>
                  <a:pt x="13454" y="800769"/>
                  <a:pt x="24051" y="704863"/>
                  <a:pt x="28813" y="673906"/>
                </a:cubicBezTo>
                <a:cubicBezTo>
                  <a:pt x="30868" y="660549"/>
                  <a:pt x="34709" y="647507"/>
                  <a:pt x="36764" y="634150"/>
                </a:cubicBezTo>
                <a:cubicBezTo>
                  <a:pt x="40013" y="613030"/>
                  <a:pt x="42065" y="591743"/>
                  <a:pt x="44716" y="570539"/>
                </a:cubicBezTo>
                <a:cubicBezTo>
                  <a:pt x="47366" y="528132"/>
                  <a:pt x="49408" y="485683"/>
                  <a:pt x="52667" y="443319"/>
                </a:cubicBezTo>
                <a:cubicBezTo>
                  <a:pt x="68261" y="240592"/>
                  <a:pt x="52941" y="479783"/>
                  <a:pt x="68570" y="292244"/>
                </a:cubicBezTo>
                <a:cubicBezTo>
                  <a:pt x="85830" y="85133"/>
                  <a:pt x="62081" y="227493"/>
                  <a:pt x="84472" y="149120"/>
                </a:cubicBezTo>
                <a:cubicBezTo>
                  <a:pt x="94211" y="115031"/>
                  <a:pt x="98587" y="79842"/>
                  <a:pt x="108326" y="45753"/>
                </a:cubicBezTo>
                <a:cubicBezTo>
                  <a:pt x="110628" y="37694"/>
                  <a:pt x="110350" y="27826"/>
                  <a:pt x="116277" y="21899"/>
                </a:cubicBezTo>
                <a:cubicBezTo>
                  <a:pt x="122204" y="15972"/>
                  <a:pt x="132180" y="16598"/>
                  <a:pt x="140131" y="13948"/>
                </a:cubicBezTo>
                <a:cubicBezTo>
                  <a:pt x="160119" y="73906"/>
                  <a:pt x="133157" y="0"/>
                  <a:pt x="163985" y="61656"/>
                </a:cubicBezTo>
                <a:cubicBezTo>
                  <a:pt x="167733" y="69153"/>
                  <a:pt x="166701" y="78965"/>
                  <a:pt x="171937" y="85510"/>
                </a:cubicBezTo>
                <a:cubicBezTo>
                  <a:pt x="177907" y="92972"/>
                  <a:pt x="187839" y="96111"/>
                  <a:pt x="195790" y="101412"/>
                </a:cubicBezTo>
                <a:cubicBezTo>
                  <a:pt x="206392" y="96111"/>
                  <a:pt x="219214" y="93891"/>
                  <a:pt x="227596" y="85510"/>
                </a:cubicBezTo>
                <a:cubicBezTo>
                  <a:pt x="233523" y="79584"/>
                  <a:pt x="203742" y="57681"/>
                  <a:pt x="203742" y="53705"/>
                </a:cubicBezTo>
                <a:close/>
              </a:path>
            </a:pathLst>
          </a:cu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828800" y="2214563"/>
            <a:ext cx="2514600" cy="1062037"/>
          </a:xfrm>
          <a:custGeom>
            <a:avLst/>
            <a:gdLst>
              <a:gd name="connsiteX0" fmla="*/ 0 w 3625795"/>
              <a:gd name="connsiteY0" fmla="*/ 934278 h 934278"/>
              <a:gd name="connsiteX1" fmla="*/ 1494845 w 3625795"/>
              <a:gd name="connsiteY1" fmla="*/ 19878 h 934278"/>
              <a:gd name="connsiteX2" fmla="*/ 3625795 w 3625795"/>
              <a:gd name="connsiteY2" fmla="*/ 815008 h 93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795" h="934278">
                <a:moveTo>
                  <a:pt x="0" y="934278"/>
                </a:moveTo>
                <a:cubicBezTo>
                  <a:pt x="445273" y="487017"/>
                  <a:pt x="890546" y="39756"/>
                  <a:pt x="1494845" y="19878"/>
                </a:cubicBezTo>
                <a:cubicBezTo>
                  <a:pt x="2099144" y="0"/>
                  <a:pt x="3625795" y="815008"/>
                  <a:pt x="3625795" y="815008"/>
                </a:cubicBezTo>
              </a:path>
            </a:pathLst>
          </a:custGeom>
          <a:ln w="50800">
            <a:solidFill>
              <a:srgbClr val="46787A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352800" y="2281238"/>
            <a:ext cx="2613025" cy="2792412"/>
          </a:xfrm>
          <a:custGeom>
            <a:avLst/>
            <a:gdLst>
              <a:gd name="connsiteX0" fmla="*/ 228900 w 2611732"/>
              <a:gd name="connsiteY0" fmla="*/ 469127 h 2790908"/>
              <a:gd name="connsiteX1" fmla="*/ 260705 w 2611732"/>
              <a:gd name="connsiteY1" fmla="*/ 397566 h 2790908"/>
              <a:gd name="connsiteX2" fmla="*/ 284559 w 2611732"/>
              <a:gd name="connsiteY2" fmla="*/ 333955 h 2790908"/>
              <a:gd name="connsiteX3" fmla="*/ 300462 w 2611732"/>
              <a:gd name="connsiteY3" fmla="*/ 310101 h 2790908"/>
              <a:gd name="connsiteX4" fmla="*/ 324316 w 2611732"/>
              <a:gd name="connsiteY4" fmla="*/ 294199 h 2790908"/>
              <a:gd name="connsiteX5" fmla="*/ 340218 w 2611732"/>
              <a:gd name="connsiteY5" fmla="*/ 262393 h 2790908"/>
              <a:gd name="connsiteX6" fmla="*/ 459488 w 2611732"/>
              <a:gd name="connsiteY6" fmla="*/ 214686 h 2790908"/>
              <a:gd name="connsiteX7" fmla="*/ 753686 w 2611732"/>
              <a:gd name="connsiteY7" fmla="*/ 198783 h 2790908"/>
              <a:gd name="connsiteX8" fmla="*/ 801394 w 2611732"/>
              <a:gd name="connsiteY8" fmla="*/ 151075 h 2790908"/>
              <a:gd name="connsiteX9" fmla="*/ 841150 w 2611732"/>
              <a:gd name="connsiteY9" fmla="*/ 95416 h 2790908"/>
              <a:gd name="connsiteX10" fmla="*/ 865004 w 2611732"/>
              <a:gd name="connsiteY10" fmla="*/ 79513 h 2790908"/>
              <a:gd name="connsiteX11" fmla="*/ 936566 w 2611732"/>
              <a:gd name="connsiteY11" fmla="*/ 15903 h 2790908"/>
              <a:gd name="connsiteX12" fmla="*/ 1008128 w 2611732"/>
              <a:gd name="connsiteY12" fmla="*/ 0 h 2790908"/>
              <a:gd name="connsiteX13" fmla="*/ 1198959 w 2611732"/>
              <a:gd name="connsiteY13" fmla="*/ 7952 h 2790908"/>
              <a:gd name="connsiteX14" fmla="*/ 1413644 w 2611732"/>
              <a:gd name="connsiteY14" fmla="*/ 23854 h 2790908"/>
              <a:gd name="connsiteX15" fmla="*/ 1461352 w 2611732"/>
              <a:gd name="connsiteY15" fmla="*/ 31806 h 2790908"/>
              <a:gd name="connsiteX16" fmla="*/ 1517011 w 2611732"/>
              <a:gd name="connsiteY16" fmla="*/ 39757 h 2790908"/>
              <a:gd name="connsiteX17" fmla="*/ 1588573 w 2611732"/>
              <a:gd name="connsiteY17" fmla="*/ 55659 h 2790908"/>
              <a:gd name="connsiteX18" fmla="*/ 1668086 w 2611732"/>
              <a:gd name="connsiteY18" fmla="*/ 63611 h 2790908"/>
              <a:gd name="connsiteX19" fmla="*/ 1747599 w 2611732"/>
              <a:gd name="connsiteY19" fmla="*/ 79513 h 2790908"/>
              <a:gd name="connsiteX20" fmla="*/ 1771453 w 2611732"/>
              <a:gd name="connsiteY20" fmla="*/ 87465 h 2790908"/>
              <a:gd name="connsiteX21" fmla="*/ 1803258 w 2611732"/>
              <a:gd name="connsiteY21" fmla="*/ 95416 h 2790908"/>
              <a:gd name="connsiteX22" fmla="*/ 1850966 w 2611732"/>
              <a:gd name="connsiteY22" fmla="*/ 111319 h 2790908"/>
              <a:gd name="connsiteX23" fmla="*/ 1874820 w 2611732"/>
              <a:gd name="connsiteY23" fmla="*/ 119270 h 2790908"/>
              <a:gd name="connsiteX24" fmla="*/ 1906625 w 2611732"/>
              <a:gd name="connsiteY24" fmla="*/ 127221 h 2790908"/>
              <a:gd name="connsiteX25" fmla="*/ 1954333 w 2611732"/>
              <a:gd name="connsiteY25" fmla="*/ 159026 h 2790908"/>
              <a:gd name="connsiteX26" fmla="*/ 2002041 w 2611732"/>
              <a:gd name="connsiteY26" fmla="*/ 206734 h 2790908"/>
              <a:gd name="connsiteX27" fmla="*/ 2009992 w 2611732"/>
              <a:gd name="connsiteY27" fmla="*/ 230588 h 2790908"/>
              <a:gd name="connsiteX28" fmla="*/ 2025895 w 2611732"/>
              <a:gd name="connsiteY28" fmla="*/ 254442 h 2790908"/>
              <a:gd name="connsiteX29" fmla="*/ 2033846 w 2611732"/>
              <a:gd name="connsiteY29" fmla="*/ 286247 h 2790908"/>
              <a:gd name="connsiteX30" fmla="*/ 2049749 w 2611732"/>
              <a:gd name="connsiteY30" fmla="*/ 333955 h 2790908"/>
              <a:gd name="connsiteX31" fmla="*/ 2065651 w 2611732"/>
              <a:gd name="connsiteY31" fmla="*/ 381663 h 2790908"/>
              <a:gd name="connsiteX32" fmla="*/ 2089505 w 2611732"/>
              <a:gd name="connsiteY32" fmla="*/ 453225 h 2790908"/>
              <a:gd name="connsiteX33" fmla="*/ 2097456 w 2611732"/>
              <a:gd name="connsiteY33" fmla="*/ 477079 h 2790908"/>
              <a:gd name="connsiteX34" fmla="*/ 2137213 w 2611732"/>
              <a:gd name="connsiteY34" fmla="*/ 540689 h 2790908"/>
              <a:gd name="connsiteX35" fmla="*/ 2169018 w 2611732"/>
              <a:gd name="connsiteY35" fmla="*/ 604299 h 2790908"/>
              <a:gd name="connsiteX36" fmla="*/ 2224677 w 2611732"/>
              <a:gd name="connsiteY36" fmla="*/ 675861 h 2790908"/>
              <a:gd name="connsiteX37" fmla="*/ 2272385 w 2611732"/>
              <a:gd name="connsiteY37" fmla="*/ 731520 h 2790908"/>
              <a:gd name="connsiteX38" fmla="*/ 2320093 w 2611732"/>
              <a:gd name="connsiteY38" fmla="*/ 818985 h 2790908"/>
              <a:gd name="connsiteX39" fmla="*/ 2383703 w 2611732"/>
              <a:gd name="connsiteY39" fmla="*/ 866693 h 2790908"/>
              <a:gd name="connsiteX40" fmla="*/ 2439363 w 2611732"/>
              <a:gd name="connsiteY40" fmla="*/ 930303 h 2790908"/>
              <a:gd name="connsiteX41" fmla="*/ 2463216 w 2611732"/>
              <a:gd name="connsiteY41" fmla="*/ 1001865 h 2790908"/>
              <a:gd name="connsiteX42" fmla="*/ 2471168 w 2611732"/>
              <a:gd name="connsiteY42" fmla="*/ 1025719 h 2790908"/>
              <a:gd name="connsiteX43" fmla="*/ 2502973 w 2611732"/>
              <a:gd name="connsiteY43" fmla="*/ 1065475 h 2790908"/>
              <a:gd name="connsiteX44" fmla="*/ 2534778 w 2611732"/>
              <a:gd name="connsiteY44" fmla="*/ 1152939 h 2790908"/>
              <a:gd name="connsiteX45" fmla="*/ 2550681 w 2611732"/>
              <a:gd name="connsiteY45" fmla="*/ 1311966 h 2790908"/>
              <a:gd name="connsiteX46" fmla="*/ 2558632 w 2611732"/>
              <a:gd name="connsiteY46" fmla="*/ 1383527 h 2790908"/>
              <a:gd name="connsiteX47" fmla="*/ 2574535 w 2611732"/>
              <a:gd name="connsiteY47" fmla="*/ 1582310 h 2790908"/>
              <a:gd name="connsiteX48" fmla="*/ 2582486 w 2611732"/>
              <a:gd name="connsiteY48" fmla="*/ 1645920 h 2790908"/>
              <a:gd name="connsiteX49" fmla="*/ 2606340 w 2611732"/>
              <a:gd name="connsiteY49" fmla="*/ 1979875 h 2790908"/>
              <a:gd name="connsiteX50" fmla="*/ 2566583 w 2611732"/>
              <a:gd name="connsiteY50" fmla="*/ 2099145 h 2790908"/>
              <a:gd name="connsiteX51" fmla="*/ 2542729 w 2611732"/>
              <a:gd name="connsiteY51" fmla="*/ 2115047 h 2790908"/>
              <a:gd name="connsiteX52" fmla="*/ 2518876 w 2611732"/>
              <a:gd name="connsiteY52" fmla="*/ 2146853 h 2790908"/>
              <a:gd name="connsiteX53" fmla="*/ 2510924 w 2611732"/>
              <a:gd name="connsiteY53" fmla="*/ 2170706 h 2790908"/>
              <a:gd name="connsiteX54" fmla="*/ 2487070 w 2611732"/>
              <a:gd name="connsiteY54" fmla="*/ 2194560 h 2790908"/>
              <a:gd name="connsiteX55" fmla="*/ 2447314 w 2611732"/>
              <a:gd name="connsiteY55" fmla="*/ 2266122 h 2790908"/>
              <a:gd name="connsiteX56" fmla="*/ 2415509 w 2611732"/>
              <a:gd name="connsiteY56" fmla="*/ 2282025 h 2790908"/>
              <a:gd name="connsiteX57" fmla="*/ 2391655 w 2611732"/>
              <a:gd name="connsiteY57" fmla="*/ 2337684 h 2790908"/>
              <a:gd name="connsiteX58" fmla="*/ 2343947 w 2611732"/>
              <a:gd name="connsiteY58" fmla="*/ 2369489 h 2790908"/>
              <a:gd name="connsiteX59" fmla="*/ 2280336 w 2611732"/>
              <a:gd name="connsiteY59" fmla="*/ 2425148 h 2790908"/>
              <a:gd name="connsiteX60" fmla="*/ 2248531 w 2611732"/>
              <a:gd name="connsiteY60" fmla="*/ 2433099 h 2790908"/>
              <a:gd name="connsiteX61" fmla="*/ 2200823 w 2611732"/>
              <a:gd name="connsiteY61" fmla="*/ 2464905 h 2790908"/>
              <a:gd name="connsiteX62" fmla="*/ 2145164 w 2611732"/>
              <a:gd name="connsiteY62" fmla="*/ 2488759 h 2790908"/>
              <a:gd name="connsiteX63" fmla="*/ 2089505 w 2611732"/>
              <a:gd name="connsiteY63" fmla="*/ 2504661 h 2790908"/>
              <a:gd name="connsiteX64" fmla="*/ 2065651 w 2611732"/>
              <a:gd name="connsiteY64" fmla="*/ 2520564 h 2790908"/>
              <a:gd name="connsiteX65" fmla="*/ 2033846 w 2611732"/>
              <a:gd name="connsiteY65" fmla="*/ 2528515 h 2790908"/>
              <a:gd name="connsiteX66" fmla="*/ 2009992 w 2611732"/>
              <a:gd name="connsiteY66" fmla="*/ 2536466 h 2790908"/>
              <a:gd name="connsiteX67" fmla="*/ 1986138 w 2611732"/>
              <a:gd name="connsiteY67" fmla="*/ 2552369 h 2790908"/>
              <a:gd name="connsiteX68" fmla="*/ 1954333 w 2611732"/>
              <a:gd name="connsiteY68" fmla="*/ 2560320 h 2790908"/>
              <a:gd name="connsiteX69" fmla="*/ 1898674 w 2611732"/>
              <a:gd name="connsiteY69" fmla="*/ 2576223 h 2790908"/>
              <a:gd name="connsiteX70" fmla="*/ 1874820 w 2611732"/>
              <a:gd name="connsiteY70" fmla="*/ 2592126 h 2790908"/>
              <a:gd name="connsiteX71" fmla="*/ 1803258 w 2611732"/>
              <a:gd name="connsiteY71" fmla="*/ 2615979 h 2790908"/>
              <a:gd name="connsiteX72" fmla="*/ 1755550 w 2611732"/>
              <a:gd name="connsiteY72" fmla="*/ 2631882 h 2790908"/>
              <a:gd name="connsiteX73" fmla="*/ 1691940 w 2611732"/>
              <a:gd name="connsiteY73" fmla="*/ 2655736 h 2790908"/>
              <a:gd name="connsiteX74" fmla="*/ 1660135 w 2611732"/>
              <a:gd name="connsiteY74" fmla="*/ 2679590 h 2790908"/>
              <a:gd name="connsiteX75" fmla="*/ 1612427 w 2611732"/>
              <a:gd name="connsiteY75" fmla="*/ 2695493 h 2790908"/>
              <a:gd name="connsiteX76" fmla="*/ 1580622 w 2611732"/>
              <a:gd name="connsiteY76" fmla="*/ 2711395 h 2790908"/>
              <a:gd name="connsiteX77" fmla="*/ 1532914 w 2611732"/>
              <a:gd name="connsiteY77" fmla="*/ 2727298 h 2790908"/>
              <a:gd name="connsiteX78" fmla="*/ 1509060 w 2611732"/>
              <a:gd name="connsiteY78" fmla="*/ 2743200 h 2790908"/>
              <a:gd name="connsiteX79" fmla="*/ 1461352 w 2611732"/>
              <a:gd name="connsiteY79" fmla="*/ 2751152 h 2790908"/>
              <a:gd name="connsiteX80" fmla="*/ 1373888 w 2611732"/>
              <a:gd name="connsiteY80" fmla="*/ 2767054 h 2790908"/>
              <a:gd name="connsiteX81" fmla="*/ 1294375 w 2611732"/>
              <a:gd name="connsiteY81" fmla="*/ 2775006 h 2790908"/>
              <a:gd name="connsiteX82" fmla="*/ 1230764 w 2611732"/>
              <a:gd name="connsiteY82" fmla="*/ 2782957 h 2790908"/>
              <a:gd name="connsiteX83" fmla="*/ 713929 w 2611732"/>
              <a:gd name="connsiteY83" fmla="*/ 2790908 h 2790908"/>
              <a:gd name="connsiteX84" fmla="*/ 674173 w 2611732"/>
              <a:gd name="connsiteY84" fmla="*/ 2775006 h 2790908"/>
              <a:gd name="connsiteX85" fmla="*/ 642368 w 2611732"/>
              <a:gd name="connsiteY85" fmla="*/ 2751152 h 2790908"/>
              <a:gd name="connsiteX86" fmla="*/ 610563 w 2611732"/>
              <a:gd name="connsiteY86" fmla="*/ 2743200 h 2790908"/>
              <a:gd name="connsiteX87" fmla="*/ 539001 w 2611732"/>
              <a:gd name="connsiteY87" fmla="*/ 2703444 h 2790908"/>
              <a:gd name="connsiteX88" fmla="*/ 419731 w 2611732"/>
              <a:gd name="connsiteY88" fmla="*/ 2639833 h 2790908"/>
              <a:gd name="connsiteX89" fmla="*/ 276608 w 2611732"/>
              <a:gd name="connsiteY89" fmla="*/ 2552369 h 2790908"/>
              <a:gd name="connsiteX90" fmla="*/ 228900 w 2611732"/>
              <a:gd name="connsiteY90" fmla="*/ 2528515 h 2790908"/>
              <a:gd name="connsiteX91" fmla="*/ 181192 w 2611732"/>
              <a:gd name="connsiteY91" fmla="*/ 2496710 h 2790908"/>
              <a:gd name="connsiteX92" fmla="*/ 141436 w 2611732"/>
              <a:gd name="connsiteY92" fmla="*/ 2464905 h 2790908"/>
              <a:gd name="connsiteX93" fmla="*/ 93728 w 2611732"/>
              <a:gd name="connsiteY93" fmla="*/ 2417197 h 2790908"/>
              <a:gd name="connsiteX94" fmla="*/ 69874 w 2611732"/>
              <a:gd name="connsiteY94" fmla="*/ 2377440 h 2790908"/>
              <a:gd name="connsiteX95" fmla="*/ 22166 w 2611732"/>
              <a:gd name="connsiteY95" fmla="*/ 2305879 h 2790908"/>
              <a:gd name="connsiteX96" fmla="*/ 6263 w 2611732"/>
              <a:gd name="connsiteY96" fmla="*/ 2266122 h 2790908"/>
              <a:gd name="connsiteX97" fmla="*/ 22166 w 2611732"/>
              <a:gd name="connsiteY97" fmla="*/ 2051437 h 2790908"/>
              <a:gd name="connsiteX98" fmla="*/ 30117 w 2611732"/>
              <a:gd name="connsiteY98" fmla="*/ 2027583 h 2790908"/>
              <a:gd name="connsiteX99" fmla="*/ 46020 w 2611732"/>
              <a:gd name="connsiteY99" fmla="*/ 2003729 h 2790908"/>
              <a:gd name="connsiteX100" fmla="*/ 85776 w 2611732"/>
              <a:gd name="connsiteY100" fmla="*/ 1892411 h 2790908"/>
              <a:gd name="connsiteX101" fmla="*/ 109630 w 2611732"/>
              <a:gd name="connsiteY101" fmla="*/ 1836752 h 2790908"/>
              <a:gd name="connsiteX102" fmla="*/ 133484 w 2611732"/>
              <a:gd name="connsiteY102" fmla="*/ 1773141 h 2790908"/>
              <a:gd name="connsiteX103" fmla="*/ 141436 w 2611732"/>
              <a:gd name="connsiteY103" fmla="*/ 1749287 h 2790908"/>
              <a:gd name="connsiteX104" fmla="*/ 157338 w 2611732"/>
              <a:gd name="connsiteY104" fmla="*/ 1709531 h 2790908"/>
              <a:gd name="connsiteX105" fmla="*/ 189143 w 2611732"/>
              <a:gd name="connsiteY105" fmla="*/ 1630018 h 2790908"/>
              <a:gd name="connsiteX106" fmla="*/ 205046 w 2611732"/>
              <a:gd name="connsiteY106" fmla="*/ 1606164 h 2790908"/>
              <a:gd name="connsiteX107" fmla="*/ 197095 w 2611732"/>
              <a:gd name="connsiteY107" fmla="*/ 1168842 h 2790908"/>
              <a:gd name="connsiteX108" fmla="*/ 205046 w 2611732"/>
              <a:gd name="connsiteY108" fmla="*/ 572494 h 2790908"/>
              <a:gd name="connsiteX109" fmla="*/ 220949 w 2611732"/>
              <a:gd name="connsiteY109" fmla="*/ 500933 h 2790908"/>
              <a:gd name="connsiteX110" fmla="*/ 228900 w 2611732"/>
              <a:gd name="connsiteY110" fmla="*/ 445273 h 2790908"/>
              <a:gd name="connsiteX111" fmla="*/ 252754 w 2611732"/>
              <a:gd name="connsiteY111" fmla="*/ 413468 h 279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611732" h="2790908">
                <a:moveTo>
                  <a:pt x="228900" y="469127"/>
                </a:moveTo>
                <a:cubicBezTo>
                  <a:pt x="247825" y="412353"/>
                  <a:pt x="235505" y="435367"/>
                  <a:pt x="260705" y="397566"/>
                </a:cubicBezTo>
                <a:cubicBezTo>
                  <a:pt x="269401" y="362779"/>
                  <a:pt x="266078" y="366296"/>
                  <a:pt x="284559" y="333955"/>
                </a:cubicBezTo>
                <a:cubicBezTo>
                  <a:pt x="289300" y="325658"/>
                  <a:pt x="293705" y="316858"/>
                  <a:pt x="300462" y="310101"/>
                </a:cubicBezTo>
                <a:cubicBezTo>
                  <a:pt x="307219" y="303344"/>
                  <a:pt x="316365" y="299500"/>
                  <a:pt x="324316" y="294199"/>
                </a:cubicBezTo>
                <a:cubicBezTo>
                  <a:pt x="329617" y="283597"/>
                  <a:pt x="331837" y="270775"/>
                  <a:pt x="340218" y="262393"/>
                </a:cubicBezTo>
                <a:cubicBezTo>
                  <a:pt x="372963" y="229647"/>
                  <a:pt x="414393" y="218607"/>
                  <a:pt x="459488" y="214686"/>
                </a:cubicBezTo>
                <a:cubicBezTo>
                  <a:pt x="557328" y="206178"/>
                  <a:pt x="655620" y="204084"/>
                  <a:pt x="753686" y="198783"/>
                </a:cubicBezTo>
                <a:cubicBezTo>
                  <a:pt x="788142" y="129872"/>
                  <a:pt x="745735" y="198783"/>
                  <a:pt x="801394" y="151075"/>
                </a:cubicBezTo>
                <a:cubicBezTo>
                  <a:pt x="845227" y="113503"/>
                  <a:pt x="807625" y="128942"/>
                  <a:pt x="841150" y="95416"/>
                </a:cubicBezTo>
                <a:cubicBezTo>
                  <a:pt x="847907" y="88659"/>
                  <a:pt x="858247" y="86270"/>
                  <a:pt x="865004" y="79513"/>
                </a:cubicBezTo>
                <a:cubicBezTo>
                  <a:pt x="892192" y="52325"/>
                  <a:pt x="889562" y="26349"/>
                  <a:pt x="936566" y="15903"/>
                </a:cubicBezTo>
                <a:lnTo>
                  <a:pt x="1008128" y="0"/>
                </a:lnTo>
                <a:lnTo>
                  <a:pt x="1198959" y="7952"/>
                </a:lnTo>
                <a:cubicBezTo>
                  <a:pt x="1270244" y="11429"/>
                  <a:pt x="1342615" y="14975"/>
                  <a:pt x="1413644" y="23854"/>
                </a:cubicBezTo>
                <a:cubicBezTo>
                  <a:pt x="1429642" y="25854"/>
                  <a:pt x="1445417" y="29354"/>
                  <a:pt x="1461352" y="31806"/>
                </a:cubicBezTo>
                <a:cubicBezTo>
                  <a:pt x="1479875" y="34656"/>
                  <a:pt x="1498572" y="36405"/>
                  <a:pt x="1517011" y="39757"/>
                </a:cubicBezTo>
                <a:cubicBezTo>
                  <a:pt x="1568985" y="49207"/>
                  <a:pt x="1529372" y="47765"/>
                  <a:pt x="1588573" y="55659"/>
                </a:cubicBezTo>
                <a:cubicBezTo>
                  <a:pt x="1614976" y="59179"/>
                  <a:pt x="1641582" y="60960"/>
                  <a:pt x="1668086" y="63611"/>
                </a:cubicBezTo>
                <a:cubicBezTo>
                  <a:pt x="1721982" y="81575"/>
                  <a:pt x="1656224" y="61238"/>
                  <a:pt x="1747599" y="79513"/>
                </a:cubicBezTo>
                <a:cubicBezTo>
                  <a:pt x="1755818" y="81157"/>
                  <a:pt x="1763394" y="85162"/>
                  <a:pt x="1771453" y="87465"/>
                </a:cubicBezTo>
                <a:cubicBezTo>
                  <a:pt x="1781960" y="90467"/>
                  <a:pt x="1792791" y="92276"/>
                  <a:pt x="1803258" y="95416"/>
                </a:cubicBezTo>
                <a:cubicBezTo>
                  <a:pt x="1819314" y="100233"/>
                  <a:pt x="1835063" y="106018"/>
                  <a:pt x="1850966" y="111319"/>
                </a:cubicBezTo>
                <a:cubicBezTo>
                  <a:pt x="1858917" y="113969"/>
                  <a:pt x="1866689" y="117237"/>
                  <a:pt x="1874820" y="119270"/>
                </a:cubicBezTo>
                <a:lnTo>
                  <a:pt x="1906625" y="127221"/>
                </a:lnTo>
                <a:cubicBezTo>
                  <a:pt x="1922528" y="137823"/>
                  <a:pt x="1942866" y="143736"/>
                  <a:pt x="1954333" y="159026"/>
                </a:cubicBezTo>
                <a:cubicBezTo>
                  <a:pt x="1983921" y="198477"/>
                  <a:pt x="1967160" y="183481"/>
                  <a:pt x="2002041" y="206734"/>
                </a:cubicBezTo>
                <a:cubicBezTo>
                  <a:pt x="2004691" y="214685"/>
                  <a:pt x="2006244" y="223091"/>
                  <a:pt x="2009992" y="230588"/>
                </a:cubicBezTo>
                <a:cubicBezTo>
                  <a:pt x="2014266" y="239135"/>
                  <a:pt x="2022131" y="245658"/>
                  <a:pt x="2025895" y="254442"/>
                </a:cubicBezTo>
                <a:cubicBezTo>
                  <a:pt x="2030200" y="264486"/>
                  <a:pt x="2030706" y="275780"/>
                  <a:pt x="2033846" y="286247"/>
                </a:cubicBezTo>
                <a:cubicBezTo>
                  <a:pt x="2038663" y="302303"/>
                  <a:pt x="2044448" y="318052"/>
                  <a:pt x="2049749" y="333955"/>
                </a:cubicBezTo>
                <a:lnTo>
                  <a:pt x="2065651" y="381663"/>
                </a:lnTo>
                <a:lnTo>
                  <a:pt x="2089505" y="453225"/>
                </a:lnTo>
                <a:cubicBezTo>
                  <a:pt x="2092155" y="461176"/>
                  <a:pt x="2092807" y="470105"/>
                  <a:pt x="2097456" y="477079"/>
                </a:cubicBezTo>
                <a:cubicBezTo>
                  <a:pt x="2110071" y="496001"/>
                  <a:pt x="2127623" y="521509"/>
                  <a:pt x="2137213" y="540689"/>
                </a:cubicBezTo>
                <a:cubicBezTo>
                  <a:pt x="2164662" y="595586"/>
                  <a:pt x="2113911" y="527149"/>
                  <a:pt x="2169018" y="604299"/>
                </a:cubicBezTo>
                <a:cubicBezTo>
                  <a:pt x="2186583" y="628890"/>
                  <a:pt x="2211162" y="648832"/>
                  <a:pt x="2224677" y="675861"/>
                </a:cubicBezTo>
                <a:cubicBezTo>
                  <a:pt x="2246507" y="719519"/>
                  <a:pt x="2231098" y="700554"/>
                  <a:pt x="2272385" y="731520"/>
                </a:cubicBezTo>
                <a:cubicBezTo>
                  <a:pt x="2282673" y="757238"/>
                  <a:pt x="2297395" y="801961"/>
                  <a:pt x="2320093" y="818985"/>
                </a:cubicBezTo>
                <a:cubicBezTo>
                  <a:pt x="2341296" y="834888"/>
                  <a:pt x="2367800" y="845490"/>
                  <a:pt x="2383703" y="866693"/>
                </a:cubicBezTo>
                <a:cubicBezTo>
                  <a:pt x="2416553" y="910493"/>
                  <a:pt x="2398186" y="889127"/>
                  <a:pt x="2439363" y="930303"/>
                </a:cubicBezTo>
                <a:lnTo>
                  <a:pt x="2463216" y="1001865"/>
                </a:lnTo>
                <a:cubicBezTo>
                  <a:pt x="2465866" y="1009816"/>
                  <a:pt x="2465932" y="1019174"/>
                  <a:pt x="2471168" y="1025719"/>
                </a:cubicBezTo>
                <a:lnTo>
                  <a:pt x="2502973" y="1065475"/>
                </a:lnTo>
                <a:cubicBezTo>
                  <a:pt x="2523390" y="1126723"/>
                  <a:pt x="2512651" y="1097619"/>
                  <a:pt x="2534778" y="1152939"/>
                </a:cubicBezTo>
                <a:cubicBezTo>
                  <a:pt x="2554263" y="1328308"/>
                  <a:pt x="2530431" y="1109469"/>
                  <a:pt x="2550681" y="1311966"/>
                </a:cubicBezTo>
                <a:cubicBezTo>
                  <a:pt x="2553069" y="1335847"/>
                  <a:pt x="2556522" y="1359619"/>
                  <a:pt x="2558632" y="1383527"/>
                </a:cubicBezTo>
                <a:cubicBezTo>
                  <a:pt x="2564475" y="1449742"/>
                  <a:pt x="2566290" y="1516351"/>
                  <a:pt x="2574535" y="1582310"/>
                </a:cubicBezTo>
                <a:cubicBezTo>
                  <a:pt x="2577185" y="1603513"/>
                  <a:pt x="2580551" y="1624639"/>
                  <a:pt x="2582486" y="1645920"/>
                </a:cubicBezTo>
                <a:cubicBezTo>
                  <a:pt x="2597114" y="1806829"/>
                  <a:pt x="2597795" y="1834611"/>
                  <a:pt x="2606340" y="1979875"/>
                </a:cubicBezTo>
                <a:cubicBezTo>
                  <a:pt x="2592904" y="2060488"/>
                  <a:pt x="2611732" y="2061522"/>
                  <a:pt x="2566583" y="2099145"/>
                </a:cubicBezTo>
                <a:cubicBezTo>
                  <a:pt x="2559242" y="2105263"/>
                  <a:pt x="2550680" y="2109746"/>
                  <a:pt x="2542729" y="2115047"/>
                </a:cubicBezTo>
                <a:cubicBezTo>
                  <a:pt x="2534778" y="2125649"/>
                  <a:pt x="2525451" y="2135347"/>
                  <a:pt x="2518876" y="2146853"/>
                </a:cubicBezTo>
                <a:cubicBezTo>
                  <a:pt x="2514718" y="2154130"/>
                  <a:pt x="2515573" y="2163733"/>
                  <a:pt x="2510924" y="2170706"/>
                </a:cubicBezTo>
                <a:cubicBezTo>
                  <a:pt x="2504686" y="2180062"/>
                  <a:pt x="2495021" y="2186609"/>
                  <a:pt x="2487070" y="2194560"/>
                </a:cubicBezTo>
                <a:cubicBezTo>
                  <a:pt x="2479570" y="2209562"/>
                  <a:pt x="2457302" y="2256134"/>
                  <a:pt x="2447314" y="2266122"/>
                </a:cubicBezTo>
                <a:cubicBezTo>
                  <a:pt x="2438933" y="2274503"/>
                  <a:pt x="2426111" y="2276724"/>
                  <a:pt x="2415509" y="2282025"/>
                </a:cubicBezTo>
                <a:cubicBezTo>
                  <a:pt x="2410757" y="2296279"/>
                  <a:pt x="2401478" y="2327861"/>
                  <a:pt x="2391655" y="2337684"/>
                </a:cubicBezTo>
                <a:cubicBezTo>
                  <a:pt x="2378140" y="2351199"/>
                  <a:pt x="2359034" y="2357755"/>
                  <a:pt x="2343947" y="2369489"/>
                </a:cubicBezTo>
                <a:cubicBezTo>
                  <a:pt x="2307613" y="2397748"/>
                  <a:pt x="2329597" y="2397781"/>
                  <a:pt x="2280336" y="2425148"/>
                </a:cubicBezTo>
                <a:cubicBezTo>
                  <a:pt x="2270783" y="2430455"/>
                  <a:pt x="2259133" y="2430449"/>
                  <a:pt x="2248531" y="2433099"/>
                </a:cubicBezTo>
                <a:cubicBezTo>
                  <a:pt x="2232628" y="2443701"/>
                  <a:pt x="2218955" y="2458861"/>
                  <a:pt x="2200823" y="2464905"/>
                </a:cubicBezTo>
                <a:cubicBezTo>
                  <a:pt x="2144881" y="2483552"/>
                  <a:pt x="2213942" y="2459283"/>
                  <a:pt x="2145164" y="2488759"/>
                </a:cubicBezTo>
                <a:cubicBezTo>
                  <a:pt x="2129196" y="2495602"/>
                  <a:pt x="2105642" y="2500627"/>
                  <a:pt x="2089505" y="2504661"/>
                </a:cubicBezTo>
                <a:cubicBezTo>
                  <a:pt x="2081554" y="2509962"/>
                  <a:pt x="2074435" y="2516800"/>
                  <a:pt x="2065651" y="2520564"/>
                </a:cubicBezTo>
                <a:cubicBezTo>
                  <a:pt x="2055607" y="2524869"/>
                  <a:pt x="2044353" y="2525513"/>
                  <a:pt x="2033846" y="2528515"/>
                </a:cubicBezTo>
                <a:cubicBezTo>
                  <a:pt x="2025787" y="2530817"/>
                  <a:pt x="2017943" y="2533816"/>
                  <a:pt x="2009992" y="2536466"/>
                </a:cubicBezTo>
                <a:cubicBezTo>
                  <a:pt x="2002041" y="2541767"/>
                  <a:pt x="1994922" y="2548605"/>
                  <a:pt x="1986138" y="2552369"/>
                </a:cubicBezTo>
                <a:cubicBezTo>
                  <a:pt x="1976094" y="2556674"/>
                  <a:pt x="1964840" y="2557318"/>
                  <a:pt x="1954333" y="2560320"/>
                </a:cubicBezTo>
                <a:cubicBezTo>
                  <a:pt x="1874484" y="2583135"/>
                  <a:pt x="1998100" y="2551367"/>
                  <a:pt x="1898674" y="2576223"/>
                </a:cubicBezTo>
                <a:cubicBezTo>
                  <a:pt x="1890723" y="2581524"/>
                  <a:pt x="1883641" y="2588451"/>
                  <a:pt x="1874820" y="2592126"/>
                </a:cubicBezTo>
                <a:cubicBezTo>
                  <a:pt x="1851610" y="2601797"/>
                  <a:pt x="1827112" y="2608028"/>
                  <a:pt x="1803258" y="2615979"/>
                </a:cubicBezTo>
                <a:lnTo>
                  <a:pt x="1755550" y="2631882"/>
                </a:lnTo>
                <a:cubicBezTo>
                  <a:pt x="1737694" y="2637834"/>
                  <a:pt x="1706206" y="2647810"/>
                  <a:pt x="1691940" y="2655736"/>
                </a:cubicBezTo>
                <a:cubicBezTo>
                  <a:pt x="1680356" y="2662172"/>
                  <a:pt x="1671988" y="2673663"/>
                  <a:pt x="1660135" y="2679590"/>
                </a:cubicBezTo>
                <a:cubicBezTo>
                  <a:pt x="1645142" y="2687087"/>
                  <a:pt x="1627420" y="2687997"/>
                  <a:pt x="1612427" y="2695493"/>
                </a:cubicBezTo>
                <a:cubicBezTo>
                  <a:pt x="1601825" y="2700794"/>
                  <a:pt x="1591627" y="2706993"/>
                  <a:pt x="1580622" y="2711395"/>
                </a:cubicBezTo>
                <a:cubicBezTo>
                  <a:pt x="1565058" y="2717621"/>
                  <a:pt x="1546862" y="2718000"/>
                  <a:pt x="1532914" y="2727298"/>
                </a:cubicBezTo>
                <a:cubicBezTo>
                  <a:pt x="1524963" y="2732599"/>
                  <a:pt x="1518126" y="2740178"/>
                  <a:pt x="1509060" y="2743200"/>
                </a:cubicBezTo>
                <a:cubicBezTo>
                  <a:pt x="1493765" y="2748298"/>
                  <a:pt x="1477214" y="2748268"/>
                  <a:pt x="1461352" y="2751152"/>
                </a:cubicBezTo>
                <a:cubicBezTo>
                  <a:pt x="1425528" y="2757666"/>
                  <a:pt x="1411376" y="2762368"/>
                  <a:pt x="1373888" y="2767054"/>
                </a:cubicBezTo>
                <a:cubicBezTo>
                  <a:pt x="1347457" y="2770358"/>
                  <a:pt x="1320849" y="2772064"/>
                  <a:pt x="1294375" y="2775006"/>
                </a:cubicBezTo>
                <a:cubicBezTo>
                  <a:pt x="1273137" y="2777366"/>
                  <a:pt x="1252125" y="2782372"/>
                  <a:pt x="1230764" y="2782957"/>
                </a:cubicBezTo>
                <a:cubicBezTo>
                  <a:pt x="1058530" y="2787676"/>
                  <a:pt x="886207" y="2788258"/>
                  <a:pt x="713929" y="2790908"/>
                </a:cubicBezTo>
                <a:cubicBezTo>
                  <a:pt x="700677" y="2785607"/>
                  <a:pt x="686650" y="2781937"/>
                  <a:pt x="674173" y="2775006"/>
                </a:cubicBezTo>
                <a:cubicBezTo>
                  <a:pt x="662589" y="2768570"/>
                  <a:pt x="654221" y="2757079"/>
                  <a:pt x="642368" y="2751152"/>
                </a:cubicBezTo>
                <a:cubicBezTo>
                  <a:pt x="632594" y="2746265"/>
                  <a:pt x="620709" y="2747259"/>
                  <a:pt x="610563" y="2743200"/>
                </a:cubicBezTo>
                <a:cubicBezTo>
                  <a:pt x="539117" y="2714621"/>
                  <a:pt x="585813" y="2729451"/>
                  <a:pt x="539001" y="2703444"/>
                </a:cubicBezTo>
                <a:cubicBezTo>
                  <a:pt x="499614" y="2681562"/>
                  <a:pt x="455777" y="2666868"/>
                  <a:pt x="419731" y="2639833"/>
                </a:cubicBezTo>
                <a:cubicBezTo>
                  <a:pt x="364618" y="2598498"/>
                  <a:pt x="364342" y="2596236"/>
                  <a:pt x="276608" y="2552369"/>
                </a:cubicBezTo>
                <a:cubicBezTo>
                  <a:pt x="260705" y="2544418"/>
                  <a:pt x="243694" y="2538377"/>
                  <a:pt x="228900" y="2528515"/>
                </a:cubicBezTo>
                <a:cubicBezTo>
                  <a:pt x="169340" y="2488808"/>
                  <a:pt x="237910" y="2515615"/>
                  <a:pt x="181192" y="2496710"/>
                </a:cubicBezTo>
                <a:cubicBezTo>
                  <a:pt x="167940" y="2486108"/>
                  <a:pt x="153436" y="2476905"/>
                  <a:pt x="141436" y="2464905"/>
                </a:cubicBezTo>
                <a:cubicBezTo>
                  <a:pt x="71675" y="2395144"/>
                  <a:pt x="197670" y="2495155"/>
                  <a:pt x="93728" y="2417197"/>
                </a:cubicBezTo>
                <a:cubicBezTo>
                  <a:pt x="85777" y="2403945"/>
                  <a:pt x="78231" y="2390440"/>
                  <a:pt x="69874" y="2377440"/>
                </a:cubicBezTo>
                <a:cubicBezTo>
                  <a:pt x="54371" y="2353325"/>
                  <a:pt x="32813" y="2332497"/>
                  <a:pt x="22166" y="2305879"/>
                </a:cubicBezTo>
                <a:lnTo>
                  <a:pt x="6263" y="2266122"/>
                </a:lnTo>
                <a:cubicBezTo>
                  <a:pt x="11432" y="2147238"/>
                  <a:pt x="0" y="2129021"/>
                  <a:pt x="22166" y="2051437"/>
                </a:cubicBezTo>
                <a:cubicBezTo>
                  <a:pt x="24468" y="2043378"/>
                  <a:pt x="26369" y="2035080"/>
                  <a:pt x="30117" y="2027583"/>
                </a:cubicBezTo>
                <a:cubicBezTo>
                  <a:pt x="34391" y="2019036"/>
                  <a:pt x="40719" y="2011680"/>
                  <a:pt x="46020" y="2003729"/>
                </a:cubicBezTo>
                <a:cubicBezTo>
                  <a:pt x="80014" y="1867759"/>
                  <a:pt x="40941" y="2004500"/>
                  <a:pt x="85776" y="1892411"/>
                </a:cubicBezTo>
                <a:cubicBezTo>
                  <a:pt x="111447" y="1828232"/>
                  <a:pt x="74198" y="1889902"/>
                  <a:pt x="109630" y="1836752"/>
                </a:cubicBezTo>
                <a:cubicBezTo>
                  <a:pt x="124290" y="1778115"/>
                  <a:pt x="108537" y="1831349"/>
                  <a:pt x="133484" y="1773141"/>
                </a:cubicBezTo>
                <a:cubicBezTo>
                  <a:pt x="136786" y="1765437"/>
                  <a:pt x="138493" y="1757135"/>
                  <a:pt x="141436" y="1749287"/>
                </a:cubicBezTo>
                <a:cubicBezTo>
                  <a:pt x="146448" y="1735923"/>
                  <a:pt x="152327" y="1722895"/>
                  <a:pt x="157338" y="1709531"/>
                </a:cubicBezTo>
                <a:cubicBezTo>
                  <a:pt x="173201" y="1667227"/>
                  <a:pt x="158304" y="1691695"/>
                  <a:pt x="189143" y="1630018"/>
                </a:cubicBezTo>
                <a:cubicBezTo>
                  <a:pt x="193417" y="1621471"/>
                  <a:pt x="199745" y="1614115"/>
                  <a:pt x="205046" y="1606164"/>
                </a:cubicBezTo>
                <a:cubicBezTo>
                  <a:pt x="225198" y="1324029"/>
                  <a:pt x="201796" y="1714195"/>
                  <a:pt x="197095" y="1168842"/>
                </a:cubicBezTo>
                <a:cubicBezTo>
                  <a:pt x="195381" y="970049"/>
                  <a:pt x="200078" y="771232"/>
                  <a:pt x="205046" y="572494"/>
                </a:cubicBezTo>
                <a:cubicBezTo>
                  <a:pt x="205504" y="554186"/>
                  <a:pt x="217511" y="519841"/>
                  <a:pt x="220949" y="500933"/>
                </a:cubicBezTo>
                <a:cubicBezTo>
                  <a:pt x="224302" y="482494"/>
                  <a:pt x="223969" y="463354"/>
                  <a:pt x="228900" y="445273"/>
                </a:cubicBezTo>
                <a:cubicBezTo>
                  <a:pt x="238221" y="411097"/>
                  <a:pt x="234687" y="413468"/>
                  <a:pt x="252754" y="413468"/>
                </a:cubicBezTo>
              </a:path>
            </a:pathLst>
          </a:custGeom>
          <a:ln w="38100">
            <a:solidFill>
              <a:srgbClr val="467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4" name="TextBox 13"/>
          <p:cNvSpPr txBox="1">
            <a:spLocks noChangeArrowheads="1"/>
          </p:cNvSpPr>
          <p:nvPr/>
        </p:nvSpPr>
        <p:spPr bwMode="auto">
          <a:xfrm>
            <a:off x="3962400" y="5921375"/>
            <a:ext cx="472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Perhaps suitable habitat is available but dispersal into this habitat is impossible</a:t>
            </a:r>
          </a:p>
        </p:txBody>
      </p:sp>
      <p:sp>
        <p:nvSpPr>
          <p:cNvPr id="19" name="Freeform 18"/>
          <p:cNvSpPr/>
          <p:nvPr/>
        </p:nvSpPr>
        <p:spPr>
          <a:xfrm>
            <a:off x="6324600" y="2209800"/>
            <a:ext cx="2613025" cy="2792413"/>
          </a:xfrm>
          <a:custGeom>
            <a:avLst/>
            <a:gdLst>
              <a:gd name="connsiteX0" fmla="*/ 228900 w 2611732"/>
              <a:gd name="connsiteY0" fmla="*/ 469127 h 2790908"/>
              <a:gd name="connsiteX1" fmla="*/ 260705 w 2611732"/>
              <a:gd name="connsiteY1" fmla="*/ 397566 h 2790908"/>
              <a:gd name="connsiteX2" fmla="*/ 284559 w 2611732"/>
              <a:gd name="connsiteY2" fmla="*/ 333955 h 2790908"/>
              <a:gd name="connsiteX3" fmla="*/ 300462 w 2611732"/>
              <a:gd name="connsiteY3" fmla="*/ 310101 h 2790908"/>
              <a:gd name="connsiteX4" fmla="*/ 324316 w 2611732"/>
              <a:gd name="connsiteY4" fmla="*/ 294199 h 2790908"/>
              <a:gd name="connsiteX5" fmla="*/ 340218 w 2611732"/>
              <a:gd name="connsiteY5" fmla="*/ 262393 h 2790908"/>
              <a:gd name="connsiteX6" fmla="*/ 459488 w 2611732"/>
              <a:gd name="connsiteY6" fmla="*/ 214686 h 2790908"/>
              <a:gd name="connsiteX7" fmla="*/ 753686 w 2611732"/>
              <a:gd name="connsiteY7" fmla="*/ 198783 h 2790908"/>
              <a:gd name="connsiteX8" fmla="*/ 801394 w 2611732"/>
              <a:gd name="connsiteY8" fmla="*/ 151075 h 2790908"/>
              <a:gd name="connsiteX9" fmla="*/ 841150 w 2611732"/>
              <a:gd name="connsiteY9" fmla="*/ 95416 h 2790908"/>
              <a:gd name="connsiteX10" fmla="*/ 865004 w 2611732"/>
              <a:gd name="connsiteY10" fmla="*/ 79513 h 2790908"/>
              <a:gd name="connsiteX11" fmla="*/ 936566 w 2611732"/>
              <a:gd name="connsiteY11" fmla="*/ 15903 h 2790908"/>
              <a:gd name="connsiteX12" fmla="*/ 1008128 w 2611732"/>
              <a:gd name="connsiteY12" fmla="*/ 0 h 2790908"/>
              <a:gd name="connsiteX13" fmla="*/ 1198959 w 2611732"/>
              <a:gd name="connsiteY13" fmla="*/ 7952 h 2790908"/>
              <a:gd name="connsiteX14" fmla="*/ 1413644 w 2611732"/>
              <a:gd name="connsiteY14" fmla="*/ 23854 h 2790908"/>
              <a:gd name="connsiteX15" fmla="*/ 1461352 w 2611732"/>
              <a:gd name="connsiteY15" fmla="*/ 31806 h 2790908"/>
              <a:gd name="connsiteX16" fmla="*/ 1517011 w 2611732"/>
              <a:gd name="connsiteY16" fmla="*/ 39757 h 2790908"/>
              <a:gd name="connsiteX17" fmla="*/ 1588573 w 2611732"/>
              <a:gd name="connsiteY17" fmla="*/ 55659 h 2790908"/>
              <a:gd name="connsiteX18" fmla="*/ 1668086 w 2611732"/>
              <a:gd name="connsiteY18" fmla="*/ 63611 h 2790908"/>
              <a:gd name="connsiteX19" fmla="*/ 1747599 w 2611732"/>
              <a:gd name="connsiteY19" fmla="*/ 79513 h 2790908"/>
              <a:gd name="connsiteX20" fmla="*/ 1771453 w 2611732"/>
              <a:gd name="connsiteY20" fmla="*/ 87465 h 2790908"/>
              <a:gd name="connsiteX21" fmla="*/ 1803258 w 2611732"/>
              <a:gd name="connsiteY21" fmla="*/ 95416 h 2790908"/>
              <a:gd name="connsiteX22" fmla="*/ 1850966 w 2611732"/>
              <a:gd name="connsiteY22" fmla="*/ 111319 h 2790908"/>
              <a:gd name="connsiteX23" fmla="*/ 1874820 w 2611732"/>
              <a:gd name="connsiteY23" fmla="*/ 119270 h 2790908"/>
              <a:gd name="connsiteX24" fmla="*/ 1906625 w 2611732"/>
              <a:gd name="connsiteY24" fmla="*/ 127221 h 2790908"/>
              <a:gd name="connsiteX25" fmla="*/ 1954333 w 2611732"/>
              <a:gd name="connsiteY25" fmla="*/ 159026 h 2790908"/>
              <a:gd name="connsiteX26" fmla="*/ 2002041 w 2611732"/>
              <a:gd name="connsiteY26" fmla="*/ 206734 h 2790908"/>
              <a:gd name="connsiteX27" fmla="*/ 2009992 w 2611732"/>
              <a:gd name="connsiteY27" fmla="*/ 230588 h 2790908"/>
              <a:gd name="connsiteX28" fmla="*/ 2025895 w 2611732"/>
              <a:gd name="connsiteY28" fmla="*/ 254442 h 2790908"/>
              <a:gd name="connsiteX29" fmla="*/ 2033846 w 2611732"/>
              <a:gd name="connsiteY29" fmla="*/ 286247 h 2790908"/>
              <a:gd name="connsiteX30" fmla="*/ 2049749 w 2611732"/>
              <a:gd name="connsiteY30" fmla="*/ 333955 h 2790908"/>
              <a:gd name="connsiteX31" fmla="*/ 2065651 w 2611732"/>
              <a:gd name="connsiteY31" fmla="*/ 381663 h 2790908"/>
              <a:gd name="connsiteX32" fmla="*/ 2089505 w 2611732"/>
              <a:gd name="connsiteY32" fmla="*/ 453225 h 2790908"/>
              <a:gd name="connsiteX33" fmla="*/ 2097456 w 2611732"/>
              <a:gd name="connsiteY33" fmla="*/ 477079 h 2790908"/>
              <a:gd name="connsiteX34" fmla="*/ 2137213 w 2611732"/>
              <a:gd name="connsiteY34" fmla="*/ 540689 h 2790908"/>
              <a:gd name="connsiteX35" fmla="*/ 2169018 w 2611732"/>
              <a:gd name="connsiteY35" fmla="*/ 604299 h 2790908"/>
              <a:gd name="connsiteX36" fmla="*/ 2224677 w 2611732"/>
              <a:gd name="connsiteY36" fmla="*/ 675861 h 2790908"/>
              <a:gd name="connsiteX37" fmla="*/ 2272385 w 2611732"/>
              <a:gd name="connsiteY37" fmla="*/ 731520 h 2790908"/>
              <a:gd name="connsiteX38" fmla="*/ 2320093 w 2611732"/>
              <a:gd name="connsiteY38" fmla="*/ 818985 h 2790908"/>
              <a:gd name="connsiteX39" fmla="*/ 2383703 w 2611732"/>
              <a:gd name="connsiteY39" fmla="*/ 866693 h 2790908"/>
              <a:gd name="connsiteX40" fmla="*/ 2439363 w 2611732"/>
              <a:gd name="connsiteY40" fmla="*/ 930303 h 2790908"/>
              <a:gd name="connsiteX41" fmla="*/ 2463216 w 2611732"/>
              <a:gd name="connsiteY41" fmla="*/ 1001865 h 2790908"/>
              <a:gd name="connsiteX42" fmla="*/ 2471168 w 2611732"/>
              <a:gd name="connsiteY42" fmla="*/ 1025719 h 2790908"/>
              <a:gd name="connsiteX43" fmla="*/ 2502973 w 2611732"/>
              <a:gd name="connsiteY43" fmla="*/ 1065475 h 2790908"/>
              <a:gd name="connsiteX44" fmla="*/ 2534778 w 2611732"/>
              <a:gd name="connsiteY44" fmla="*/ 1152939 h 2790908"/>
              <a:gd name="connsiteX45" fmla="*/ 2550681 w 2611732"/>
              <a:gd name="connsiteY45" fmla="*/ 1311966 h 2790908"/>
              <a:gd name="connsiteX46" fmla="*/ 2558632 w 2611732"/>
              <a:gd name="connsiteY46" fmla="*/ 1383527 h 2790908"/>
              <a:gd name="connsiteX47" fmla="*/ 2574535 w 2611732"/>
              <a:gd name="connsiteY47" fmla="*/ 1582310 h 2790908"/>
              <a:gd name="connsiteX48" fmla="*/ 2582486 w 2611732"/>
              <a:gd name="connsiteY48" fmla="*/ 1645920 h 2790908"/>
              <a:gd name="connsiteX49" fmla="*/ 2606340 w 2611732"/>
              <a:gd name="connsiteY49" fmla="*/ 1979875 h 2790908"/>
              <a:gd name="connsiteX50" fmla="*/ 2566583 w 2611732"/>
              <a:gd name="connsiteY50" fmla="*/ 2099145 h 2790908"/>
              <a:gd name="connsiteX51" fmla="*/ 2542729 w 2611732"/>
              <a:gd name="connsiteY51" fmla="*/ 2115047 h 2790908"/>
              <a:gd name="connsiteX52" fmla="*/ 2518876 w 2611732"/>
              <a:gd name="connsiteY52" fmla="*/ 2146853 h 2790908"/>
              <a:gd name="connsiteX53" fmla="*/ 2510924 w 2611732"/>
              <a:gd name="connsiteY53" fmla="*/ 2170706 h 2790908"/>
              <a:gd name="connsiteX54" fmla="*/ 2487070 w 2611732"/>
              <a:gd name="connsiteY54" fmla="*/ 2194560 h 2790908"/>
              <a:gd name="connsiteX55" fmla="*/ 2447314 w 2611732"/>
              <a:gd name="connsiteY55" fmla="*/ 2266122 h 2790908"/>
              <a:gd name="connsiteX56" fmla="*/ 2415509 w 2611732"/>
              <a:gd name="connsiteY56" fmla="*/ 2282025 h 2790908"/>
              <a:gd name="connsiteX57" fmla="*/ 2391655 w 2611732"/>
              <a:gd name="connsiteY57" fmla="*/ 2337684 h 2790908"/>
              <a:gd name="connsiteX58" fmla="*/ 2343947 w 2611732"/>
              <a:gd name="connsiteY58" fmla="*/ 2369489 h 2790908"/>
              <a:gd name="connsiteX59" fmla="*/ 2280336 w 2611732"/>
              <a:gd name="connsiteY59" fmla="*/ 2425148 h 2790908"/>
              <a:gd name="connsiteX60" fmla="*/ 2248531 w 2611732"/>
              <a:gd name="connsiteY60" fmla="*/ 2433099 h 2790908"/>
              <a:gd name="connsiteX61" fmla="*/ 2200823 w 2611732"/>
              <a:gd name="connsiteY61" fmla="*/ 2464905 h 2790908"/>
              <a:gd name="connsiteX62" fmla="*/ 2145164 w 2611732"/>
              <a:gd name="connsiteY62" fmla="*/ 2488759 h 2790908"/>
              <a:gd name="connsiteX63" fmla="*/ 2089505 w 2611732"/>
              <a:gd name="connsiteY63" fmla="*/ 2504661 h 2790908"/>
              <a:gd name="connsiteX64" fmla="*/ 2065651 w 2611732"/>
              <a:gd name="connsiteY64" fmla="*/ 2520564 h 2790908"/>
              <a:gd name="connsiteX65" fmla="*/ 2033846 w 2611732"/>
              <a:gd name="connsiteY65" fmla="*/ 2528515 h 2790908"/>
              <a:gd name="connsiteX66" fmla="*/ 2009992 w 2611732"/>
              <a:gd name="connsiteY66" fmla="*/ 2536466 h 2790908"/>
              <a:gd name="connsiteX67" fmla="*/ 1986138 w 2611732"/>
              <a:gd name="connsiteY67" fmla="*/ 2552369 h 2790908"/>
              <a:gd name="connsiteX68" fmla="*/ 1954333 w 2611732"/>
              <a:gd name="connsiteY68" fmla="*/ 2560320 h 2790908"/>
              <a:gd name="connsiteX69" fmla="*/ 1898674 w 2611732"/>
              <a:gd name="connsiteY69" fmla="*/ 2576223 h 2790908"/>
              <a:gd name="connsiteX70" fmla="*/ 1874820 w 2611732"/>
              <a:gd name="connsiteY70" fmla="*/ 2592126 h 2790908"/>
              <a:gd name="connsiteX71" fmla="*/ 1803258 w 2611732"/>
              <a:gd name="connsiteY71" fmla="*/ 2615979 h 2790908"/>
              <a:gd name="connsiteX72" fmla="*/ 1755550 w 2611732"/>
              <a:gd name="connsiteY72" fmla="*/ 2631882 h 2790908"/>
              <a:gd name="connsiteX73" fmla="*/ 1691940 w 2611732"/>
              <a:gd name="connsiteY73" fmla="*/ 2655736 h 2790908"/>
              <a:gd name="connsiteX74" fmla="*/ 1660135 w 2611732"/>
              <a:gd name="connsiteY74" fmla="*/ 2679590 h 2790908"/>
              <a:gd name="connsiteX75" fmla="*/ 1612427 w 2611732"/>
              <a:gd name="connsiteY75" fmla="*/ 2695493 h 2790908"/>
              <a:gd name="connsiteX76" fmla="*/ 1580622 w 2611732"/>
              <a:gd name="connsiteY76" fmla="*/ 2711395 h 2790908"/>
              <a:gd name="connsiteX77" fmla="*/ 1532914 w 2611732"/>
              <a:gd name="connsiteY77" fmla="*/ 2727298 h 2790908"/>
              <a:gd name="connsiteX78" fmla="*/ 1509060 w 2611732"/>
              <a:gd name="connsiteY78" fmla="*/ 2743200 h 2790908"/>
              <a:gd name="connsiteX79" fmla="*/ 1461352 w 2611732"/>
              <a:gd name="connsiteY79" fmla="*/ 2751152 h 2790908"/>
              <a:gd name="connsiteX80" fmla="*/ 1373888 w 2611732"/>
              <a:gd name="connsiteY80" fmla="*/ 2767054 h 2790908"/>
              <a:gd name="connsiteX81" fmla="*/ 1294375 w 2611732"/>
              <a:gd name="connsiteY81" fmla="*/ 2775006 h 2790908"/>
              <a:gd name="connsiteX82" fmla="*/ 1230764 w 2611732"/>
              <a:gd name="connsiteY82" fmla="*/ 2782957 h 2790908"/>
              <a:gd name="connsiteX83" fmla="*/ 713929 w 2611732"/>
              <a:gd name="connsiteY83" fmla="*/ 2790908 h 2790908"/>
              <a:gd name="connsiteX84" fmla="*/ 674173 w 2611732"/>
              <a:gd name="connsiteY84" fmla="*/ 2775006 h 2790908"/>
              <a:gd name="connsiteX85" fmla="*/ 642368 w 2611732"/>
              <a:gd name="connsiteY85" fmla="*/ 2751152 h 2790908"/>
              <a:gd name="connsiteX86" fmla="*/ 610563 w 2611732"/>
              <a:gd name="connsiteY86" fmla="*/ 2743200 h 2790908"/>
              <a:gd name="connsiteX87" fmla="*/ 539001 w 2611732"/>
              <a:gd name="connsiteY87" fmla="*/ 2703444 h 2790908"/>
              <a:gd name="connsiteX88" fmla="*/ 419731 w 2611732"/>
              <a:gd name="connsiteY88" fmla="*/ 2639833 h 2790908"/>
              <a:gd name="connsiteX89" fmla="*/ 276608 w 2611732"/>
              <a:gd name="connsiteY89" fmla="*/ 2552369 h 2790908"/>
              <a:gd name="connsiteX90" fmla="*/ 228900 w 2611732"/>
              <a:gd name="connsiteY90" fmla="*/ 2528515 h 2790908"/>
              <a:gd name="connsiteX91" fmla="*/ 181192 w 2611732"/>
              <a:gd name="connsiteY91" fmla="*/ 2496710 h 2790908"/>
              <a:gd name="connsiteX92" fmla="*/ 141436 w 2611732"/>
              <a:gd name="connsiteY92" fmla="*/ 2464905 h 2790908"/>
              <a:gd name="connsiteX93" fmla="*/ 93728 w 2611732"/>
              <a:gd name="connsiteY93" fmla="*/ 2417197 h 2790908"/>
              <a:gd name="connsiteX94" fmla="*/ 69874 w 2611732"/>
              <a:gd name="connsiteY94" fmla="*/ 2377440 h 2790908"/>
              <a:gd name="connsiteX95" fmla="*/ 22166 w 2611732"/>
              <a:gd name="connsiteY95" fmla="*/ 2305879 h 2790908"/>
              <a:gd name="connsiteX96" fmla="*/ 6263 w 2611732"/>
              <a:gd name="connsiteY96" fmla="*/ 2266122 h 2790908"/>
              <a:gd name="connsiteX97" fmla="*/ 22166 w 2611732"/>
              <a:gd name="connsiteY97" fmla="*/ 2051437 h 2790908"/>
              <a:gd name="connsiteX98" fmla="*/ 30117 w 2611732"/>
              <a:gd name="connsiteY98" fmla="*/ 2027583 h 2790908"/>
              <a:gd name="connsiteX99" fmla="*/ 46020 w 2611732"/>
              <a:gd name="connsiteY99" fmla="*/ 2003729 h 2790908"/>
              <a:gd name="connsiteX100" fmla="*/ 85776 w 2611732"/>
              <a:gd name="connsiteY100" fmla="*/ 1892411 h 2790908"/>
              <a:gd name="connsiteX101" fmla="*/ 109630 w 2611732"/>
              <a:gd name="connsiteY101" fmla="*/ 1836752 h 2790908"/>
              <a:gd name="connsiteX102" fmla="*/ 133484 w 2611732"/>
              <a:gd name="connsiteY102" fmla="*/ 1773141 h 2790908"/>
              <a:gd name="connsiteX103" fmla="*/ 141436 w 2611732"/>
              <a:gd name="connsiteY103" fmla="*/ 1749287 h 2790908"/>
              <a:gd name="connsiteX104" fmla="*/ 157338 w 2611732"/>
              <a:gd name="connsiteY104" fmla="*/ 1709531 h 2790908"/>
              <a:gd name="connsiteX105" fmla="*/ 189143 w 2611732"/>
              <a:gd name="connsiteY105" fmla="*/ 1630018 h 2790908"/>
              <a:gd name="connsiteX106" fmla="*/ 205046 w 2611732"/>
              <a:gd name="connsiteY106" fmla="*/ 1606164 h 2790908"/>
              <a:gd name="connsiteX107" fmla="*/ 197095 w 2611732"/>
              <a:gd name="connsiteY107" fmla="*/ 1168842 h 2790908"/>
              <a:gd name="connsiteX108" fmla="*/ 205046 w 2611732"/>
              <a:gd name="connsiteY108" fmla="*/ 572494 h 2790908"/>
              <a:gd name="connsiteX109" fmla="*/ 220949 w 2611732"/>
              <a:gd name="connsiteY109" fmla="*/ 500933 h 2790908"/>
              <a:gd name="connsiteX110" fmla="*/ 228900 w 2611732"/>
              <a:gd name="connsiteY110" fmla="*/ 445273 h 2790908"/>
              <a:gd name="connsiteX111" fmla="*/ 252754 w 2611732"/>
              <a:gd name="connsiteY111" fmla="*/ 413468 h 279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611732" h="2790908">
                <a:moveTo>
                  <a:pt x="228900" y="469127"/>
                </a:moveTo>
                <a:cubicBezTo>
                  <a:pt x="247825" y="412353"/>
                  <a:pt x="235505" y="435367"/>
                  <a:pt x="260705" y="397566"/>
                </a:cubicBezTo>
                <a:cubicBezTo>
                  <a:pt x="269401" y="362779"/>
                  <a:pt x="266078" y="366296"/>
                  <a:pt x="284559" y="333955"/>
                </a:cubicBezTo>
                <a:cubicBezTo>
                  <a:pt x="289300" y="325658"/>
                  <a:pt x="293705" y="316858"/>
                  <a:pt x="300462" y="310101"/>
                </a:cubicBezTo>
                <a:cubicBezTo>
                  <a:pt x="307219" y="303344"/>
                  <a:pt x="316365" y="299500"/>
                  <a:pt x="324316" y="294199"/>
                </a:cubicBezTo>
                <a:cubicBezTo>
                  <a:pt x="329617" y="283597"/>
                  <a:pt x="331837" y="270775"/>
                  <a:pt x="340218" y="262393"/>
                </a:cubicBezTo>
                <a:cubicBezTo>
                  <a:pt x="372963" y="229647"/>
                  <a:pt x="414393" y="218607"/>
                  <a:pt x="459488" y="214686"/>
                </a:cubicBezTo>
                <a:cubicBezTo>
                  <a:pt x="557328" y="206178"/>
                  <a:pt x="655620" y="204084"/>
                  <a:pt x="753686" y="198783"/>
                </a:cubicBezTo>
                <a:cubicBezTo>
                  <a:pt x="788142" y="129872"/>
                  <a:pt x="745735" y="198783"/>
                  <a:pt x="801394" y="151075"/>
                </a:cubicBezTo>
                <a:cubicBezTo>
                  <a:pt x="845227" y="113503"/>
                  <a:pt x="807625" y="128942"/>
                  <a:pt x="841150" y="95416"/>
                </a:cubicBezTo>
                <a:cubicBezTo>
                  <a:pt x="847907" y="88659"/>
                  <a:pt x="858247" y="86270"/>
                  <a:pt x="865004" y="79513"/>
                </a:cubicBezTo>
                <a:cubicBezTo>
                  <a:pt x="892192" y="52325"/>
                  <a:pt x="889562" y="26349"/>
                  <a:pt x="936566" y="15903"/>
                </a:cubicBezTo>
                <a:lnTo>
                  <a:pt x="1008128" y="0"/>
                </a:lnTo>
                <a:lnTo>
                  <a:pt x="1198959" y="7952"/>
                </a:lnTo>
                <a:cubicBezTo>
                  <a:pt x="1270244" y="11429"/>
                  <a:pt x="1342615" y="14975"/>
                  <a:pt x="1413644" y="23854"/>
                </a:cubicBezTo>
                <a:cubicBezTo>
                  <a:pt x="1429642" y="25854"/>
                  <a:pt x="1445417" y="29354"/>
                  <a:pt x="1461352" y="31806"/>
                </a:cubicBezTo>
                <a:cubicBezTo>
                  <a:pt x="1479875" y="34656"/>
                  <a:pt x="1498572" y="36405"/>
                  <a:pt x="1517011" y="39757"/>
                </a:cubicBezTo>
                <a:cubicBezTo>
                  <a:pt x="1568985" y="49207"/>
                  <a:pt x="1529372" y="47765"/>
                  <a:pt x="1588573" y="55659"/>
                </a:cubicBezTo>
                <a:cubicBezTo>
                  <a:pt x="1614976" y="59179"/>
                  <a:pt x="1641582" y="60960"/>
                  <a:pt x="1668086" y="63611"/>
                </a:cubicBezTo>
                <a:cubicBezTo>
                  <a:pt x="1721982" y="81575"/>
                  <a:pt x="1656224" y="61238"/>
                  <a:pt x="1747599" y="79513"/>
                </a:cubicBezTo>
                <a:cubicBezTo>
                  <a:pt x="1755818" y="81157"/>
                  <a:pt x="1763394" y="85162"/>
                  <a:pt x="1771453" y="87465"/>
                </a:cubicBezTo>
                <a:cubicBezTo>
                  <a:pt x="1781960" y="90467"/>
                  <a:pt x="1792791" y="92276"/>
                  <a:pt x="1803258" y="95416"/>
                </a:cubicBezTo>
                <a:cubicBezTo>
                  <a:pt x="1819314" y="100233"/>
                  <a:pt x="1835063" y="106018"/>
                  <a:pt x="1850966" y="111319"/>
                </a:cubicBezTo>
                <a:cubicBezTo>
                  <a:pt x="1858917" y="113969"/>
                  <a:pt x="1866689" y="117237"/>
                  <a:pt x="1874820" y="119270"/>
                </a:cubicBezTo>
                <a:lnTo>
                  <a:pt x="1906625" y="127221"/>
                </a:lnTo>
                <a:cubicBezTo>
                  <a:pt x="1922528" y="137823"/>
                  <a:pt x="1942866" y="143736"/>
                  <a:pt x="1954333" y="159026"/>
                </a:cubicBezTo>
                <a:cubicBezTo>
                  <a:pt x="1983921" y="198477"/>
                  <a:pt x="1967160" y="183481"/>
                  <a:pt x="2002041" y="206734"/>
                </a:cubicBezTo>
                <a:cubicBezTo>
                  <a:pt x="2004691" y="214685"/>
                  <a:pt x="2006244" y="223091"/>
                  <a:pt x="2009992" y="230588"/>
                </a:cubicBezTo>
                <a:cubicBezTo>
                  <a:pt x="2014266" y="239135"/>
                  <a:pt x="2022131" y="245658"/>
                  <a:pt x="2025895" y="254442"/>
                </a:cubicBezTo>
                <a:cubicBezTo>
                  <a:pt x="2030200" y="264486"/>
                  <a:pt x="2030706" y="275780"/>
                  <a:pt x="2033846" y="286247"/>
                </a:cubicBezTo>
                <a:cubicBezTo>
                  <a:pt x="2038663" y="302303"/>
                  <a:pt x="2044448" y="318052"/>
                  <a:pt x="2049749" y="333955"/>
                </a:cubicBezTo>
                <a:lnTo>
                  <a:pt x="2065651" y="381663"/>
                </a:lnTo>
                <a:lnTo>
                  <a:pt x="2089505" y="453225"/>
                </a:lnTo>
                <a:cubicBezTo>
                  <a:pt x="2092155" y="461176"/>
                  <a:pt x="2092807" y="470105"/>
                  <a:pt x="2097456" y="477079"/>
                </a:cubicBezTo>
                <a:cubicBezTo>
                  <a:pt x="2110071" y="496001"/>
                  <a:pt x="2127623" y="521509"/>
                  <a:pt x="2137213" y="540689"/>
                </a:cubicBezTo>
                <a:cubicBezTo>
                  <a:pt x="2164662" y="595586"/>
                  <a:pt x="2113911" y="527149"/>
                  <a:pt x="2169018" y="604299"/>
                </a:cubicBezTo>
                <a:cubicBezTo>
                  <a:pt x="2186583" y="628890"/>
                  <a:pt x="2211162" y="648832"/>
                  <a:pt x="2224677" y="675861"/>
                </a:cubicBezTo>
                <a:cubicBezTo>
                  <a:pt x="2246507" y="719519"/>
                  <a:pt x="2231098" y="700554"/>
                  <a:pt x="2272385" y="731520"/>
                </a:cubicBezTo>
                <a:cubicBezTo>
                  <a:pt x="2282673" y="757238"/>
                  <a:pt x="2297395" y="801961"/>
                  <a:pt x="2320093" y="818985"/>
                </a:cubicBezTo>
                <a:cubicBezTo>
                  <a:pt x="2341296" y="834888"/>
                  <a:pt x="2367800" y="845490"/>
                  <a:pt x="2383703" y="866693"/>
                </a:cubicBezTo>
                <a:cubicBezTo>
                  <a:pt x="2416553" y="910493"/>
                  <a:pt x="2398186" y="889127"/>
                  <a:pt x="2439363" y="930303"/>
                </a:cubicBezTo>
                <a:lnTo>
                  <a:pt x="2463216" y="1001865"/>
                </a:lnTo>
                <a:cubicBezTo>
                  <a:pt x="2465866" y="1009816"/>
                  <a:pt x="2465932" y="1019174"/>
                  <a:pt x="2471168" y="1025719"/>
                </a:cubicBezTo>
                <a:lnTo>
                  <a:pt x="2502973" y="1065475"/>
                </a:lnTo>
                <a:cubicBezTo>
                  <a:pt x="2523390" y="1126723"/>
                  <a:pt x="2512651" y="1097619"/>
                  <a:pt x="2534778" y="1152939"/>
                </a:cubicBezTo>
                <a:cubicBezTo>
                  <a:pt x="2554263" y="1328308"/>
                  <a:pt x="2530431" y="1109469"/>
                  <a:pt x="2550681" y="1311966"/>
                </a:cubicBezTo>
                <a:cubicBezTo>
                  <a:pt x="2553069" y="1335847"/>
                  <a:pt x="2556522" y="1359619"/>
                  <a:pt x="2558632" y="1383527"/>
                </a:cubicBezTo>
                <a:cubicBezTo>
                  <a:pt x="2564475" y="1449742"/>
                  <a:pt x="2566290" y="1516351"/>
                  <a:pt x="2574535" y="1582310"/>
                </a:cubicBezTo>
                <a:cubicBezTo>
                  <a:pt x="2577185" y="1603513"/>
                  <a:pt x="2580551" y="1624639"/>
                  <a:pt x="2582486" y="1645920"/>
                </a:cubicBezTo>
                <a:cubicBezTo>
                  <a:pt x="2597114" y="1806829"/>
                  <a:pt x="2597795" y="1834611"/>
                  <a:pt x="2606340" y="1979875"/>
                </a:cubicBezTo>
                <a:cubicBezTo>
                  <a:pt x="2592904" y="2060488"/>
                  <a:pt x="2611732" y="2061522"/>
                  <a:pt x="2566583" y="2099145"/>
                </a:cubicBezTo>
                <a:cubicBezTo>
                  <a:pt x="2559242" y="2105263"/>
                  <a:pt x="2550680" y="2109746"/>
                  <a:pt x="2542729" y="2115047"/>
                </a:cubicBezTo>
                <a:cubicBezTo>
                  <a:pt x="2534778" y="2125649"/>
                  <a:pt x="2525451" y="2135347"/>
                  <a:pt x="2518876" y="2146853"/>
                </a:cubicBezTo>
                <a:cubicBezTo>
                  <a:pt x="2514718" y="2154130"/>
                  <a:pt x="2515573" y="2163733"/>
                  <a:pt x="2510924" y="2170706"/>
                </a:cubicBezTo>
                <a:cubicBezTo>
                  <a:pt x="2504686" y="2180062"/>
                  <a:pt x="2495021" y="2186609"/>
                  <a:pt x="2487070" y="2194560"/>
                </a:cubicBezTo>
                <a:cubicBezTo>
                  <a:pt x="2479570" y="2209562"/>
                  <a:pt x="2457302" y="2256134"/>
                  <a:pt x="2447314" y="2266122"/>
                </a:cubicBezTo>
                <a:cubicBezTo>
                  <a:pt x="2438933" y="2274503"/>
                  <a:pt x="2426111" y="2276724"/>
                  <a:pt x="2415509" y="2282025"/>
                </a:cubicBezTo>
                <a:cubicBezTo>
                  <a:pt x="2410757" y="2296279"/>
                  <a:pt x="2401478" y="2327861"/>
                  <a:pt x="2391655" y="2337684"/>
                </a:cubicBezTo>
                <a:cubicBezTo>
                  <a:pt x="2378140" y="2351199"/>
                  <a:pt x="2359034" y="2357755"/>
                  <a:pt x="2343947" y="2369489"/>
                </a:cubicBezTo>
                <a:cubicBezTo>
                  <a:pt x="2307613" y="2397748"/>
                  <a:pt x="2329597" y="2397781"/>
                  <a:pt x="2280336" y="2425148"/>
                </a:cubicBezTo>
                <a:cubicBezTo>
                  <a:pt x="2270783" y="2430455"/>
                  <a:pt x="2259133" y="2430449"/>
                  <a:pt x="2248531" y="2433099"/>
                </a:cubicBezTo>
                <a:cubicBezTo>
                  <a:pt x="2232628" y="2443701"/>
                  <a:pt x="2218955" y="2458861"/>
                  <a:pt x="2200823" y="2464905"/>
                </a:cubicBezTo>
                <a:cubicBezTo>
                  <a:pt x="2144881" y="2483552"/>
                  <a:pt x="2213942" y="2459283"/>
                  <a:pt x="2145164" y="2488759"/>
                </a:cubicBezTo>
                <a:cubicBezTo>
                  <a:pt x="2129196" y="2495602"/>
                  <a:pt x="2105642" y="2500627"/>
                  <a:pt x="2089505" y="2504661"/>
                </a:cubicBezTo>
                <a:cubicBezTo>
                  <a:pt x="2081554" y="2509962"/>
                  <a:pt x="2074435" y="2516800"/>
                  <a:pt x="2065651" y="2520564"/>
                </a:cubicBezTo>
                <a:cubicBezTo>
                  <a:pt x="2055607" y="2524869"/>
                  <a:pt x="2044353" y="2525513"/>
                  <a:pt x="2033846" y="2528515"/>
                </a:cubicBezTo>
                <a:cubicBezTo>
                  <a:pt x="2025787" y="2530817"/>
                  <a:pt x="2017943" y="2533816"/>
                  <a:pt x="2009992" y="2536466"/>
                </a:cubicBezTo>
                <a:cubicBezTo>
                  <a:pt x="2002041" y="2541767"/>
                  <a:pt x="1994922" y="2548605"/>
                  <a:pt x="1986138" y="2552369"/>
                </a:cubicBezTo>
                <a:cubicBezTo>
                  <a:pt x="1976094" y="2556674"/>
                  <a:pt x="1964840" y="2557318"/>
                  <a:pt x="1954333" y="2560320"/>
                </a:cubicBezTo>
                <a:cubicBezTo>
                  <a:pt x="1874484" y="2583135"/>
                  <a:pt x="1998100" y="2551367"/>
                  <a:pt x="1898674" y="2576223"/>
                </a:cubicBezTo>
                <a:cubicBezTo>
                  <a:pt x="1890723" y="2581524"/>
                  <a:pt x="1883641" y="2588451"/>
                  <a:pt x="1874820" y="2592126"/>
                </a:cubicBezTo>
                <a:cubicBezTo>
                  <a:pt x="1851610" y="2601797"/>
                  <a:pt x="1827112" y="2608028"/>
                  <a:pt x="1803258" y="2615979"/>
                </a:cubicBezTo>
                <a:lnTo>
                  <a:pt x="1755550" y="2631882"/>
                </a:lnTo>
                <a:cubicBezTo>
                  <a:pt x="1737694" y="2637834"/>
                  <a:pt x="1706206" y="2647810"/>
                  <a:pt x="1691940" y="2655736"/>
                </a:cubicBezTo>
                <a:cubicBezTo>
                  <a:pt x="1680356" y="2662172"/>
                  <a:pt x="1671988" y="2673663"/>
                  <a:pt x="1660135" y="2679590"/>
                </a:cubicBezTo>
                <a:cubicBezTo>
                  <a:pt x="1645142" y="2687087"/>
                  <a:pt x="1627420" y="2687997"/>
                  <a:pt x="1612427" y="2695493"/>
                </a:cubicBezTo>
                <a:cubicBezTo>
                  <a:pt x="1601825" y="2700794"/>
                  <a:pt x="1591627" y="2706993"/>
                  <a:pt x="1580622" y="2711395"/>
                </a:cubicBezTo>
                <a:cubicBezTo>
                  <a:pt x="1565058" y="2717621"/>
                  <a:pt x="1546862" y="2718000"/>
                  <a:pt x="1532914" y="2727298"/>
                </a:cubicBezTo>
                <a:cubicBezTo>
                  <a:pt x="1524963" y="2732599"/>
                  <a:pt x="1518126" y="2740178"/>
                  <a:pt x="1509060" y="2743200"/>
                </a:cubicBezTo>
                <a:cubicBezTo>
                  <a:pt x="1493765" y="2748298"/>
                  <a:pt x="1477214" y="2748268"/>
                  <a:pt x="1461352" y="2751152"/>
                </a:cubicBezTo>
                <a:cubicBezTo>
                  <a:pt x="1425528" y="2757666"/>
                  <a:pt x="1411376" y="2762368"/>
                  <a:pt x="1373888" y="2767054"/>
                </a:cubicBezTo>
                <a:cubicBezTo>
                  <a:pt x="1347457" y="2770358"/>
                  <a:pt x="1320849" y="2772064"/>
                  <a:pt x="1294375" y="2775006"/>
                </a:cubicBezTo>
                <a:cubicBezTo>
                  <a:pt x="1273137" y="2777366"/>
                  <a:pt x="1252125" y="2782372"/>
                  <a:pt x="1230764" y="2782957"/>
                </a:cubicBezTo>
                <a:cubicBezTo>
                  <a:pt x="1058530" y="2787676"/>
                  <a:pt x="886207" y="2788258"/>
                  <a:pt x="713929" y="2790908"/>
                </a:cubicBezTo>
                <a:cubicBezTo>
                  <a:pt x="700677" y="2785607"/>
                  <a:pt x="686650" y="2781937"/>
                  <a:pt x="674173" y="2775006"/>
                </a:cubicBezTo>
                <a:cubicBezTo>
                  <a:pt x="662589" y="2768570"/>
                  <a:pt x="654221" y="2757079"/>
                  <a:pt x="642368" y="2751152"/>
                </a:cubicBezTo>
                <a:cubicBezTo>
                  <a:pt x="632594" y="2746265"/>
                  <a:pt x="620709" y="2747259"/>
                  <a:pt x="610563" y="2743200"/>
                </a:cubicBezTo>
                <a:cubicBezTo>
                  <a:pt x="539117" y="2714621"/>
                  <a:pt x="585813" y="2729451"/>
                  <a:pt x="539001" y="2703444"/>
                </a:cubicBezTo>
                <a:cubicBezTo>
                  <a:pt x="499614" y="2681562"/>
                  <a:pt x="455777" y="2666868"/>
                  <a:pt x="419731" y="2639833"/>
                </a:cubicBezTo>
                <a:cubicBezTo>
                  <a:pt x="364618" y="2598498"/>
                  <a:pt x="364342" y="2596236"/>
                  <a:pt x="276608" y="2552369"/>
                </a:cubicBezTo>
                <a:cubicBezTo>
                  <a:pt x="260705" y="2544418"/>
                  <a:pt x="243694" y="2538377"/>
                  <a:pt x="228900" y="2528515"/>
                </a:cubicBezTo>
                <a:cubicBezTo>
                  <a:pt x="169340" y="2488808"/>
                  <a:pt x="237910" y="2515615"/>
                  <a:pt x="181192" y="2496710"/>
                </a:cubicBezTo>
                <a:cubicBezTo>
                  <a:pt x="167940" y="2486108"/>
                  <a:pt x="153436" y="2476905"/>
                  <a:pt x="141436" y="2464905"/>
                </a:cubicBezTo>
                <a:cubicBezTo>
                  <a:pt x="71675" y="2395144"/>
                  <a:pt x="197670" y="2495155"/>
                  <a:pt x="93728" y="2417197"/>
                </a:cubicBezTo>
                <a:cubicBezTo>
                  <a:pt x="85777" y="2403945"/>
                  <a:pt x="78231" y="2390440"/>
                  <a:pt x="69874" y="2377440"/>
                </a:cubicBezTo>
                <a:cubicBezTo>
                  <a:pt x="54371" y="2353325"/>
                  <a:pt x="32813" y="2332497"/>
                  <a:pt x="22166" y="2305879"/>
                </a:cubicBezTo>
                <a:lnTo>
                  <a:pt x="6263" y="2266122"/>
                </a:lnTo>
                <a:cubicBezTo>
                  <a:pt x="11432" y="2147238"/>
                  <a:pt x="0" y="2129021"/>
                  <a:pt x="22166" y="2051437"/>
                </a:cubicBezTo>
                <a:cubicBezTo>
                  <a:pt x="24468" y="2043378"/>
                  <a:pt x="26369" y="2035080"/>
                  <a:pt x="30117" y="2027583"/>
                </a:cubicBezTo>
                <a:cubicBezTo>
                  <a:pt x="34391" y="2019036"/>
                  <a:pt x="40719" y="2011680"/>
                  <a:pt x="46020" y="2003729"/>
                </a:cubicBezTo>
                <a:cubicBezTo>
                  <a:pt x="80014" y="1867759"/>
                  <a:pt x="40941" y="2004500"/>
                  <a:pt x="85776" y="1892411"/>
                </a:cubicBezTo>
                <a:cubicBezTo>
                  <a:pt x="111447" y="1828232"/>
                  <a:pt x="74198" y="1889902"/>
                  <a:pt x="109630" y="1836752"/>
                </a:cubicBezTo>
                <a:cubicBezTo>
                  <a:pt x="124290" y="1778115"/>
                  <a:pt x="108537" y="1831349"/>
                  <a:pt x="133484" y="1773141"/>
                </a:cubicBezTo>
                <a:cubicBezTo>
                  <a:pt x="136786" y="1765437"/>
                  <a:pt x="138493" y="1757135"/>
                  <a:pt x="141436" y="1749287"/>
                </a:cubicBezTo>
                <a:cubicBezTo>
                  <a:pt x="146448" y="1735923"/>
                  <a:pt x="152327" y="1722895"/>
                  <a:pt x="157338" y="1709531"/>
                </a:cubicBezTo>
                <a:cubicBezTo>
                  <a:pt x="173201" y="1667227"/>
                  <a:pt x="158304" y="1691695"/>
                  <a:pt x="189143" y="1630018"/>
                </a:cubicBezTo>
                <a:cubicBezTo>
                  <a:pt x="193417" y="1621471"/>
                  <a:pt x="199745" y="1614115"/>
                  <a:pt x="205046" y="1606164"/>
                </a:cubicBezTo>
                <a:cubicBezTo>
                  <a:pt x="225198" y="1324029"/>
                  <a:pt x="201796" y="1714195"/>
                  <a:pt x="197095" y="1168842"/>
                </a:cubicBezTo>
                <a:cubicBezTo>
                  <a:pt x="195381" y="970049"/>
                  <a:pt x="200078" y="771232"/>
                  <a:pt x="205046" y="572494"/>
                </a:cubicBezTo>
                <a:cubicBezTo>
                  <a:pt x="205504" y="554186"/>
                  <a:pt x="217511" y="519841"/>
                  <a:pt x="220949" y="500933"/>
                </a:cubicBezTo>
                <a:cubicBezTo>
                  <a:pt x="224302" y="482494"/>
                  <a:pt x="223969" y="463354"/>
                  <a:pt x="228900" y="445273"/>
                </a:cubicBezTo>
                <a:cubicBezTo>
                  <a:pt x="238221" y="411097"/>
                  <a:pt x="234687" y="413468"/>
                  <a:pt x="252754" y="413468"/>
                </a:cubicBezTo>
              </a:path>
            </a:pathLst>
          </a:custGeom>
          <a:ln w="38100">
            <a:solidFill>
              <a:srgbClr val="467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16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5619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4005263"/>
            <a:ext cx="5619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48263"/>
            <a:ext cx="5619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514725"/>
            <a:ext cx="5619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667125"/>
            <a:ext cx="5619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33863"/>
            <a:ext cx="5619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057900" y="1600200"/>
            <a:ext cx="38100" cy="4267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10300" y="1600200"/>
            <a:ext cx="38100" cy="4267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4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52863"/>
            <a:ext cx="5619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itchFamily="18" charset="0"/>
              </a:rPr>
              <a:t>Problem </a:t>
            </a:r>
            <a:r>
              <a:rPr lang="en-US" altLang="en-US" sz="2800" b="1" dirty="0" smtClean="0">
                <a:latin typeface="Times New Roman" pitchFamily="18" charset="0"/>
              </a:rPr>
              <a:t>#3 </a:t>
            </a:r>
            <a:r>
              <a:rPr lang="en-US" altLang="en-US" sz="2800" b="1" dirty="0">
                <a:latin typeface="Times New Roman" pitchFamily="18" charset="0"/>
              </a:rPr>
              <a:t>for the statistical approach: Population </a:t>
            </a:r>
            <a:r>
              <a:rPr lang="en-US" altLang="en-US" sz="2800" b="1" dirty="0" smtClean="0">
                <a:latin typeface="Times New Roman" pitchFamily="18" charset="0"/>
              </a:rPr>
              <a:t>sinks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314325" y="955675"/>
            <a:ext cx="3263900" cy="5978525"/>
          </a:xfrm>
          <a:custGeom>
            <a:avLst/>
            <a:gdLst>
              <a:gd name="connsiteX0" fmla="*/ 203742 w 3264994"/>
              <a:gd name="connsiteY0" fmla="*/ 53705 h 5977426"/>
              <a:gd name="connsiteX1" fmla="*/ 227596 w 3264994"/>
              <a:gd name="connsiteY1" fmla="*/ 61656 h 5977426"/>
              <a:gd name="connsiteX2" fmla="*/ 251450 w 3264994"/>
              <a:gd name="connsiteY2" fmla="*/ 77559 h 5977426"/>
              <a:gd name="connsiteX3" fmla="*/ 291206 w 3264994"/>
              <a:gd name="connsiteY3" fmla="*/ 85510 h 5977426"/>
              <a:gd name="connsiteX4" fmla="*/ 362768 w 3264994"/>
              <a:gd name="connsiteY4" fmla="*/ 125266 h 5977426"/>
              <a:gd name="connsiteX5" fmla="*/ 394573 w 3264994"/>
              <a:gd name="connsiteY5" fmla="*/ 133218 h 5977426"/>
              <a:gd name="connsiteX6" fmla="*/ 497940 w 3264994"/>
              <a:gd name="connsiteY6" fmla="*/ 172974 h 5977426"/>
              <a:gd name="connsiteX7" fmla="*/ 688771 w 3264994"/>
              <a:gd name="connsiteY7" fmla="*/ 260439 h 5977426"/>
              <a:gd name="connsiteX8" fmla="*/ 760333 w 3264994"/>
              <a:gd name="connsiteY8" fmla="*/ 268390 h 5977426"/>
              <a:gd name="connsiteX9" fmla="*/ 887554 w 3264994"/>
              <a:gd name="connsiteY9" fmla="*/ 324049 h 5977426"/>
              <a:gd name="connsiteX10" fmla="*/ 1006823 w 3264994"/>
              <a:gd name="connsiteY10" fmla="*/ 363806 h 5977426"/>
              <a:gd name="connsiteX11" fmla="*/ 1054531 w 3264994"/>
              <a:gd name="connsiteY11" fmla="*/ 379708 h 5977426"/>
              <a:gd name="connsiteX12" fmla="*/ 1157898 w 3264994"/>
              <a:gd name="connsiteY12" fmla="*/ 419465 h 5977426"/>
              <a:gd name="connsiteX13" fmla="*/ 1189703 w 3264994"/>
              <a:gd name="connsiteY13" fmla="*/ 443319 h 5977426"/>
              <a:gd name="connsiteX14" fmla="*/ 1253314 w 3264994"/>
              <a:gd name="connsiteY14" fmla="*/ 467172 h 5977426"/>
              <a:gd name="connsiteX15" fmla="*/ 1277168 w 3264994"/>
              <a:gd name="connsiteY15" fmla="*/ 475124 h 5977426"/>
              <a:gd name="connsiteX16" fmla="*/ 1364632 w 3264994"/>
              <a:gd name="connsiteY16" fmla="*/ 522832 h 5977426"/>
              <a:gd name="connsiteX17" fmla="*/ 1428243 w 3264994"/>
              <a:gd name="connsiteY17" fmla="*/ 538734 h 5977426"/>
              <a:gd name="connsiteX18" fmla="*/ 1491853 w 3264994"/>
              <a:gd name="connsiteY18" fmla="*/ 570539 h 5977426"/>
              <a:gd name="connsiteX19" fmla="*/ 1523658 w 3264994"/>
              <a:gd name="connsiteY19" fmla="*/ 594393 h 5977426"/>
              <a:gd name="connsiteX20" fmla="*/ 1547512 w 3264994"/>
              <a:gd name="connsiteY20" fmla="*/ 602345 h 5977426"/>
              <a:gd name="connsiteX21" fmla="*/ 1587269 w 3264994"/>
              <a:gd name="connsiteY21" fmla="*/ 626199 h 5977426"/>
              <a:gd name="connsiteX22" fmla="*/ 1611123 w 3264994"/>
              <a:gd name="connsiteY22" fmla="*/ 650052 h 5977426"/>
              <a:gd name="connsiteX23" fmla="*/ 1642928 w 3264994"/>
              <a:gd name="connsiteY23" fmla="*/ 658004 h 5977426"/>
              <a:gd name="connsiteX24" fmla="*/ 1746295 w 3264994"/>
              <a:gd name="connsiteY24" fmla="*/ 737517 h 5977426"/>
              <a:gd name="connsiteX25" fmla="*/ 1794003 w 3264994"/>
              <a:gd name="connsiteY25" fmla="*/ 785225 h 5977426"/>
              <a:gd name="connsiteX26" fmla="*/ 1897370 w 3264994"/>
              <a:gd name="connsiteY26" fmla="*/ 848835 h 5977426"/>
              <a:gd name="connsiteX27" fmla="*/ 1921223 w 3264994"/>
              <a:gd name="connsiteY27" fmla="*/ 872689 h 5977426"/>
              <a:gd name="connsiteX28" fmla="*/ 1960980 w 3264994"/>
              <a:gd name="connsiteY28" fmla="*/ 904494 h 5977426"/>
              <a:gd name="connsiteX29" fmla="*/ 2008688 w 3264994"/>
              <a:gd name="connsiteY29" fmla="*/ 952202 h 5977426"/>
              <a:gd name="connsiteX30" fmla="*/ 2032542 w 3264994"/>
              <a:gd name="connsiteY30" fmla="*/ 944251 h 5977426"/>
              <a:gd name="connsiteX31" fmla="*/ 2072298 w 3264994"/>
              <a:gd name="connsiteY31" fmla="*/ 960153 h 5977426"/>
              <a:gd name="connsiteX32" fmla="*/ 2096152 w 3264994"/>
              <a:gd name="connsiteY32" fmla="*/ 968105 h 5977426"/>
              <a:gd name="connsiteX33" fmla="*/ 2175665 w 3264994"/>
              <a:gd name="connsiteY33" fmla="*/ 999910 h 5977426"/>
              <a:gd name="connsiteX34" fmla="*/ 2223373 w 3264994"/>
              <a:gd name="connsiteY34" fmla="*/ 1015812 h 5977426"/>
              <a:gd name="connsiteX35" fmla="*/ 2247227 w 3264994"/>
              <a:gd name="connsiteY35" fmla="*/ 1023764 h 5977426"/>
              <a:gd name="connsiteX36" fmla="*/ 2279032 w 3264994"/>
              <a:gd name="connsiteY36" fmla="*/ 1055569 h 5977426"/>
              <a:gd name="connsiteX37" fmla="*/ 2302886 w 3264994"/>
              <a:gd name="connsiteY37" fmla="*/ 1063520 h 5977426"/>
              <a:gd name="connsiteX38" fmla="*/ 2318789 w 3264994"/>
              <a:gd name="connsiteY38" fmla="*/ 1111228 h 5977426"/>
              <a:gd name="connsiteX39" fmla="*/ 2342643 w 3264994"/>
              <a:gd name="connsiteY39" fmla="*/ 1166887 h 5977426"/>
              <a:gd name="connsiteX40" fmla="*/ 2398302 w 3264994"/>
              <a:gd name="connsiteY40" fmla="*/ 1262303 h 5977426"/>
              <a:gd name="connsiteX41" fmla="*/ 2422156 w 3264994"/>
              <a:gd name="connsiteY41" fmla="*/ 1325913 h 5977426"/>
              <a:gd name="connsiteX42" fmla="*/ 2438058 w 3264994"/>
              <a:gd name="connsiteY42" fmla="*/ 1389524 h 5977426"/>
              <a:gd name="connsiteX43" fmla="*/ 2461912 w 3264994"/>
              <a:gd name="connsiteY43" fmla="*/ 1429280 h 5977426"/>
              <a:gd name="connsiteX44" fmla="*/ 2477815 w 3264994"/>
              <a:gd name="connsiteY44" fmla="*/ 1492891 h 5977426"/>
              <a:gd name="connsiteX45" fmla="*/ 2485766 w 3264994"/>
              <a:gd name="connsiteY45" fmla="*/ 1516745 h 5977426"/>
              <a:gd name="connsiteX46" fmla="*/ 2501669 w 3264994"/>
              <a:gd name="connsiteY46" fmla="*/ 1596258 h 5977426"/>
              <a:gd name="connsiteX47" fmla="*/ 2517571 w 3264994"/>
              <a:gd name="connsiteY47" fmla="*/ 1659868 h 5977426"/>
              <a:gd name="connsiteX48" fmla="*/ 2525523 w 3264994"/>
              <a:gd name="connsiteY48" fmla="*/ 1691673 h 5977426"/>
              <a:gd name="connsiteX49" fmla="*/ 2533474 w 3264994"/>
              <a:gd name="connsiteY49" fmla="*/ 1922261 h 5977426"/>
              <a:gd name="connsiteX50" fmla="*/ 2517571 w 3264994"/>
              <a:gd name="connsiteY50" fmla="*/ 1946115 h 5977426"/>
              <a:gd name="connsiteX51" fmla="*/ 2549377 w 3264994"/>
              <a:gd name="connsiteY51" fmla="*/ 2025628 h 5977426"/>
              <a:gd name="connsiteX52" fmla="*/ 2557328 w 3264994"/>
              <a:gd name="connsiteY52" fmla="*/ 2049482 h 5977426"/>
              <a:gd name="connsiteX53" fmla="*/ 2581182 w 3264994"/>
              <a:gd name="connsiteY53" fmla="*/ 2065385 h 5977426"/>
              <a:gd name="connsiteX54" fmla="*/ 2589133 w 3264994"/>
              <a:gd name="connsiteY54" fmla="*/ 2089239 h 5977426"/>
              <a:gd name="connsiteX55" fmla="*/ 2612987 w 3264994"/>
              <a:gd name="connsiteY55" fmla="*/ 2105141 h 5977426"/>
              <a:gd name="connsiteX56" fmla="*/ 2660695 w 3264994"/>
              <a:gd name="connsiteY56" fmla="*/ 2152849 h 5977426"/>
              <a:gd name="connsiteX57" fmla="*/ 2684549 w 3264994"/>
              <a:gd name="connsiteY57" fmla="*/ 2192606 h 5977426"/>
              <a:gd name="connsiteX58" fmla="*/ 2676597 w 3264994"/>
              <a:gd name="connsiteY58" fmla="*/ 2216459 h 5977426"/>
              <a:gd name="connsiteX59" fmla="*/ 2724305 w 3264994"/>
              <a:gd name="connsiteY59" fmla="*/ 2303924 h 5977426"/>
              <a:gd name="connsiteX60" fmla="*/ 2748159 w 3264994"/>
              <a:gd name="connsiteY60" fmla="*/ 2343680 h 5977426"/>
              <a:gd name="connsiteX61" fmla="*/ 2772013 w 3264994"/>
              <a:gd name="connsiteY61" fmla="*/ 2462950 h 5977426"/>
              <a:gd name="connsiteX62" fmla="*/ 2803818 w 3264994"/>
              <a:gd name="connsiteY62" fmla="*/ 2542463 h 5977426"/>
              <a:gd name="connsiteX63" fmla="*/ 2819721 w 3264994"/>
              <a:gd name="connsiteY63" fmla="*/ 2621976 h 5977426"/>
              <a:gd name="connsiteX64" fmla="*/ 2851526 w 3264994"/>
              <a:gd name="connsiteY64" fmla="*/ 2701489 h 5977426"/>
              <a:gd name="connsiteX65" fmla="*/ 2859477 w 3264994"/>
              <a:gd name="connsiteY65" fmla="*/ 2725343 h 5977426"/>
              <a:gd name="connsiteX66" fmla="*/ 2875380 w 3264994"/>
              <a:gd name="connsiteY66" fmla="*/ 2757148 h 5977426"/>
              <a:gd name="connsiteX67" fmla="*/ 2883331 w 3264994"/>
              <a:gd name="connsiteY67" fmla="*/ 2781002 h 5977426"/>
              <a:gd name="connsiteX68" fmla="*/ 2931039 w 3264994"/>
              <a:gd name="connsiteY68" fmla="*/ 2876418 h 5977426"/>
              <a:gd name="connsiteX69" fmla="*/ 2946942 w 3264994"/>
              <a:gd name="connsiteY69" fmla="*/ 2908223 h 5977426"/>
              <a:gd name="connsiteX70" fmla="*/ 2954893 w 3264994"/>
              <a:gd name="connsiteY70" fmla="*/ 2932077 h 5977426"/>
              <a:gd name="connsiteX71" fmla="*/ 2978747 w 3264994"/>
              <a:gd name="connsiteY71" fmla="*/ 2987736 h 5977426"/>
              <a:gd name="connsiteX72" fmla="*/ 2986698 w 3264994"/>
              <a:gd name="connsiteY72" fmla="*/ 3011590 h 5977426"/>
              <a:gd name="connsiteX73" fmla="*/ 3002601 w 3264994"/>
              <a:gd name="connsiteY73" fmla="*/ 3043395 h 5977426"/>
              <a:gd name="connsiteX74" fmla="*/ 3034406 w 3264994"/>
              <a:gd name="connsiteY74" fmla="*/ 3122908 h 5977426"/>
              <a:gd name="connsiteX75" fmla="*/ 3042357 w 3264994"/>
              <a:gd name="connsiteY75" fmla="*/ 3146762 h 5977426"/>
              <a:gd name="connsiteX76" fmla="*/ 3058260 w 3264994"/>
              <a:gd name="connsiteY76" fmla="*/ 3178567 h 5977426"/>
              <a:gd name="connsiteX77" fmla="*/ 3090065 w 3264994"/>
              <a:gd name="connsiteY77" fmla="*/ 3226275 h 5977426"/>
              <a:gd name="connsiteX78" fmla="*/ 3098017 w 3264994"/>
              <a:gd name="connsiteY78" fmla="*/ 3258080 h 5977426"/>
              <a:gd name="connsiteX79" fmla="*/ 3113919 w 3264994"/>
              <a:gd name="connsiteY79" fmla="*/ 3281934 h 5977426"/>
              <a:gd name="connsiteX80" fmla="*/ 3121870 w 3264994"/>
              <a:gd name="connsiteY80" fmla="*/ 3321691 h 5977426"/>
              <a:gd name="connsiteX81" fmla="*/ 3137773 w 3264994"/>
              <a:gd name="connsiteY81" fmla="*/ 3361447 h 5977426"/>
              <a:gd name="connsiteX82" fmla="*/ 3145724 w 3264994"/>
              <a:gd name="connsiteY82" fmla="*/ 3409155 h 5977426"/>
              <a:gd name="connsiteX83" fmla="*/ 3161627 w 3264994"/>
              <a:gd name="connsiteY83" fmla="*/ 3472766 h 5977426"/>
              <a:gd name="connsiteX84" fmla="*/ 3113919 w 3264994"/>
              <a:gd name="connsiteY84" fmla="*/ 3552279 h 5977426"/>
              <a:gd name="connsiteX85" fmla="*/ 3129822 w 3264994"/>
              <a:gd name="connsiteY85" fmla="*/ 3727207 h 5977426"/>
              <a:gd name="connsiteX86" fmla="*/ 3153676 w 3264994"/>
              <a:gd name="connsiteY86" fmla="*/ 3838526 h 5977426"/>
              <a:gd name="connsiteX87" fmla="*/ 3161627 w 3264994"/>
              <a:gd name="connsiteY87" fmla="*/ 3910087 h 5977426"/>
              <a:gd name="connsiteX88" fmla="*/ 3177530 w 3264994"/>
              <a:gd name="connsiteY88" fmla="*/ 3941892 h 5977426"/>
              <a:gd name="connsiteX89" fmla="*/ 3185481 w 3264994"/>
              <a:gd name="connsiteY89" fmla="*/ 3989600 h 5977426"/>
              <a:gd name="connsiteX90" fmla="*/ 3193432 w 3264994"/>
              <a:gd name="connsiteY90" fmla="*/ 4013454 h 5977426"/>
              <a:gd name="connsiteX91" fmla="*/ 3201383 w 3264994"/>
              <a:gd name="connsiteY91" fmla="*/ 4053211 h 5977426"/>
              <a:gd name="connsiteX92" fmla="*/ 3217286 w 3264994"/>
              <a:gd name="connsiteY92" fmla="*/ 4100919 h 5977426"/>
              <a:gd name="connsiteX93" fmla="*/ 3225237 w 3264994"/>
              <a:gd name="connsiteY93" fmla="*/ 4395117 h 5977426"/>
              <a:gd name="connsiteX94" fmla="*/ 3241140 w 3264994"/>
              <a:gd name="connsiteY94" fmla="*/ 4530289 h 5977426"/>
              <a:gd name="connsiteX95" fmla="*/ 3264994 w 3264994"/>
              <a:gd name="connsiteY95" fmla="*/ 4601851 h 5977426"/>
              <a:gd name="connsiteX96" fmla="*/ 3233189 w 3264994"/>
              <a:gd name="connsiteY96" fmla="*/ 4681364 h 5977426"/>
              <a:gd name="connsiteX97" fmla="*/ 3169578 w 3264994"/>
              <a:gd name="connsiteY97" fmla="*/ 4705218 h 5977426"/>
              <a:gd name="connsiteX98" fmla="*/ 3137773 w 3264994"/>
              <a:gd name="connsiteY98" fmla="*/ 4657510 h 5977426"/>
              <a:gd name="connsiteX99" fmla="*/ 3113919 w 3264994"/>
              <a:gd name="connsiteY99" fmla="*/ 4665461 h 5977426"/>
              <a:gd name="connsiteX100" fmla="*/ 3082114 w 3264994"/>
              <a:gd name="connsiteY100" fmla="*/ 4649559 h 5977426"/>
              <a:gd name="connsiteX101" fmla="*/ 3058260 w 3264994"/>
              <a:gd name="connsiteY101" fmla="*/ 4641607 h 5977426"/>
              <a:gd name="connsiteX102" fmla="*/ 3034406 w 3264994"/>
              <a:gd name="connsiteY102" fmla="*/ 4649559 h 5977426"/>
              <a:gd name="connsiteX103" fmla="*/ 2978747 w 3264994"/>
              <a:gd name="connsiteY103" fmla="*/ 4721120 h 5977426"/>
              <a:gd name="connsiteX104" fmla="*/ 2970796 w 3264994"/>
              <a:gd name="connsiteY104" fmla="*/ 4744974 h 5977426"/>
              <a:gd name="connsiteX105" fmla="*/ 2954893 w 3264994"/>
              <a:gd name="connsiteY105" fmla="*/ 4784731 h 5977426"/>
              <a:gd name="connsiteX106" fmla="*/ 2946942 w 3264994"/>
              <a:gd name="connsiteY106" fmla="*/ 4816536 h 5977426"/>
              <a:gd name="connsiteX107" fmla="*/ 2931039 w 3264994"/>
              <a:gd name="connsiteY107" fmla="*/ 4864244 h 5977426"/>
              <a:gd name="connsiteX108" fmla="*/ 2938990 w 3264994"/>
              <a:gd name="connsiteY108" fmla="*/ 5158442 h 5977426"/>
              <a:gd name="connsiteX109" fmla="*/ 2946942 w 3264994"/>
              <a:gd name="connsiteY109" fmla="*/ 5198199 h 5977426"/>
              <a:gd name="connsiteX110" fmla="*/ 2954893 w 3264994"/>
              <a:gd name="connsiteY110" fmla="*/ 5333371 h 5977426"/>
              <a:gd name="connsiteX111" fmla="*/ 2962844 w 3264994"/>
              <a:gd name="connsiteY111" fmla="*/ 5381079 h 5977426"/>
              <a:gd name="connsiteX112" fmla="*/ 2970796 w 3264994"/>
              <a:gd name="connsiteY112" fmla="*/ 5436738 h 5977426"/>
              <a:gd name="connsiteX113" fmla="*/ 2954893 w 3264994"/>
              <a:gd name="connsiteY113" fmla="*/ 5579861 h 5977426"/>
              <a:gd name="connsiteX114" fmla="*/ 2938990 w 3264994"/>
              <a:gd name="connsiteY114" fmla="*/ 5603715 h 5977426"/>
              <a:gd name="connsiteX115" fmla="*/ 2907185 w 3264994"/>
              <a:gd name="connsiteY115" fmla="*/ 5659374 h 5977426"/>
              <a:gd name="connsiteX116" fmla="*/ 2883331 w 3264994"/>
              <a:gd name="connsiteY116" fmla="*/ 5691179 h 5977426"/>
              <a:gd name="connsiteX117" fmla="*/ 2859477 w 3264994"/>
              <a:gd name="connsiteY117" fmla="*/ 5699131 h 5977426"/>
              <a:gd name="connsiteX118" fmla="*/ 2819721 w 3264994"/>
              <a:gd name="connsiteY118" fmla="*/ 5738887 h 5977426"/>
              <a:gd name="connsiteX119" fmla="*/ 2779964 w 3264994"/>
              <a:gd name="connsiteY119" fmla="*/ 5786595 h 5977426"/>
              <a:gd name="connsiteX120" fmla="*/ 2716354 w 3264994"/>
              <a:gd name="connsiteY120" fmla="*/ 5818400 h 5977426"/>
              <a:gd name="connsiteX121" fmla="*/ 2668646 w 3264994"/>
              <a:gd name="connsiteY121" fmla="*/ 5850206 h 5977426"/>
              <a:gd name="connsiteX122" fmla="*/ 2573230 w 3264994"/>
              <a:gd name="connsiteY122" fmla="*/ 5897913 h 5977426"/>
              <a:gd name="connsiteX123" fmla="*/ 2493717 w 3264994"/>
              <a:gd name="connsiteY123" fmla="*/ 5929719 h 5977426"/>
              <a:gd name="connsiteX124" fmla="*/ 2000737 w 3264994"/>
              <a:gd name="connsiteY124" fmla="*/ 5937670 h 5977426"/>
              <a:gd name="connsiteX125" fmla="*/ 1953029 w 3264994"/>
              <a:gd name="connsiteY125" fmla="*/ 5945621 h 5977426"/>
              <a:gd name="connsiteX126" fmla="*/ 1873516 w 3264994"/>
              <a:gd name="connsiteY126" fmla="*/ 5953572 h 5977426"/>
              <a:gd name="connsiteX127" fmla="*/ 1794003 w 3264994"/>
              <a:gd name="connsiteY127" fmla="*/ 5969475 h 5977426"/>
              <a:gd name="connsiteX128" fmla="*/ 1197655 w 3264994"/>
              <a:gd name="connsiteY128" fmla="*/ 5977426 h 5977426"/>
              <a:gd name="connsiteX129" fmla="*/ 323011 w 3264994"/>
              <a:gd name="connsiteY129" fmla="*/ 5961524 h 5977426"/>
              <a:gd name="connsiteX130" fmla="*/ 243498 w 3264994"/>
              <a:gd name="connsiteY130" fmla="*/ 5945621 h 5977426"/>
              <a:gd name="connsiteX131" fmla="*/ 195790 w 3264994"/>
              <a:gd name="connsiteY131" fmla="*/ 5913816 h 5977426"/>
              <a:gd name="connsiteX132" fmla="*/ 116277 w 3264994"/>
              <a:gd name="connsiteY132" fmla="*/ 5818400 h 5977426"/>
              <a:gd name="connsiteX133" fmla="*/ 100375 w 3264994"/>
              <a:gd name="connsiteY133" fmla="*/ 5786595 h 5977426"/>
              <a:gd name="connsiteX134" fmla="*/ 84472 w 3264994"/>
              <a:gd name="connsiteY134" fmla="*/ 5762741 h 5977426"/>
              <a:gd name="connsiteX135" fmla="*/ 68570 w 3264994"/>
              <a:gd name="connsiteY135" fmla="*/ 5707082 h 5977426"/>
              <a:gd name="connsiteX136" fmla="*/ 36764 w 3264994"/>
              <a:gd name="connsiteY136" fmla="*/ 5548056 h 5977426"/>
              <a:gd name="connsiteX137" fmla="*/ 4959 w 3264994"/>
              <a:gd name="connsiteY137" fmla="*/ 4864244 h 5977426"/>
              <a:gd name="connsiteX138" fmla="*/ 20862 w 3264994"/>
              <a:gd name="connsiteY138" fmla="*/ 4212237 h 5977426"/>
              <a:gd name="connsiteX139" fmla="*/ 36764 w 3264994"/>
              <a:gd name="connsiteY139" fmla="*/ 3822623 h 5977426"/>
              <a:gd name="connsiteX140" fmla="*/ 52667 w 3264994"/>
              <a:gd name="connsiteY140" fmla="*/ 3210372 h 5977426"/>
              <a:gd name="connsiteX141" fmla="*/ 36764 w 3264994"/>
              <a:gd name="connsiteY141" fmla="*/ 2033579 h 5977426"/>
              <a:gd name="connsiteX142" fmla="*/ 20862 w 3264994"/>
              <a:gd name="connsiteY142" fmla="*/ 1890456 h 5977426"/>
              <a:gd name="connsiteX143" fmla="*/ 4959 w 3264994"/>
              <a:gd name="connsiteY143" fmla="*/ 1445183 h 5977426"/>
              <a:gd name="connsiteX144" fmla="*/ 12910 w 3264994"/>
              <a:gd name="connsiteY144" fmla="*/ 824981 h 5977426"/>
              <a:gd name="connsiteX145" fmla="*/ 28813 w 3264994"/>
              <a:gd name="connsiteY145" fmla="*/ 673906 h 5977426"/>
              <a:gd name="connsiteX146" fmla="*/ 36764 w 3264994"/>
              <a:gd name="connsiteY146" fmla="*/ 634150 h 5977426"/>
              <a:gd name="connsiteX147" fmla="*/ 44716 w 3264994"/>
              <a:gd name="connsiteY147" fmla="*/ 570539 h 5977426"/>
              <a:gd name="connsiteX148" fmla="*/ 52667 w 3264994"/>
              <a:gd name="connsiteY148" fmla="*/ 443319 h 5977426"/>
              <a:gd name="connsiteX149" fmla="*/ 68570 w 3264994"/>
              <a:gd name="connsiteY149" fmla="*/ 292244 h 5977426"/>
              <a:gd name="connsiteX150" fmla="*/ 84472 w 3264994"/>
              <a:gd name="connsiteY150" fmla="*/ 149120 h 5977426"/>
              <a:gd name="connsiteX151" fmla="*/ 108326 w 3264994"/>
              <a:gd name="connsiteY151" fmla="*/ 45753 h 5977426"/>
              <a:gd name="connsiteX152" fmla="*/ 116277 w 3264994"/>
              <a:gd name="connsiteY152" fmla="*/ 21899 h 5977426"/>
              <a:gd name="connsiteX153" fmla="*/ 140131 w 3264994"/>
              <a:gd name="connsiteY153" fmla="*/ 13948 h 5977426"/>
              <a:gd name="connsiteX154" fmla="*/ 163985 w 3264994"/>
              <a:gd name="connsiteY154" fmla="*/ 61656 h 5977426"/>
              <a:gd name="connsiteX155" fmla="*/ 171937 w 3264994"/>
              <a:gd name="connsiteY155" fmla="*/ 85510 h 5977426"/>
              <a:gd name="connsiteX156" fmla="*/ 195790 w 3264994"/>
              <a:gd name="connsiteY156" fmla="*/ 101412 h 5977426"/>
              <a:gd name="connsiteX157" fmla="*/ 227596 w 3264994"/>
              <a:gd name="connsiteY157" fmla="*/ 85510 h 5977426"/>
              <a:gd name="connsiteX158" fmla="*/ 203742 w 3264994"/>
              <a:gd name="connsiteY158" fmla="*/ 53705 h 597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3264994" h="5977426">
                <a:moveTo>
                  <a:pt x="203742" y="53705"/>
                </a:moveTo>
                <a:cubicBezTo>
                  <a:pt x="203742" y="49729"/>
                  <a:pt x="220099" y="57908"/>
                  <a:pt x="227596" y="61656"/>
                </a:cubicBezTo>
                <a:cubicBezTo>
                  <a:pt x="236143" y="65930"/>
                  <a:pt x="242502" y="74204"/>
                  <a:pt x="251450" y="77559"/>
                </a:cubicBezTo>
                <a:cubicBezTo>
                  <a:pt x="264104" y="82304"/>
                  <a:pt x="277954" y="82860"/>
                  <a:pt x="291206" y="85510"/>
                </a:cubicBezTo>
                <a:cubicBezTo>
                  <a:pt x="315060" y="98762"/>
                  <a:pt x="337992" y="113831"/>
                  <a:pt x="362768" y="125266"/>
                </a:cubicBezTo>
                <a:cubicBezTo>
                  <a:pt x="372690" y="129845"/>
                  <a:pt x="384625" y="128696"/>
                  <a:pt x="394573" y="133218"/>
                </a:cubicBezTo>
                <a:cubicBezTo>
                  <a:pt x="492508" y="177735"/>
                  <a:pt x="407819" y="157954"/>
                  <a:pt x="497940" y="172974"/>
                </a:cubicBezTo>
                <a:cubicBezTo>
                  <a:pt x="545821" y="196915"/>
                  <a:pt x="666006" y="257910"/>
                  <a:pt x="688771" y="260439"/>
                </a:cubicBezTo>
                <a:lnTo>
                  <a:pt x="760333" y="268390"/>
                </a:lnTo>
                <a:cubicBezTo>
                  <a:pt x="802740" y="286943"/>
                  <a:pt x="844387" y="307339"/>
                  <a:pt x="887554" y="324049"/>
                </a:cubicBezTo>
                <a:cubicBezTo>
                  <a:pt x="926635" y="339177"/>
                  <a:pt x="967067" y="350554"/>
                  <a:pt x="1006823" y="363806"/>
                </a:cubicBezTo>
                <a:cubicBezTo>
                  <a:pt x="1022726" y="369107"/>
                  <a:pt x="1039124" y="373105"/>
                  <a:pt x="1054531" y="379708"/>
                </a:cubicBezTo>
                <a:cubicBezTo>
                  <a:pt x="1125598" y="410165"/>
                  <a:pt x="1091041" y="397179"/>
                  <a:pt x="1157898" y="419465"/>
                </a:cubicBezTo>
                <a:cubicBezTo>
                  <a:pt x="1168500" y="427416"/>
                  <a:pt x="1177850" y="437393"/>
                  <a:pt x="1189703" y="443319"/>
                </a:cubicBezTo>
                <a:cubicBezTo>
                  <a:pt x="1209958" y="453446"/>
                  <a:pt x="1232032" y="459433"/>
                  <a:pt x="1253314" y="467172"/>
                </a:cubicBezTo>
                <a:cubicBezTo>
                  <a:pt x="1261191" y="470036"/>
                  <a:pt x="1269671" y="471376"/>
                  <a:pt x="1277168" y="475124"/>
                </a:cubicBezTo>
                <a:cubicBezTo>
                  <a:pt x="1315864" y="494472"/>
                  <a:pt x="1304588" y="510824"/>
                  <a:pt x="1364632" y="522832"/>
                </a:cubicBezTo>
                <a:cubicBezTo>
                  <a:pt x="1412608" y="532427"/>
                  <a:pt x="1391568" y="526509"/>
                  <a:pt x="1428243" y="538734"/>
                </a:cubicBezTo>
                <a:cubicBezTo>
                  <a:pt x="1509552" y="592941"/>
                  <a:pt x="1375149" y="505704"/>
                  <a:pt x="1491853" y="570539"/>
                </a:cubicBezTo>
                <a:cubicBezTo>
                  <a:pt x="1503437" y="576975"/>
                  <a:pt x="1512152" y="587818"/>
                  <a:pt x="1523658" y="594393"/>
                </a:cubicBezTo>
                <a:cubicBezTo>
                  <a:pt x="1530935" y="598551"/>
                  <a:pt x="1540015" y="598597"/>
                  <a:pt x="1547512" y="602345"/>
                </a:cubicBezTo>
                <a:cubicBezTo>
                  <a:pt x="1561335" y="609257"/>
                  <a:pt x="1574905" y="616926"/>
                  <a:pt x="1587269" y="626199"/>
                </a:cubicBezTo>
                <a:cubicBezTo>
                  <a:pt x="1596265" y="632946"/>
                  <a:pt x="1601360" y="644473"/>
                  <a:pt x="1611123" y="650052"/>
                </a:cubicBezTo>
                <a:cubicBezTo>
                  <a:pt x="1620611" y="655474"/>
                  <a:pt x="1632326" y="655353"/>
                  <a:pt x="1642928" y="658004"/>
                </a:cubicBezTo>
                <a:cubicBezTo>
                  <a:pt x="1722217" y="737293"/>
                  <a:pt x="1681763" y="721384"/>
                  <a:pt x="1746295" y="737517"/>
                </a:cubicBezTo>
                <a:cubicBezTo>
                  <a:pt x="1762198" y="753420"/>
                  <a:pt x="1774476" y="774067"/>
                  <a:pt x="1794003" y="785225"/>
                </a:cubicBezTo>
                <a:cubicBezTo>
                  <a:pt x="1809307" y="793970"/>
                  <a:pt x="1882819" y="834284"/>
                  <a:pt x="1897370" y="848835"/>
                </a:cubicBezTo>
                <a:cubicBezTo>
                  <a:pt x="1905321" y="856786"/>
                  <a:pt x="1912761" y="865284"/>
                  <a:pt x="1921223" y="872689"/>
                </a:cubicBezTo>
                <a:cubicBezTo>
                  <a:pt x="1933995" y="883865"/>
                  <a:pt x="1948422" y="893078"/>
                  <a:pt x="1960980" y="904494"/>
                </a:cubicBezTo>
                <a:cubicBezTo>
                  <a:pt x="1977621" y="919622"/>
                  <a:pt x="2008688" y="952202"/>
                  <a:pt x="2008688" y="952202"/>
                </a:cubicBezTo>
                <a:cubicBezTo>
                  <a:pt x="2016639" y="949552"/>
                  <a:pt x="2024225" y="943211"/>
                  <a:pt x="2032542" y="944251"/>
                </a:cubicBezTo>
                <a:cubicBezTo>
                  <a:pt x="2046705" y="946021"/>
                  <a:pt x="2058934" y="955141"/>
                  <a:pt x="2072298" y="960153"/>
                </a:cubicBezTo>
                <a:cubicBezTo>
                  <a:pt x="2080146" y="963096"/>
                  <a:pt x="2088329" y="965096"/>
                  <a:pt x="2096152" y="968105"/>
                </a:cubicBezTo>
                <a:cubicBezTo>
                  <a:pt x="2122795" y="978353"/>
                  <a:pt x="2148584" y="990883"/>
                  <a:pt x="2175665" y="999910"/>
                </a:cubicBezTo>
                <a:lnTo>
                  <a:pt x="2223373" y="1015812"/>
                </a:lnTo>
                <a:lnTo>
                  <a:pt x="2247227" y="1023764"/>
                </a:lnTo>
                <a:cubicBezTo>
                  <a:pt x="2257829" y="1034366"/>
                  <a:pt x="2266832" y="1046855"/>
                  <a:pt x="2279032" y="1055569"/>
                </a:cubicBezTo>
                <a:cubicBezTo>
                  <a:pt x="2285852" y="1060441"/>
                  <a:pt x="2298014" y="1056700"/>
                  <a:pt x="2302886" y="1063520"/>
                </a:cubicBezTo>
                <a:cubicBezTo>
                  <a:pt x="2312629" y="1077160"/>
                  <a:pt x="2313488" y="1095325"/>
                  <a:pt x="2318789" y="1111228"/>
                </a:cubicBezTo>
                <a:cubicBezTo>
                  <a:pt x="2337439" y="1167178"/>
                  <a:pt x="2313162" y="1098097"/>
                  <a:pt x="2342643" y="1166887"/>
                </a:cubicBezTo>
                <a:cubicBezTo>
                  <a:pt x="2381533" y="1257630"/>
                  <a:pt x="2349513" y="1229776"/>
                  <a:pt x="2398302" y="1262303"/>
                </a:cubicBezTo>
                <a:cubicBezTo>
                  <a:pt x="2428294" y="1382275"/>
                  <a:pt x="2380577" y="1201175"/>
                  <a:pt x="2422156" y="1325913"/>
                </a:cubicBezTo>
                <a:cubicBezTo>
                  <a:pt x="2431228" y="1353129"/>
                  <a:pt x="2426157" y="1365723"/>
                  <a:pt x="2438058" y="1389524"/>
                </a:cubicBezTo>
                <a:cubicBezTo>
                  <a:pt x="2444969" y="1403347"/>
                  <a:pt x="2455001" y="1415457"/>
                  <a:pt x="2461912" y="1429280"/>
                </a:cubicBezTo>
                <a:cubicBezTo>
                  <a:pt x="2470998" y="1447452"/>
                  <a:pt x="2473280" y="1474752"/>
                  <a:pt x="2477815" y="1492891"/>
                </a:cubicBezTo>
                <a:cubicBezTo>
                  <a:pt x="2479848" y="1501022"/>
                  <a:pt x="2483881" y="1508578"/>
                  <a:pt x="2485766" y="1516745"/>
                </a:cubicBezTo>
                <a:cubicBezTo>
                  <a:pt x="2491844" y="1543082"/>
                  <a:pt x="2495114" y="1570036"/>
                  <a:pt x="2501669" y="1596258"/>
                </a:cubicBezTo>
                <a:lnTo>
                  <a:pt x="2517571" y="1659868"/>
                </a:lnTo>
                <a:lnTo>
                  <a:pt x="2525523" y="1691673"/>
                </a:lnTo>
                <a:cubicBezTo>
                  <a:pt x="2528173" y="1768536"/>
                  <a:pt x="2535876" y="1845390"/>
                  <a:pt x="2533474" y="1922261"/>
                </a:cubicBezTo>
                <a:cubicBezTo>
                  <a:pt x="2533175" y="1931813"/>
                  <a:pt x="2518756" y="1936632"/>
                  <a:pt x="2517571" y="1946115"/>
                </a:cubicBezTo>
                <a:cubicBezTo>
                  <a:pt x="2513379" y="1979656"/>
                  <a:pt x="2535923" y="1998720"/>
                  <a:pt x="2549377" y="2025628"/>
                </a:cubicBezTo>
                <a:cubicBezTo>
                  <a:pt x="2553125" y="2033125"/>
                  <a:pt x="2552092" y="2042937"/>
                  <a:pt x="2557328" y="2049482"/>
                </a:cubicBezTo>
                <a:cubicBezTo>
                  <a:pt x="2563298" y="2056944"/>
                  <a:pt x="2573231" y="2060084"/>
                  <a:pt x="2581182" y="2065385"/>
                </a:cubicBezTo>
                <a:cubicBezTo>
                  <a:pt x="2583832" y="2073336"/>
                  <a:pt x="2583897" y="2082694"/>
                  <a:pt x="2589133" y="2089239"/>
                </a:cubicBezTo>
                <a:cubicBezTo>
                  <a:pt x="2595103" y="2096701"/>
                  <a:pt x="2605845" y="2098792"/>
                  <a:pt x="2612987" y="2105141"/>
                </a:cubicBezTo>
                <a:cubicBezTo>
                  <a:pt x="2629796" y="2120082"/>
                  <a:pt x="2646454" y="2135443"/>
                  <a:pt x="2660695" y="2152849"/>
                </a:cubicBezTo>
                <a:cubicBezTo>
                  <a:pt x="2670481" y="2164810"/>
                  <a:pt x="2676598" y="2179354"/>
                  <a:pt x="2684549" y="2192606"/>
                </a:cubicBezTo>
                <a:cubicBezTo>
                  <a:pt x="2681898" y="2200557"/>
                  <a:pt x="2675557" y="2208143"/>
                  <a:pt x="2676597" y="2216459"/>
                </a:cubicBezTo>
                <a:cubicBezTo>
                  <a:pt x="2680249" y="2245673"/>
                  <a:pt x="2710493" y="2282219"/>
                  <a:pt x="2724305" y="2303924"/>
                </a:cubicBezTo>
                <a:cubicBezTo>
                  <a:pt x="2732602" y="2316962"/>
                  <a:pt x="2740208" y="2330428"/>
                  <a:pt x="2748159" y="2343680"/>
                </a:cubicBezTo>
                <a:cubicBezTo>
                  <a:pt x="2754818" y="2390292"/>
                  <a:pt x="2756676" y="2416941"/>
                  <a:pt x="2772013" y="2462950"/>
                </a:cubicBezTo>
                <a:cubicBezTo>
                  <a:pt x="2793220" y="2526568"/>
                  <a:pt x="2787270" y="2459723"/>
                  <a:pt x="2803818" y="2542463"/>
                </a:cubicBezTo>
                <a:cubicBezTo>
                  <a:pt x="2809119" y="2568967"/>
                  <a:pt x="2811174" y="2596334"/>
                  <a:pt x="2819721" y="2621976"/>
                </a:cubicBezTo>
                <a:cubicBezTo>
                  <a:pt x="2837813" y="2676255"/>
                  <a:pt x="2815319" y="2610971"/>
                  <a:pt x="2851526" y="2701489"/>
                </a:cubicBezTo>
                <a:cubicBezTo>
                  <a:pt x="2854639" y="2709271"/>
                  <a:pt x="2856175" y="2717639"/>
                  <a:pt x="2859477" y="2725343"/>
                </a:cubicBezTo>
                <a:cubicBezTo>
                  <a:pt x="2864146" y="2736238"/>
                  <a:pt x="2870711" y="2746253"/>
                  <a:pt x="2875380" y="2757148"/>
                </a:cubicBezTo>
                <a:cubicBezTo>
                  <a:pt x="2878682" y="2764852"/>
                  <a:pt x="2879787" y="2773407"/>
                  <a:pt x="2883331" y="2781002"/>
                </a:cubicBezTo>
                <a:cubicBezTo>
                  <a:pt x="2898368" y="2813225"/>
                  <a:pt x="2915136" y="2844613"/>
                  <a:pt x="2931039" y="2876418"/>
                </a:cubicBezTo>
                <a:cubicBezTo>
                  <a:pt x="2936340" y="2887020"/>
                  <a:pt x="2943194" y="2896978"/>
                  <a:pt x="2946942" y="2908223"/>
                </a:cubicBezTo>
                <a:cubicBezTo>
                  <a:pt x="2949592" y="2916174"/>
                  <a:pt x="2951780" y="2924295"/>
                  <a:pt x="2954893" y="2932077"/>
                </a:cubicBezTo>
                <a:cubicBezTo>
                  <a:pt x="2962390" y="2950818"/>
                  <a:pt x="2971250" y="2968995"/>
                  <a:pt x="2978747" y="2987736"/>
                </a:cubicBezTo>
                <a:cubicBezTo>
                  <a:pt x="2981860" y="2995518"/>
                  <a:pt x="2983396" y="3003886"/>
                  <a:pt x="2986698" y="3011590"/>
                </a:cubicBezTo>
                <a:cubicBezTo>
                  <a:pt x="2991367" y="3022485"/>
                  <a:pt x="2997932" y="3032500"/>
                  <a:pt x="3002601" y="3043395"/>
                </a:cubicBezTo>
                <a:cubicBezTo>
                  <a:pt x="3013846" y="3069633"/>
                  <a:pt x="3025379" y="3095827"/>
                  <a:pt x="3034406" y="3122908"/>
                </a:cubicBezTo>
                <a:cubicBezTo>
                  <a:pt x="3037056" y="3130859"/>
                  <a:pt x="3039055" y="3139058"/>
                  <a:pt x="3042357" y="3146762"/>
                </a:cubicBezTo>
                <a:cubicBezTo>
                  <a:pt x="3047026" y="3157657"/>
                  <a:pt x="3052162" y="3168403"/>
                  <a:pt x="3058260" y="3178567"/>
                </a:cubicBezTo>
                <a:cubicBezTo>
                  <a:pt x="3068093" y="3194956"/>
                  <a:pt x="3090065" y="3226275"/>
                  <a:pt x="3090065" y="3226275"/>
                </a:cubicBezTo>
                <a:cubicBezTo>
                  <a:pt x="3092716" y="3236877"/>
                  <a:pt x="3093712" y="3248036"/>
                  <a:pt x="3098017" y="3258080"/>
                </a:cubicBezTo>
                <a:cubicBezTo>
                  <a:pt x="3101781" y="3266864"/>
                  <a:pt x="3110564" y="3272986"/>
                  <a:pt x="3113919" y="3281934"/>
                </a:cubicBezTo>
                <a:cubicBezTo>
                  <a:pt x="3118664" y="3294588"/>
                  <a:pt x="3117987" y="3308746"/>
                  <a:pt x="3121870" y="3321691"/>
                </a:cubicBezTo>
                <a:cubicBezTo>
                  <a:pt x="3125971" y="3335362"/>
                  <a:pt x="3132472" y="3348195"/>
                  <a:pt x="3137773" y="3361447"/>
                </a:cubicBezTo>
                <a:cubicBezTo>
                  <a:pt x="3140423" y="3377350"/>
                  <a:pt x="3142346" y="3393391"/>
                  <a:pt x="3145724" y="3409155"/>
                </a:cubicBezTo>
                <a:cubicBezTo>
                  <a:pt x="3150304" y="3430526"/>
                  <a:pt x="3161627" y="3472766"/>
                  <a:pt x="3161627" y="3472766"/>
                </a:cubicBezTo>
                <a:cubicBezTo>
                  <a:pt x="3123247" y="3530336"/>
                  <a:pt x="3138369" y="3503378"/>
                  <a:pt x="3113919" y="3552279"/>
                </a:cubicBezTo>
                <a:cubicBezTo>
                  <a:pt x="3115751" y="3574269"/>
                  <a:pt x="3125647" y="3699372"/>
                  <a:pt x="3129822" y="3727207"/>
                </a:cubicBezTo>
                <a:cubicBezTo>
                  <a:pt x="3136591" y="3772336"/>
                  <a:pt x="3143727" y="3798733"/>
                  <a:pt x="3153676" y="3838526"/>
                </a:cubicBezTo>
                <a:cubicBezTo>
                  <a:pt x="3156326" y="3862380"/>
                  <a:pt x="3156230" y="3886701"/>
                  <a:pt x="3161627" y="3910087"/>
                </a:cubicBezTo>
                <a:cubicBezTo>
                  <a:pt x="3164292" y="3921637"/>
                  <a:pt x="3174124" y="3930539"/>
                  <a:pt x="3177530" y="3941892"/>
                </a:cubicBezTo>
                <a:cubicBezTo>
                  <a:pt x="3182163" y="3957334"/>
                  <a:pt x="3181984" y="3973862"/>
                  <a:pt x="3185481" y="3989600"/>
                </a:cubicBezTo>
                <a:cubicBezTo>
                  <a:pt x="3187299" y="3997782"/>
                  <a:pt x="3191399" y="4005323"/>
                  <a:pt x="3193432" y="4013454"/>
                </a:cubicBezTo>
                <a:cubicBezTo>
                  <a:pt x="3196710" y="4026565"/>
                  <a:pt x="3197827" y="4040172"/>
                  <a:pt x="3201383" y="4053211"/>
                </a:cubicBezTo>
                <a:cubicBezTo>
                  <a:pt x="3205794" y="4069383"/>
                  <a:pt x="3217286" y="4100919"/>
                  <a:pt x="3217286" y="4100919"/>
                </a:cubicBezTo>
                <a:cubicBezTo>
                  <a:pt x="3219936" y="4198985"/>
                  <a:pt x="3221316" y="4297094"/>
                  <a:pt x="3225237" y="4395117"/>
                </a:cubicBezTo>
                <a:cubicBezTo>
                  <a:pt x="3227396" y="4449087"/>
                  <a:pt x="3226905" y="4484024"/>
                  <a:pt x="3241140" y="4530289"/>
                </a:cubicBezTo>
                <a:cubicBezTo>
                  <a:pt x="3248535" y="4554321"/>
                  <a:pt x="3264994" y="4601851"/>
                  <a:pt x="3264994" y="4601851"/>
                </a:cubicBezTo>
                <a:cubicBezTo>
                  <a:pt x="3261890" y="4611163"/>
                  <a:pt x="3244887" y="4669666"/>
                  <a:pt x="3233189" y="4681364"/>
                </a:cubicBezTo>
                <a:cubicBezTo>
                  <a:pt x="3219331" y="4695222"/>
                  <a:pt x="3187324" y="4700781"/>
                  <a:pt x="3169578" y="4705218"/>
                </a:cubicBezTo>
                <a:cubicBezTo>
                  <a:pt x="3158976" y="4689315"/>
                  <a:pt x="3153325" y="4668619"/>
                  <a:pt x="3137773" y="4657510"/>
                </a:cubicBezTo>
                <a:cubicBezTo>
                  <a:pt x="3130953" y="4652638"/>
                  <a:pt x="3122216" y="4666646"/>
                  <a:pt x="3113919" y="4665461"/>
                </a:cubicBezTo>
                <a:cubicBezTo>
                  <a:pt x="3102185" y="4663785"/>
                  <a:pt x="3093009" y="4654228"/>
                  <a:pt x="3082114" y="4649559"/>
                </a:cubicBezTo>
                <a:cubicBezTo>
                  <a:pt x="3074410" y="4646257"/>
                  <a:pt x="3066211" y="4644258"/>
                  <a:pt x="3058260" y="4641607"/>
                </a:cubicBezTo>
                <a:cubicBezTo>
                  <a:pt x="3050309" y="4644258"/>
                  <a:pt x="3041380" y="4644910"/>
                  <a:pt x="3034406" y="4649559"/>
                </a:cubicBezTo>
                <a:cubicBezTo>
                  <a:pt x="3011983" y="4664508"/>
                  <a:pt x="2991386" y="4702161"/>
                  <a:pt x="2978747" y="4721120"/>
                </a:cubicBezTo>
                <a:cubicBezTo>
                  <a:pt x="2976097" y="4729071"/>
                  <a:pt x="2973739" y="4737126"/>
                  <a:pt x="2970796" y="4744974"/>
                </a:cubicBezTo>
                <a:cubicBezTo>
                  <a:pt x="2965784" y="4758338"/>
                  <a:pt x="2959407" y="4771190"/>
                  <a:pt x="2954893" y="4784731"/>
                </a:cubicBezTo>
                <a:cubicBezTo>
                  <a:pt x="2951437" y="4795098"/>
                  <a:pt x="2950082" y="4806069"/>
                  <a:pt x="2946942" y="4816536"/>
                </a:cubicBezTo>
                <a:cubicBezTo>
                  <a:pt x="2942125" y="4832592"/>
                  <a:pt x="2936340" y="4848341"/>
                  <a:pt x="2931039" y="4864244"/>
                </a:cubicBezTo>
                <a:cubicBezTo>
                  <a:pt x="2933689" y="4962310"/>
                  <a:pt x="2934324" y="5060451"/>
                  <a:pt x="2938990" y="5158442"/>
                </a:cubicBezTo>
                <a:cubicBezTo>
                  <a:pt x="2939633" y="5171942"/>
                  <a:pt x="2945718" y="5184740"/>
                  <a:pt x="2946942" y="5198199"/>
                </a:cubicBezTo>
                <a:cubicBezTo>
                  <a:pt x="2951028" y="5243149"/>
                  <a:pt x="2950983" y="5288405"/>
                  <a:pt x="2954893" y="5333371"/>
                </a:cubicBezTo>
                <a:cubicBezTo>
                  <a:pt x="2956290" y="5349432"/>
                  <a:pt x="2960392" y="5365144"/>
                  <a:pt x="2962844" y="5381079"/>
                </a:cubicBezTo>
                <a:cubicBezTo>
                  <a:pt x="2965694" y="5399602"/>
                  <a:pt x="2968145" y="5418185"/>
                  <a:pt x="2970796" y="5436738"/>
                </a:cubicBezTo>
                <a:cubicBezTo>
                  <a:pt x="2965495" y="5484446"/>
                  <a:pt x="2963875" y="5532708"/>
                  <a:pt x="2954893" y="5579861"/>
                </a:cubicBezTo>
                <a:cubicBezTo>
                  <a:pt x="2953105" y="5589249"/>
                  <a:pt x="2943731" y="5595418"/>
                  <a:pt x="2938990" y="5603715"/>
                </a:cubicBezTo>
                <a:cubicBezTo>
                  <a:pt x="2912365" y="5650308"/>
                  <a:pt x="2934862" y="5620626"/>
                  <a:pt x="2907185" y="5659374"/>
                </a:cubicBezTo>
                <a:cubicBezTo>
                  <a:pt x="2899482" y="5670158"/>
                  <a:pt x="2893512" y="5682695"/>
                  <a:pt x="2883331" y="5691179"/>
                </a:cubicBezTo>
                <a:cubicBezTo>
                  <a:pt x="2876892" y="5696545"/>
                  <a:pt x="2867428" y="5696480"/>
                  <a:pt x="2859477" y="5699131"/>
                </a:cubicBezTo>
                <a:cubicBezTo>
                  <a:pt x="2843503" y="5747056"/>
                  <a:pt x="2865069" y="5701098"/>
                  <a:pt x="2819721" y="5738887"/>
                </a:cubicBezTo>
                <a:cubicBezTo>
                  <a:pt x="2770670" y="5779762"/>
                  <a:pt x="2842240" y="5746964"/>
                  <a:pt x="2779964" y="5786595"/>
                </a:cubicBezTo>
                <a:cubicBezTo>
                  <a:pt x="2759964" y="5799322"/>
                  <a:pt x="2736078" y="5805250"/>
                  <a:pt x="2716354" y="5818400"/>
                </a:cubicBezTo>
                <a:cubicBezTo>
                  <a:pt x="2700451" y="5829002"/>
                  <a:pt x="2685741" y="5841659"/>
                  <a:pt x="2668646" y="5850206"/>
                </a:cubicBezTo>
                <a:lnTo>
                  <a:pt x="2573230" y="5897913"/>
                </a:lnTo>
                <a:cubicBezTo>
                  <a:pt x="2553758" y="5907649"/>
                  <a:pt x="2514025" y="5929391"/>
                  <a:pt x="2493717" y="5929719"/>
                </a:cubicBezTo>
                <a:lnTo>
                  <a:pt x="2000737" y="5937670"/>
                </a:lnTo>
                <a:cubicBezTo>
                  <a:pt x="1984834" y="5940320"/>
                  <a:pt x="1969027" y="5943621"/>
                  <a:pt x="1953029" y="5945621"/>
                </a:cubicBezTo>
                <a:cubicBezTo>
                  <a:pt x="1926598" y="5948925"/>
                  <a:pt x="1899843" y="5949522"/>
                  <a:pt x="1873516" y="5953572"/>
                </a:cubicBezTo>
                <a:cubicBezTo>
                  <a:pt x="1800326" y="5964832"/>
                  <a:pt x="1928521" y="5966194"/>
                  <a:pt x="1794003" y="5969475"/>
                </a:cubicBezTo>
                <a:cubicBezTo>
                  <a:pt x="1595262" y="5974322"/>
                  <a:pt x="1396438" y="5974776"/>
                  <a:pt x="1197655" y="5977426"/>
                </a:cubicBezTo>
                <a:lnTo>
                  <a:pt x="323011" y="5961524"/>
                </a:lnTo>
                <a:cubicBezTo>
                  <a:pt x="295997" y="5960624"/>
                  <a:pt x="268806" y="5955112"/>
                  <a:pt x="243498" y="5945621"/>
                </a:cubicBezTo>
                <a:cubicBezTo>
                  <a:pt x="225602" y="5938910"/>
                  <a:pt x="195790" y="5913816"/>
                  <a:pt x="195790" y="5913816"/>
                </a:cubicBezTo>
                <a:cubicBezTo>
                  <a:pt x="139087" y="5838211"/>
                  <a:pt x="166824" y="5868947"/>
                  <a:pt x="116277" y="5818400"/>
                </a:cubicBezTo>
                <a:cubicBezTo>
                  <a:pt x="110976" y="5807798"/>
                  <a:pt x="106256" y="5796886"/>
                  <a:pt x="100375" y="5786595"/>
                </a:cubicBezTo>
                <a:cubicBezTo>
                  <a:pt x="95634" y="5778298"/>
                  <a:pt x="88021" y="5771614"/>
                  <a:pt x="84472" y="5762741"/>
                </a:cubicBezTo>
                <a:cubicBezTo>
                  <a:pt x="77306" y="5744826"/>
                  <a:pt x="73542" y="5725726"/>
                  <a:pt x="68570" y="5707082"/>
                </a:cubicBezTo>
                <a:cubicBezTo>
                  <a:pt x="47481" y="5627999"/>
                  <a:pt x="52373" y="5641709"/>
                  <a:pt x="36764" y="5548056"/>
                </a:cubicBezTo>
                <a:cubicBezTo>
                  <a:pt x="26162" y="5320119"/>
                  <a:pt x="0" y="5092374"/>
                  <a:pt x="4959" y="4864244"/>
                </a:cubicBezTo>
                <a:cubicBezTo>
                  <a:pt x="8701" y="4692090"/>
                  <a:pt x="14442" y="4394150"/>
                  <a:pt x="20862" y="4212237"/>
                </a:cubicBezTo>
                <a:cubicBezTo>
                  <a:pt x="25447" y="4082338"/>
                  <a:pt x="32827" y="3952543"/>
                  <a:pt x="36764" y="3822623"/>
                </a:cubicBezTo>
                <a:cubicBezTo>
                  <a:pt x="48250" y="3443634"/>
                  <a:pt x="42728" y="3647712"/>
                  <a:pt x="52667" y="3210372"/>
                </a:cubicBezTo>
                <a:cubicBezTo>
                  <a:pt x="47366" y="2818108"/>
                  <a:pt x="46214" y="2425765"/>
                  <a:pt x="36764" y="2033579"/>
                </a:cubicBezTo>
                <a:cubicBezTo>
                  <a:pt x="35608" y="1985592"/>
                  <a:pt x="23453" y="1938387"/>
                  <a:pt x="20862" y="1890456"/>
                </a:cubicBezTo>
                <a:cubicBezTo>
                  <a:pt x="12846" y="1742154"/>
                  <a:pt x="10260" y="1593607"/>
                  <a:pt x="4959" y="1445183"/>
                </a:cubicBezTo>
                <a:cubicBezTo>
                  <a:pt x="7609" y="1238449"/>
                  <a:pt x="8265" y="1031680"/>
                  <a:pt x="12910" y="824981"/>
                </a:cubicBezTo>
                <a:cubicBezTo>
                  <a:pt x="13454" y="800769"/>
                  <a:pt x="24051" y="704863"/>
                  <a:pt x="28813" y="673906"/>
                </a:cubicBezTo>
                <a:cubicBezTo>
                  <a:pt x="30868" y="660549"/>
                  <a:pt x="34709" y="647507"/>
                  <a:pt x="36764" y="634150"/>
                </a:cubicBezTo>
                <a:cubicBezTo>
                  <a:pt x="40013" y="613030"/>
                  <a:pt x="42065" y="591743"/>
                  <a:pt x="44716" y="570539"/>
                </a:cubicBezTo>
                <a:cubicBezTo>
                  <a:pt x="47366" y="528132"/>
                  <a:pt x="49408" y="485683"/>
                  <a:pt x="52667" y="443319"/>
                </a:cubicBezTo>
                <a:cubicBezTo>
                  <a:pt x="68261" y="240592"/>
                  <a:pt x="52941" y="479783"/>
                  <a:pt x="68570" y="292244"/>
                </a:cubicBezTo>
                <a:cubicBezTo>
                  <a:pt x="85830" y="85133"/>
                  <a:pt x="62081" y="227493"/>
                  <a:pt x="84472" y="149120"/>
                </a:cubicBezTo>
                <a:cubicBezTo>
                  <a:pt x="94211" y="115031"/>
                  <a:pt x="98587" y="79842"/>
                  <a:pt x="108326" y="45753"/>
                </a:cubicBezTo>
                <a:cubicBezTo>
                  <a:pt x="110628" y="37694"/>
                  <a:pt x="110350" y="27826"/>
                  <a:pt x="116277" y="21899"/>
                </a:cubicBezTo>
                <a:cubicBezTo>
                  <a:pt x="122204" y="15972"/>
                  <a:pt x="132180" y="16598"/>
                  <a:pt x="140131" y="13948"/>
                </a:cubicBezTo>
                <a:cubicBezTo>
                  <a:pt x="160119" y="73906"/>
                  <a:pt x="133157" y="0"/>
                  <a:pt x="163985" y="61656"/>
                </a:cubicBezTo>
                <a:cubicBezTo>
                  <a:pt x="167733" y="69153"/>
                  <a:pt x="166701" y="78965"/>
                  <a:pt x="171937" y="85510"/>
                </a:cubicBezTo>
                <a:cubicBezTo>
                  <a:pt x="177907" y="92972"/>
                  <a:pt x="187839" y="96111"/>
                  <a:pt x="195790" y="101412"/>
                </a:cubicBezTo>
                <a:cubicBezTo>
                  <a:pt x="206392" y="96111"/>
                  <a:pt x="219214" y="93891"/>
                  <a:pt x="227596" y="85510"/>
                </a:cubicBezTo>
                <a:cubicBezTo>
                  <a:pt x="233523" y="79584"/>
                  <a:pt x="203742" y="57681"/>
                  <a:pt x="203742" y="53705"/>
                </a:cubicBezTo>
                <a:close/>
              </a:path>
            </a:pathLst>
          </a:cu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28800" y="2214563"/>
            <a:ext cx="3625850" cy="933450"/>
          </a:xfrm>
          <a:custGeom>
            <a:avLst/>
            <a:gdLst>
              <a:gd name="connsiteX0" fmla="*/ 0 w 3625795"/>
              <a:gd name="connsiteY0" fmla="*/ 934278 h 934278"/>
              <a:gd name="connsiteX1" fmla="*/ 1494845 w 3625795"/>
              <a:gd name="connsiteY1" fmla="*/ 19878 h 934278"/>
              <a:gd name="connsiteX2" fmla="*/ 3625795 w 3625795"/>
              <a:gd name="connsiteY2" fmla="*/ 815008 h 93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795" h="934278">
                <a:moveTo>
                  <a:pt x="0" y="934278"/>
                </a:moveTo>
                <a:cubicBezTo>
                  <a:pt x="445273" y="487017"/>
                  <a:pt x="890546" y="39756"/>
                  <a:pt x="1494845" y="19878"/>
                </a:cubicBezTo>
                <a:cubicBezTo>
                  <a:pt x="2099144" y="0"/>
                  <a:pt x="3625795" y="815008"/>
                  <a:pt x="3625795" y="815008"/>
                </a:cubicBezTo>
              </a:path>
            </a:pathLst>
          </a:custGeom>
          <a:ln w="50800">
            <a:solidFill>
              <a:srgbClr val="C0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914900" y="2281238"/>
            <a:ext cx="2613025" cy="2792412"/>
          </a:xfrm>
          <a:custGeom>
            <a:avLst/>
            <a:gdLst>
              <a:gd name="connsiteX0" fmla="*/ 228900 w 2611732"/>
              <a:gd name="connsiteY0" fmla="*/ 469127 h 2790908"/>
              <a:gd name="connsiteX1" fmla="*/ 260705 w 2611732"/>
              <a:gd name="connsiteY1" fmla="*/ 397566 h 2790908"/>
              <a:gd name="connsiteX2" fmla="*/ 284559 w 2611732"/>
              <a:gd name="connsiteY2" fmla="*/ 333955 h 2790908"/>
              <a:gd name="connsiteX3" fmla="*/ 300462 w 2611732"/>
              <a:gd name="connsiteY3" fmla="*/ 310101 h 2790908"/>
              <a:gd name="connsiteX4" fmla="*/ 324316 w 2611732"/>
              <a:gd name="connsiteY4" fmla="*/ 294199 h 2790908"/>
              <a:gd name="connsiteX5" fmla="*/ 340218 w 2611732"/>
              <a:gd name="connsiteY5" fmla="*/ 262393 h 2790908"/>
              <a:gd name="connsiteX6" fmla="*/ 459488 w 2611732"/>
              <a:gd name="connsiteY6" fmla="*/ 214686 h 2790908"/>
              <a:gd name="connsiteX7" fmla="*/ 753686 w 2611732"/>
              <a:gd name="connsiteY7" fmla="*/ 198783 h 2790908"/>
              <a:gd name="connsiteX8" fmla="*/ 801394 w 2611732"/>
              <a:gd name="connsiteY8" fmla="*/ 151075 h 2790908"/>
              <a:gd name="connsiteX9" fmla="*/ 841150 w 2611732"/>
              <a:gd name="connsiteY9" fmla="*/ 95416 h 2790908"/>
              <a:gd name="connsiteX10" fmla="*/ 865004 w 2611732"/>
              <a:gd name="connsiteY10" fmla="*/ 79513 h 2790908"/>
              <a:gd name="connsiteX11" fmla="*/ 936566 w 2611732"/>
              <a:gd name="connsiteY11" fmla="*/ 15903 h 2790908"/>
              <a:gd name="connsiteX12" fmla="*/ 1008128 w 2611732"/>
              <a:gd name="connsiteY12" fmla="*/ 0 h 2790908"/>
              <a:gd name="connsiteX13" fmla="*/ 1198959 w 2611732"/>
              <a:gd name="connsiteY13" fmla="*/ 7952 h 2790908"/>
              <a:gd name="connsiteX14" fmla="*/ 1413644 w 2611732"/>
              <a:gd name="connsiteY14" fmla="*/ 23854 h 2790908"/>
              <a:gd name="connsiteX15" fmla="*/ 1461352 w 2611732"/>
              <a:gd name="connsiteY15" fmla="*/ 31806 h 2790908"/>
              <a:gd name="connsiteX16" fmla="*/ 1517011 w 2611732"/>
              <a:gd name="connsiteY16" fmla="*/ 39757 h 2790908"/>
              <a:gd name="connsiteX17" fmla="*/ 1588573 w 2611732"/>
              <a:gd name="connsiteY17" fmla="*/ 55659 h 2790908"/>
              <a:gd name="connsiteX18" fmla="*/ 1668086 w 2611732"/>
              <a:gd name="connsiteY18" fmla="*/ 63611 h 2790908"/>
              <a:gd name="connsiteX19" fmla="*/ 1747599 w 2611732"/>
              <a:gd name="connsiteY19" fmla="*/ 79513 h 2790908"/>
              <a:gd name="connsiteX20" fmla="*/ 1771453 w 2611732"/>
              <a:gd name="connsiteY20" fmla="*/ 87465 h 2790908"/>
              <a:gd name="connsiteX21" fmla="*/ 1803258 w 2611732"/>
              <a:gd name="connsiteY21" fmla="*/ 95416 h 2790908"/>
              <a:gd name="connsiteX22" fmla="*/ 1850966 w 2611732"/>
              <a:gd name="connsiteY22" fmla="*/ 111319 h 2790908"/>
              <a:gd name="connsiteX23" fmla="*/ 1874820 w 2611732"/>
              <a:gd name="connsiteY23" fmla="*/ 119270 h 2790908"/>
              <a:gd name="connsiteX24" fmla="*/ 1906625 w 2611732"/>
              <a:gd name="connsiteY24" fmla="*/ 127221 h 2790908"/>
              <a:gd name="connsiteX25" fmla="*/ 1954333 w 2611732"/>
              <a:gd name="connsiteY25" fmla="*/ 159026 h 2790908"/>
              <a:gd name="connsiteX26" fmla="*/ 2002041 w 2611732"/>
              <a:gd name="connsiteY26" fmla="*/ 206734 h 2790908"/>
              <a:gd name="connsiteX27" fmla="*/ 2009992 w 2611732"/>
              <a:gd name="connsiteY27" fmla="*/ 230588 h 2790908"/>
              <a:gd name="connsiteX28" fmla="*/ 2025895 w 2611732"/>
              <a:gd name="connsiteY28" fmla="*/ 254442 h 2790908"/>
              <a:gd name="connsiteX29" fmla="*/ 2033846 w 2611732"/>
              <a:gd name="connsiteY29" fmla="*/ 286247 h 2790908"/>
              <a:gd name="connsiteX30" fmla="*/ 2049749 w 2611732"/>
              <a:gd name="connsiteY30" fmla="*/ 333955 h 2790908"/>
              <a:gd name="connsiteX31" fmla="*/ 2065651 w 2611732"/>
              <a:gd name="connsiteY31" fmla="*/ 381663 h 2790908"/>
              <a:gd name="connsiteX32" fmla="*/ 2089505 w 2611732"/>
              <a:gd name="connsiteY32" fmla="*/ 453225 h 2790908"/>
              <a:gd name="connsiteX33" fmla="*/ 2097456 w 2611732"/>
              <a:gd name="connsiteY33" fmla="*/ 477079 h 2790908"/>
              <a:gd name="connsiteX34" fmla="*/ 2137213 w 2611732"/>
              <a:gd name="connsiteY34" fmla="*/ 540689 h 2790908"/>
              <a:gd name="connsiteX35" fmla="*/ 2169018 w 2611732"/>
              <a:gd name="connsiteY35" fmla="*/ 604299 h 2790908"/>
              <a:gd name="connsiteX36" fmla="*/ 2224677 w 2611732"/>
              <a:gd name="connsiteY36" fmla="*/ 675861 h 2790908"/>
              <a:gd name="connsiteX37" fmla="*/ 2272385 w 2611732"/>
              <a:gd name="connsiteY37" fmla="*/ 731520 h 2790908"/>
              <a:gd name="connsiteX38" fmla="*/ 2320093 w 2611732"/>
              <a:gd name="connsiteY38" fmla="*/ 818985 h 2790908"/>
              <a:gd name="connsiteX39" fmla="*/ 2383703 w 2611732"/>
              <a:gd name="connsiteY39" fmla="*/ 866693 h 2790908"/>
              <a:gd name="connsiteX40" fmla="*/ 2439363 w 2611732"/>
              <a:gd name="connsiteY40" fmla="*/ 930303 h 2790908"/>
              <a:gd name="connsiteX41" fmla="*/ 2463216 w 2611732"/>
              <a:gd name="connsiteY41" fmla="*/ 1001865 h 2790908"/>
              <a:gd name="connsiteX42" fmla="*/ 2471168 w 2611732"/>
              <a:gd name="connsiteY42" fmla="*/ 1025719 h 2790908"/>
              <a:gd name="connsiteX43" fmla="*/ 2502973 w 2611732"/>
              <a:gd name="connsiteY43" fmla="*/ 1065475 h 2790908"/>
              <a:gd name="connsiteX44" fmla="*/ 2534778 w 2611732"/>
              <a:gd name="connsiteY44" fmla="*/ 1152939 h 2790908"/>
              <a:gd name="connsiteX45" fmla="*/ 2550681 w 2611732"/>
              <a:gd name="connsiteY45" fmla="*/ 1311966 h 2790908"/>
              <a:gd name="connsiteX46" fmla="*/ 2558632 w 2611732"/>
              <a:gd name="connsiteY46" fmla="*/ 1383527 h 2790908"/>
              <a:gd name="connsiteX47" fmla="*/ 2574535 w 2611732"/>
              <a:gd name="connsiteY47" fmla="*/ 1582310 h 2790908"/>
              <a:gd name="connsiteX48" fmla="*/ 2582486 w 2611732"/>
              <a:gd name="connsiteY48" fmla="*/ 1645920 h 2790908"/>
              <a:gd name="connsiteX49" fmla="*/ 2606340 w 2611732"/>
              <a:gd name="connsiteY49" fmla="*/ 1979875 h 2790908"/>
              <a:gd name="connsiteX50" fmla="*/ 2566583 w 2611732"/>
              <a:gd name="connsiteY50" fmla="*/ 2099145 h 2790908"/>
              <a:gd name="connsiteX51" fmla="*/ 2542729 w 2611732"/>
              <a:gd name="connsiteY51" fmla="*/ 2115047 h 2790908"/>
              <a:gd name="connsiteX52" fmla="*/ 2518876 w 2611732"/>
              <a:gd name="connsiteY52" fmla="*/ 2146853 h 2790908"/>
              <a:gd name="connsiteX53" fmla="*/ 2510924 w 2611732"/>
              <a:gd name="connsiteY53" fmla="*/ 2170706 h 2790908"/>
              <a:gd name="connsiteX54" fmla="*/ 2487070 w 2611732"/>
              <a:gd name="connsiteY54" fmla="*/ 2194560 h 2790908"/>
              <a:gd name="connsiteX55" fmla="*/ 2447314 w 2611732"/>
              <a:gd name="connsiteY55" fmla="*/ 2266122 h 2790908"/>
              <a:gd name="connsiteX56" fmla="*/ 2415509 w 2611732"/>
              <a:gd name="connsiteY56" fmla="*/ 2282025 h 2790908"/>
              <a:gd name="connsiteX57" fmla="*/ 2391655 w 2611732"/>
              <a:gd name="connsiteY57" fmla="*/ 2337684 h 2790908"/>
              <a:gd name="connsiteX58" fmla="*/ 2343947 w 2611732"/>
              <a:gd name="connsiteY58" fmla="*/ 2369489 h 2790908"/>
              <a:gd name="connsiteX59" fmla="*/ 2280336 w 2611732"/>
              <a:gd name="connsiteY59" fmla="*/ 2425148 h 2790908"/>
              <a:gd name="connsiteX60" fmla="*/ 2248531 w 2611732"/>
              <a:gd name="connsiteY60" fmla="*/ 2433099 h 2790908"/>
              <a:gd name="connsiteX61" fmla="*/ 2200823 w 2611732"/>
              <a:gd name="connsiteY61" fmla="*/ 2464905 h 2790908"/>
              <a:gd name="connsiteX62" fmla="*/ 2145164 w 2611732"/>
              <a:gd name="connsiteY62" fmla="*/ 2488759 h 2790908"/>
              <a:gd name="connsiteX63" fmla="*/ 2089505 w 2611732"/>
              <a:gd name="connsiteY63" fmla="*/ 2504661 h 2790908"/>
              <a:gd name="connsiteX64" fmla="*/ 2065651 w 2611732"/>
              <a:gd name="connsiteY64" fmla="*/ 2520564 h 2790908"/>
              <a:gd name="connsiteX65" fmla="*/ 2033846 w 2611732"/>
              <a:gd name="connsiteY65" fmla="*/ 2528515 h 2790908"/>
              <a:gd name="connsiteX66" fmla="*/ 2009992 w 2611732"/>
              <a:gd name="connsiteY66" fmla="*/ 2536466 h 2790908"/>
              <a:gd name="connsiteX67" fmla="*/ 1986138 w 2611732"/>
              <a:gd name="connsiteY67" fmla="*/ 2552369 h 2790908"/>
              <a:gd name="connsiteX68" fmla="*/ 1954333 w 2611732"/>
              <a:gd name="connsiteY68" fmla="*/ 2560320 h 2790908"/>
              <a:gd name="connsiteX69" fmla="*/ 1898674 w 2611732"/>
              <a:gd name="connsiteY69" fmla="*/ 2576223 h 2790908"/>
              <a:gd name="connsiteX70" fmla="*/ 1874820 w 2611732"/>
              <a:gd name="connsiteY70" fmla="*/ 2592126 h 2790908"/>
              <a:gd name="connsiteX71" fmla="*/ 1803258 w 2611732"/>
              <a:gd name="connsiteY71" fmla="*/ 2615979 h 2790908"/>
              <a:gd name="connsiteX72" fmla="*/ 1755550 w 2611732"/>
              <a:gd name="connsiteY72" fmla="*/ 2631882 h 2790908"/>
              <a:gd name="connsiteX73" fmla="*/ 1691940 w 2611732"/>
              <a:gd name="connsiteY73" fmla="*/ 2655736 h 2790908"/>
              <a:gd name="connsiteX74" fmla="*/ 1660135 w 2611732"/>
              <a:gd name="connsiteY74" fmla="*/ 2679590 h 2790908"/>
              <a:gd name="connsiteX75" fmla="*/ 1612427 w 2611732"/>
              <a:gd name="connsiteY75" fmla="*/ 2695493 h 2790908"/>
              <a:gd name="connsiteX76" fmla="*/ 1580622 w 2611732"/>
              <a:gd name="connsiteY76" fmla="*/ 2711395 h 2790908"/>
              <a:gd name="connsiteX77" fmla="*/ 1532914 w 2611732"/>
              <a:gd name="connsiteY77" fmla="*/ 2727298 h 2790908"/>
              <a:gd name="connsiteX78" fmla="*/ 1509060 w 2611732"/>
              <a:gd name="connsiteY78" fmla="*/ 2743200 h 2790908"/>
              <a:gd name="connsiteX79" fmla="*/ 1461352 w 2611732"/>
              <a:gd name="connsiteY79" fmla="*/ 2751152 h 2790908"/>
              <a:gd name="connsiteX80" fmla="*/ 1373888 w 2611732"/>
              <a:gd name="connsiteY80" fmla="*/ 2767054 h 2790908"/>
              <a:gd name="connsiteX81" fmla="*/ 1294375 w 2611732"/>
              <a:gd name="connsiteY81" fmla="*/ 2775006 h 2790908"/>
              <a:gd name="connsiteX82" fmla="*/ 1230764 w 2611732"/>
              <a:gd name="connsiteY82" fmla="*/ 2782957 h 2790908"/>
              <a:gd name="connsiteX83" fmla="*/ 713929 w 2611732"/>
              <a:gd name="connsiteY83" fmla="*/ 2790908 h 2790908"/>
              <a:gd name="connsiteX84" fmla="*/ 674173 w 2611732"/>
              <a:gd name="connsiteY84" fmla="*/ 2775006 h 2790908"/>
              <a:gd name="connsiteX85" fmla="*/ 642368 w 2611732"/>
              <a:gd name="connsiteY85" fmla="*/ 2751152 h 2790908"/>
              <a:gd name="connsiteX86" fmla="*/ 610563 w 2611732"/>
              <a:gd name="connsiteY86" fmla="*/ 2743200 h 2790908"/>
              <a:gd name="connsiteX87" fmla="*/ 539001 w 2611732"/>
              <a:gd name="connsiteY87" fmla="*/ 2703444 h 2790908"/>
              <a:gd name="connsiteX88" fmla="*/ 419731 w 2611732"/>
              <a:gd name="connsiteY88" fmla="*/ 2639833 h 2790908"/>
              <a:gd name="connsiteX89" fmla="*/ 276608 w 2611732"/>
              <a:gd name="connsiteY89" fmla="*/ 2552369 h 2790908"/>
              <a:gd name="connsiteX90" fmla="*/ 228900 w 2611732"/>
              <a:gd name="connsiteY90" fmla="*/ 2528515 h 2790908"/>
              <a:gd name="connsiteX91" fmla="*/ 181192 w 2611732"/>
              <a:gd name="connsiteY91" fmla="*/ 2496710 h 2790908"/>
              <a:gd name="connsiteX92" fmla="*/ 141436 w 2611732"/>
              <a:gd name="connsiteY92" fmla="*/ 2464905 h 2790908"/>
              <a:gd name="connsiteX93" fmla="*/ 93728 w 2611732"/>
              <a:gd name="connsiteY93" fmla="*/ 2417197 h 2790908"/>
              <a:gd name="connsiteX94" fmla="*/ 69874 w 2611732"/>
              <a:gd name="connsiteY94" fmla="*/ 2377440 h 2790908"/>
              <a:gd name="connsiteX95" fmla="*/ 22166 w 2611732"/>
              <a:gd name="connsiteY95" fmla="*/ 2305879 h 2790908"/>
              <a:gd name="connsiteX96" fmla="*/ 6263 w 2611732"/>
              <a:gd name="connsiteY96" fmla="*/ 2266122 h 2790908"/>
              <a:gd name="connsiteX97" fmla="*/ 22166 w 2611732"/>
              <a:gd name="connsiteY97" fmla="*/ 2051437 h 2790908"/>
              <a:gd name="connsiteX98" fmla="*/ 30117 w 2611732"/>
              <a:gd name="connsiteY98" fmla="*/ 2027583 h 2790908"/>
              <a:gd name="connsiteX99" fmla="*/ 46020 w 2611732"/>
              <a:gd name="connsiteY99" fmla="*/ 2003729 h 2790908"/>
              <a:gd name="connsiteX100" fmla="*/ 85776 w 2611732"/>
              <a:gd name="connsiteY100" fmla="*/ 1892411 h 2790908"/>
              <a:gd name="connsiteX101" fmla="*/ 109630 w 2611732"/>
              <a:gd name="connsiteY101" fmla="*/ 1836752 h 2790908"/>
              <a:gd name="connsiteX102" fmla="*/ 133484 w 2611732"/>
              <a:gd name="connsiteY102" fmla="*/ 1773141 h 2790908"/>
              <a:gd name="connsiteX103" fmla="*/ 141436 w 2611732"/>
              <a:gd name="connsiteY103" fmla="*/ 1749287 h 2790908"/>
              <a:gd name="connsiteX104" fmla="*/ 157338 w 2611732"/>
              <a:gd name="connsiteY104" fmla="*/ 1709531 h 2790908"/>
              <a:gd name="connsiteX105" fmla="*/ 189143 w 2611732"/>
              <a:gd name="connsiteY105" fmla="*/ 1630018 h 2790908"/>
              <a:gd name="connsiteX106" fmla="*/ 205046 w 2611732"/>
              <a:gd name="connsiteY106" fmla="*/ 1606164 h 2790908"/>
              <a:gd name="connsiteX107" fmla="*/ 197095 w 2611732"/>
              <a:gd name="connsiteY107" fmla="*/ 1168842 h 2790908"/>
              <a:gd name="connsiteX108" fmla="*/ 205046 w 2611732"/>
              <a:gd name="connsiteY108" fmla="*/ 572494 h 2790908"/>
              <a:gd name="connsiteX109" fmla="*/ 220949 w 2611732"/>
              <a:gd name="connsiteY109" fmla="*/ 500933 h 2790908"/>
              <a:gd name="connsiteX110" fmla="*/ 228900 w 2611732"/>
              <a:gd name="connsiteY110" fmla="*/ 445273 h 2790908"/>
              <a:gd name="connsiteX111" fmla="*/ 252754 w 2611732"/>
              <a:gd name="connsiteY111" fmla="*/ 413468 h 279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611732" h="2790908">
                <a:moveTo>
                  <a:pt x="228900" y="469127"/>
                </a:moveTo>
                <a:cubicBezTo>
                  <a:pt x="247825" y="412353"/>
                  <a:pt x="235505" y="435367"/>
                  <a:pt x="260705" y="397566"/>
                </a:cubicBezTo>
                <a:cubicBezTo>
                  <a:pt x="269401" y="362779"/>
                  <a:pt x="266078" y="366296"/>
                  <a:pt x="284559" y="333955"/>
                </a:cubicBezTo>
                <a:cubicBezTo>
                  <a:pt x="289300" y="325658"/>
                  <a:pt x="293705" y="316858"/>
                  <a:pt x="300462" y="310101"/>
                </a:cubicBezTo>
                <a:cubicBezTo>
                  <a:pt x="307219" y="303344"/>
                  <a:pt x="316365" y="299500"/>
                  <a:pt x="324316" y="294199"/>
                </a:cubicBezTo>
                <a:cubicBezTo>
                  <a:pt x="329617" y="283597"/>
                  <a:pt x="331837" y="270775"/>
                  <a:pt x="340218" y="262393"/>
                </a:cubicBezTo>
                <a:cubicBezTo>
                  <a:pt x="372963" y="229647"/>
                  <a:pt x="414393" y="218607"/>
                  <a:pt x="459488" y="214686"/>
                </a:cubicBezTo>
                <a:cubicBezTo>
                  <a:pt x="557328" y="206178"/>
                  <a:pt x="655620" y="204084"/>
                  <a:pt x="753686" y="198783"/>
                </a:cubicBezTo>
                <a:cubicBezTo>
                  <a:pt x="788142" y="129872"/>
                  <a:pt x="745735" y="198783"/>
                  <a:pt x="801394" y="151075"/>
                </a:cubicBezTo>
                <a:cubicBezTo>
                  <a:pt x="845227" y="113503"/>
                  <a:pt x="807625" y="128942"/>
                  <a:pt x="841150" y="95416"/>
                </a:cubicBezTo>
                <a:cubicBezTo>
                  <a:pt x="847907" y="88659"/>
                  <a:pt x="858247" y="86270"/>
                  <a:pt x="865004" y="79513"/>
                </a:cubicBezTo>
                <a:cubicBezTo>
                  <a:pt x="892192" y="52325"/>
                  <a:pt x="889562" y="26349"/>
                  <a:pt x="936566" y="15903"/>
                </a:cubicBezTo>
                <a:lnTo>
                  <a:pt x="1008128" y="0"/>
                </a:lnTo>
                <a:lnTo>
                  <a:pt x="1198959" y="7952"/>
                </a:lnTo>
                <a:cubicBezTo>
                  <a:pt x="1270244" y="11429"/>
                  <a:pt x="1342615" y="14975"/>
                  <a:pt x="1413644" y="23854"/>
                </a:cubicBezTo>
                <a:cubicBezTo>
                  <a:pt x="1429642" y="25854"/>
                  <a:pt x="1445417" y="29354"/>
                  <a:pt x="1461352" y="31806"/>
                </a:cubicBezTo>
                <a:cubicBezTo>
                  <a:pt x="1479875" y="34656"/>
                  <a:pt x="1498572" y="36405"/>
                  <a:pt x="1517011" y="39757"/>
                </a:cubicBezTo>
                <a:cubicBezTo>
                  <a:pt x="1568985" y="49207"/>
                  <a:pt x="1529372" y="47765"/>
                  <a:pt x="1588573" y="55659"/>
                </a:cubicBezTo>
                <a:cubicBezTo>
                  <a:pt x="1614976" y="59179"/>
                  <a:pt x="1641582" y="60960"/>
                  <a:pt x="1668086" y="63611"/>
                </a:cubicBezTo>
                <a:cubicBezTo>
                  <a:pt x="1721982" y="81575"/>
                  <a:pt x="1656224" y="61238"/>
                  <a:pt x="1747599" y="79513"/>
                </a:cubicBezTo>
                <a:cubicBezTo>
                  <a:pt x="1755818" y="81157"/>
                  <a:pt x="1763394" y="85162"/>
                  <a:pt x="1771453" y="87465"/>
                </a:cubicBezTo>
                <a:cubicBezTo>
                  <a:pt x="1781960" y="90467"/>
                  <a:pt x="1792791" y="92276"/>
                  <a:pt x="1803258" y="95416"/>
                </a:cubicBezTo>
                <a:cubicBezTo>
                  <a:pt x="1819314" y="100233"/>
                  <a:pt x="1835063" y="106018"/>
                  <a:pt x="1850966" y="111319"/>
                </a:cubicBezTo>
                <a:cubicBezTo>
                  <a:pt x="1858917" y="113969"/>
                  <a:pt x="1866689" y="117237"/>
                  <a:pt x="1874820" y="119270"/>
                </a:cubicBezTo>
                <a:lnTo>
                  <a:pt x="1906625" y="127221"/>
                </a:lnTo>
                <a:cubicBezTo>
                  <a:pt x="1922528" y="137823"/>
                  <a:pt x="1942866" y="143736"/>
                  <a:pt x="1954333" y="159026"/>
                </a:cubicBezTo>
                <a:cubicBezTo>
                  <a:pt x="1983921" y="198477"/>
                  <a:pt x="1967160" y="183481"/>
                  <a:pt x="2002041" y="206734"/>
                </a:cubicBezTo>
                <a:cubicBezTo>
                  <a:pt x="2004691" y="214685"/>
                  <a:pt x="2006244" y="223091"/>
                  <a:pt x="2009992" y="230588"/>
                </a:cubicBezTo>
                <a:cubicBezTo>
                  <a:pt x="2014266" y="239135"/>
                  <a:pt x="2022131" y="245658"/>
                  <a:pt x="2025895" y="254442"/>
                </a:cubicBezTo>
                <a:cubicBezTo>
                  <a:pt x="2030200" y="264486"/>
                  <a:pt x="2030706" y="275780"/>
                  <a:pt x="2033846" y="286247"/>
                </a:cubicBezTo>
                <a:cubicBezTo>
                  <a:pt x="2038663" y="302303"/>
                  <a:pt x="2044448" y="318052"/>
                  <a:pt x="2049749" y="333955"/>
                </a:cubicBezTo>
                <a:lnTo>
                  <a:pt x="2065651" y="381663"/>
                </a:lnTo>
                <a:lnTo>
                  <a:pt x="2089505" y="453225"/>
                </a:lnTo>
                <a:cubicBezTo>
                  <a:pt x="2092155" y="461176"/>
                  <a:pt x="2092807" y="470105"/>
                  <a:pt x="2097456" y="477079"/>
                </a:cubicBezTo>
                <a:cubicBezTo>
                  <a:pt x="2110071" y="496001"/>
                  <a:pt x="2127623" y="521509"/>
                  <a:pt x="2137213" y="540689"/>
                </a:cubicBezTo>
                <a:cubicBezTo>
                  <a:pt x="2164662" y="595586"/>
                  <a:pt x="2113911" y="527149"/>
                  <a:pt x="2169018" y="604299"/>
                </a:cubicBezTo>
                <a:cubicBezTo>
                  <a:pt x="2186583" y="628890"/>
                  <a:pt x="2211162" y="648832"/>
                  <a:pt x="2224677" y="675861"/>
                </a:cubicBezTo>
                <a:cubicBezTo>
                  <a:pt x="2246507" y="719519"/>
                  <a:pt x="2231098" y="700554"/>
                  <a:pt x="2272385" y="731520"/>
                </a:cubicBezTo>
                <a:cubicBezTo>
                  <a:pt x="2282673" y="757238"/>
                  <a:pt x="2297395" y="801961"/>
                  <a:pt x="2320093" y="818985"/>
                </a:cubicBezTo>
                <a:cubicBezTo>
                  <a:pt x="2341296" y="834888"/>
                  <a:pt x="2367800" y="845490"/>
                  <a:pt x="2383703" y="866693"/>
                </a:cubicBezTo>
                <a:cubicBezTo>
                  <a:pt x="2416553" y="910493"/>
                  <a:pt x="2398186" y="889127"/>
                  <a:pt x="2439363" y="930303"/>
                </a:cubicBezTo>
                <a:lnTo>
                  <a:pt x="2463216" y="1001865"/>
                </a:lnTo>
                <a:cubicBezTo>
                  <a:pt x="2465866" y="1009816"/>
                  <a:pt x="2465932" y="1019174"/>
                  <a:pt x="2471168" y="1025719"/>
                </a:cubicBezTo>
                <a:lnTo>
                  <a:pt x="2502973" y="1065475"/>
                </a:lnTo>
                <a:cubicBezTo>
                  <a:pt x="2523390" y="1126723"/>
                  <a:pt x="2512651" y="1097619"/>
                  <a:pt x="2534778" y="1152939"/>
                </a:cubicBezTo>
                <a:cubicBezTo>
                  <a:pt x="2554263" y="1328308"/>
                  <a:pt x="2530431" y="1109469"/>
                  <a:pt x="2550681" y="1311966"/>
                </a:cubicBezTo>
                <a:cubicBezTo>
                  <a:pt x="2553069" y="1335847"/>
                  <a:pt x="2556522" y="1359619"/>
                  <a:pt x="2558632" y="1383527"/>
                </a:cubicBezTo>
                <a:cubicBezTo>
                  <a:pt x="2564475" y="1449742"/>
                  <a:pt x="2566290" y="1516351"/>
                  <a:pt x="2574535" y="1582310"/>
                </a:cubicBezTo>
                <a:cubicBezTo>
                  <a:pt x="2577185" y="1603513"/>
                  <a:pt x="2580551" y="1624639"/>
                  <a:pt x="2582486" y="1645920"/>
                </a:cubicBezTo>
                <a:cubicBezTo>
                  <a:pt x="2597114" y="1806829"/>
                  <a:pt x="2597795" y="1834611"/>
                  <a:pt x="2606340" y="1979875"/>
                </a:cubicBezTo>
                <a:cubicBezTo>
                  <a:pt x="2592904" y="2060488"/>
                  <a:pt x="2611732" y="2061522"/>
                  <a:pt x="2566583" y="2099145"/>
                </a:cubicBezTo>
                <a:cubicBezTo>
                  <a:pt x="2559242" y="2105263"/>
                  <a:pt x="2550680" y="2109746"/>
                  <a:pt x="2542729" y="2115047"/>
                </a:cubicBezTo>
                <a:cubicBezTo>
                  <a:pt x="2534778" y="2125649"/>
                  <a:pt x="2525451" y="2135347"/>
                  <a:pt x="2518876" y="2146853"/>
                </a:cubicBezTo>
                <a:cubicBezTo>
                  <a:pt x="2514718" y="2154130"/>
                  <a:pt x="2515573" y="2163733"/>
                  <a:pt x="2510924" y="2170706"/>
                </a:cubicBezTo>
                <a:cubicBezTo>
                  <a:pt x="2504686" y="2180062"/>
                  <a:pt x="2495021" y="2186609"/>
                  <a:pt x="2487070" y="2194560"/>
                </a:cubicBezTo>
                <a:cubicBezTo>
                  <a:pt x="2479570" y="2209562"/>
                  <a:pt x="2457302" y="2256134"/>
                  <a:pt x="2447314" y="2266122"/>
                </a:cubicBezTo>
                <a:cubicBezTo>
                  <a:pt x="2438933" y="2274503"/>
                  <a:pt x="2426111" y="2276724"/>
                  <a:pt x="2415509" y="2282025"/>
                </a:cubicBezTo>
                <a:cubicBezTo>
                  <a:pt x="2410757" y="2296279"/>
                  <a:pt x="2401478" y="2327861"/>
                  <a:pt x="2391655" y="2337684"/>
                </a:cubicBezTo>
                <a:cubicBezTo>
                  <a:pt x="2378140" y="2351199"/>
                  <a:pt x="2359034" y="2357755"/>
                  <a:pt x="2343947" y="2369489"/>
                </a:cubicBezTo>
                <a:cubicBezTo>
                  <a:pt x="2307613" y="2397748"/>
                  <a:pt x="2329597" y="2397781"/>
                  <a:pt x="2280336" y="2425148"/>
                </a:cubicBezTo>
                <a:cubicBezTo>
                  <a:pt x="2270783" y="2430455"/>
                  <a:pt x="2259133" y="2430449"/>
                  <a:pt x="2248531" y="2433099"/>
                </a:cubicBezTo>
                <a:cubicBezTo>
                  <a:pt x="2232628" y="2443701"/>
                  <a:pt x="2218955" y="2458861"/>
                  <a:pt x="2200823" y="2464905"/>
                </a:cubicBezTo>
                <a:cubicBezTo>
                  <a:pt x="2144881" y="2483552"/>
                  <a:pt x="2213942" y="2459283"/>
                  <a:pt x="2145164" y="2488759"/>
                </a:cubicBezTo>
                <a:cubicBezTo>
                  <a:pt x="2129196" y="2495602"/>
                  <a:pt x="2105642" y="2500627"/>
                  <a:pt x="2089505" y="2504661"/>
                </a:cubicBezTo>
                <a:cubicBezTo>
                  <a:pt x="2081554" y="2509962"/>
                  <a:pt x="2074435" y="2516800"/>
                  <a:pt x="2065651" y="2520564"/>
                </a:cubicBezTo>
                <a:cubicBezTo>
                  <a:pt x="2055607" y="2524869"/>
                  <a:pt x="2044353" y="2525513"/>
                  <a:pt x="2033846" y="2528515"/>
                </a:cubicBezTo>
                <a:cubicBezTo>
                  <a:pt x="2025787" y="2530817"/>
                  <a:pt x="2017943" y="2533816"/>
                  <a:pt x="2009992" y="2536466"/>
                </a:cubicBezTo>
                <a:cubicBezTo>
                  <a:pt x="2002041" y="2541767"/>
                  <a:pt x="1994922" y="2548605"/>
                  <a:pt x="1986138" y="2552369"/>
                </a:cubicBezTo>
                <a:cubicBezTo>
                  <a:pt x="1976094" y="2556674"/>
                  <a:pt x="1964840" y="2557318"/>
                  <a:pt x="1954333" y="2560320"/>
                </a:cubicBezTo>
                <a:cubicBezTo>
                  <a:pt x="1874484" y="2583135"/>
                  <a:pt x="1998100" y="2551367"/>
                  <a:pt x="1898674" y="2576223"/>
                </a:cubicBezTo>
                <a:cubicBezTo>
                  <a:pt x="1890723" y="2581524"/>
                  <a:pt x="1883641" y="2588451"/>
                  <a:pt x="1874820" y="2592126"/>
                </a:cubicBezTo>
                <a:cubicBezTo>
                  <a:pt x="1851610" y="2601797"/>
                  <a:pt x="1827112" y="2608028"/>
                  <a:pt x="1803258" y="2615979"/>
                </a:cubicBezTo>
                <a:lnTo>
                  <a:pt x="1755550" y="2631882"/>
                </a:lnTo>
                <a:cubicBezTo>
                  <a:pt x="1737694" y="2637834"/>
                  <a:pt x="1706206" y="2647810"/>
                  <a:pt x="1691940" y="2655736"/>
                </a:cubicBezTo>
                <a:cubicBezTo>
                  <a:pt x="1680356" y="2662172"/>
                  <a:pt x="1671988" y="2673663"/>
                  <a:pt x="1660135" y="2679590"/>
                </a:cubicBezTo>
                <a:cubicBezTo>
                  <a:pt x="1645142" y="2687087"/>
                  <a:pt x="1627420" y="2687997"/>
                  <a:pt x="1612427" y="2695493"/>
                </a:cubicBezTo>
                <a:cubicBezTo>
                  <a:pt x="1601825" y="2700794"/>
                  <a:pt x="1591627" y="2706993"/>
                  <a:pt x="1580622" y="2711395"/>
                </a:cubicBezTo>
                <a:cubicBezTo>
                  <a:pt x="1565058" y="2717621"/>
                  <a:pt x="1546862" y="2718000"/>
                  <a:pt x="1532914" y="2727298"/>
                </a:cubicBezTo>
                <a:cubicBezTo>
                  <a:pt x="1524963" y="2732599"/>
                  <a:pt x="1518126" y="2740178"/>
                  <a:pt x="1509060" y="2743200"/>
                </a:cubicBezTo>
                <a:cubicBezTo>
                  <a:pt x="1493765" y="2748298"/>
                  <a:pt x="1477214" y="2748268"/>
                  <a:pt x="1461352" y="2751152"/>
                </a:cubicBezTo>
                <a:cubicBezTo>
                  <a:pt x="1425528" y="2757666"/>
                  <a:pt x="1411376" y="2762368"/>
                  <a:pt x="1373888" y="2767054"/>
                </a:cubicBezTo>
                <a:cubicBezTo>
                  <a:pt x="1347457" y="2770358"/>
                  <a:pt x="1320849" y="2772064"/>
                  <a:pt x="1294375" y="2775006"/>
                </a:cubicBezTo>
                <a:cubicBezTo>
                  <a:pt x="1273137" y="2777366"/>
                  <a:pt x="1252125" y="2782372"/>
                  <a:pt x="1230764" y="2782957"/>
                </a:cubicBezTo>
                <a:cubicBezTo>
                  <a:pt x="1058530" y="2787676"/>
                  <a:pt x="886207" y="2788258"/>
                  <a:pt x="713929" y="2790908"/>
                </a:cubicBezTo>
                <a:cubicBezTo>
                  <a:pt x="700677" y="2785607"/>
                  <a:pt x="686650" y="2781937"/>
                  <a:pt x="674173" y="2775006"/>
                </a:cubicBezTo>
                <a:cubicBezTo>
                  <a:pt x="662589" y="2768570"/>
                  <a:pt x="654221" y="2757079"/>
                  <a:pt x="642368" y="2751152"/>
                </a:cubicBezTo>
                <a:cubicBezTo>
                  <a:pt x="632594" y="2746265"/>
                  <a:pt x="620709" y="2747259"/>
                  <a:pt x="610563" y="2743200"/>
                </a:cubicBezTo>
                <a:cubicBezTo>
                  <a:pt x="539117" y="2714621"/>
                  <a:pt x="585813" y="2729451"/>
                  <a:pt x="539001" y="2703444"/>
                </a:cubicBezTo>
                <a:cubicBezTo>
                  <a:pt x="499614" y="2681562"/>
                  <a:pt x="455777" y="2666868"/>
                  <a:pt x="419731" y="2639833"/>
                </a:cubicBezTo>
                <a:cubicBezTo>
                  <a:pt x="364618" y="2598498"/>
                  <a:pt x="364342" y="2596236"/>
                  <a:pt x="276608" y="2552369"/>
                </a:cubicBezTo>
                <a:cubicBezTo>
                  <a:pt x="260705" y="2544418"/>
                  <a:pt x="243694" y="2538377"/>
                  <a:pt x="228900" y="2528515"/>
                </a:cubicBezTo>
                <a:cubicBezTo>
                  <a:pt x="169340" y="2488808"/>
                  <a:pt x="237910" y="2515615"/>
                  <a:pt x="181192" y="2496710"/>
                </a:cubicBezTo>
                <a:cubicBezTo>
                  <a:pt x="167940" y="2486108"/>
                  <a:pt x="153436" y="2476905"/>
                  <a:pt x="141436" y="2464905"/>
                </a:cubicBezTo>
                <a:cubicBezTo>
                  <a:pt x="71675" y="2395144"/>
                  <a:pt x="197670" y="2495155"/>
                  <a:pt x="93728" y="2417197"/>
                </a:cubicBezTo>
                <a:cubicBezTo>
                  <a:pt x="85777" y="2403945"/>
                  <a:pt x="78231" y="2390440"/>
                  <a:pt x="69874" y="2377440"/>
                </a:cubicBezTo>
                <a:cubicBezTo>
                  <a:pt x="54371" y="2353325"/>
                  <a:pt x="32813" y="2332497"/>
                  <a:pt x="22166" y="2305879"/>
                </a:cubicBezTo>
                <a:lnTo>
                  <a:pt x="6263" y="2266122"/>
                </a:lnTo>
                <a:cubicBezTo>
                  <a:pt x="11432" y="2147238"/>
                  <a:pt x="0" y="2129021"/>
                  <a:pt x="22166" y="2051437"/>
                </a:cubicBezTo>
                <a:cubicBezTo>
                  <a:pt x="24468" y="2043378"/>
                  <a:pt x="26369" y="2035080"/>
                  <a:pt x="30117" y="2027583"/>
                </a:cubicBezTo>
                <a:cubicBezTo>
                  <a:pt x="34391" y="2019036"/>
                  <a:pt x="40719" y="2011680"/>
                  <a:pt x="46020" y="2003729"/>
                </a:cubicBezTo>
                <a:cubicBezTo>
                  <a:pt x="80014" y="1867759"/>
                  <a:pt x="40941" y="2004500"/>
                  <a:pt x="85776" y="1892411"/>
                </a:cubicBezTo>
                <a:cubicBezTo>
                  <a:pt x="111447" y="1828232"/>
                  <a:pt x="74198" y="1889902"/>
                  <a:pt x="109630" y="1836752"/>
                </a:cubicBezTo>
                <a:cubicBezTo>
                  <a:pt x="124290" y="1778115"/>
                  <a:pt x="108537" y="1831349"/>
                  <a:pt x="133484" y="1773141"/>
                </a:cubicBezTo>
                <a:cubicBezTo>
                  <a:pt x="136786" y="1765437"/>
                  <a:pt x="138493" y="1757135"/>
                  <a:pt x="141436" y="1749287"/>
                </a:cubicBezTo>
                <a:cubicBezTo>
                  <a:pt x="146448" y="1735923"/>
                  <a:pt x="152327" y="1722895"/>
                  <a:pt x="157338" y="1709531"/>
                </a:cubicBezTo>
                <a:cubicBezTo>
                  <a:pt x="173201" y="1667227"/>
                  <a:pt x="158304" y="1691695"/>
                  <a:pt x="189143" y="1630018"/>
                </a:cubicBezTo>
                <a:cubicBezTo>
                  <a:pt x="193417" y="1621471"/>
                  <a:pt x="199745" y="1614115"/>
                  <a:pt x="205046" y="1606164"/>
                </a:cubicBezTo>
                <a:cubicBezTo>
                  <a:pt x="225198" y="1324029"/>
                  <a:pt x="201796" y="1714195"/>
                  <a:pt x="197095" y="1168842"/>
                </a:cubicBezTo>
                <a:cubicBezTo>
                  <a:pt x="195381" y="970049"/>
                  <a:pt x="200078" y="771232"/>
                  <a:pt x="205046" y="572494"/>
                </a:cubicBezTo>
                <a:cubicBezTo>
                  <a:pt x="205504" y="554186"/>
                  <a:pt x="217511" y="519841"/>
                  <a:pt x="220949" y="500933"/>
                </a:cubicBezTo>
                <a:cubicBezTo>
                  <a:pt x="224302" y="482494"/>
                  <a:pt x="223969" y="463354"/>
                  <a:pt x="228900" y="445273"/>
                </a:cubicBezTo>
                <a:cubicBezTo>
                  <a:pt x="238221" y="411097"/>
                  <a:pt x="234687" y="413468"/>
                  <a:pt x="252754" y="413468"/>
                </a:cubicBezTo>
              </a:path>
            </a:pathLst>
          </a:cu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5791200" y="4419600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</a:rPr>
              <a:t>r</a:t>
            </a:r>
            <a:r>
              <a:rPr lang="en-US" altLang="en-US" sz="1800">
                <a:latin typeface="Times New Roman" pitchFamily="18" charset="0"/>
              </a:rPr>
              <a:t> &lt; 0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914400" y="4800600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</a:rPr>
              <a:t>r</a:t>
            </a:r>
            <a:r>
              <a:rPr lang="en-US" altLang="en-US" sz="1800">
                <a:latin typeface="Times New Roman" pitchFamily="18" charset="0"/>
              </a:rPr>
              <a:t> &gt; 0</a:t>
            </a: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304800" y="3352800"/>
            <a:ext cx="1981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latin typeface="Times New Roman" pitchFamily="18" charset="0"/>
              </a:rPr>
              <a:t>Source population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Environmental variables fall within species’ niche</a:t>
            </a:r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5181600" y="2971800"/>
            <a:ext cx="1905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latin typeface="Times New Roman" pitchFamily="18" charset="0"/>
              </a:rPr>
              <a:t>Sink population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Environmental variables fall outside species’ niche</a:t>
            </a:r>
          </a:p>
        </p:txBody>
      </p: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3962400" y="5486400"/>
            <a:ext cx="472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With recurrent dispersal, could a species persist in habitats outside of its niche?</a:t>
            </a:r>
          </a:p>
        </p:txBody>
      </p:sp>
      <p:pic>
        <p:nvPicPr>
          <p:cNvPr id="18443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25738"/>
            <a:ext cx="561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235200"/>
            <a:ext cx="5619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5499100"/>
            <a:ext cx="5619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5897563"/>
            <a:ext cx="5619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5486400"/>
            <a:ext cx="5619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481263"/>
            <a:ext cx="5619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4113213"/>
            <a:ext cx="561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What determines a specie’s geographic range?</a:t>
            </a:r>
          </a:p>
        </p:txBody>
      </p:sp>
      <p:sp>
        <p:nvSpPr>
          <p:cNvPr id="3075" name="AutoShape 27" descr="Catarina+Carreiro+113th+birthday"/>
          <p:cNvSpPr>
            <a:spLocks noChangeAspect="1" noChangeArrowheads="1"/>
          </p:cNvSpPr>
          <p:nvPr/>
        </p:nvSpPr>
        <p:spPr bwMode="auto">
          <a:xfrm>
            <a:off x="828675" y="1890713"/>
            <a:ext cx="2419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3076" name="Picture 40" descr="credwood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21907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2" descr="COCR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19050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43"/>
          <p:cNvSpPr>
            <a:spLocks noChangeArrowheads="1"/>
          </p:cNvSpPr>
          <p:nvPr/>
        </p:nvSpPr>
        <p:spPr bwMode="auto">
          <a:xfrm>
            <a:off x="266700" y="3275013"/>
            <a:ext cx="32385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Geographic range of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 Crenulated grasshopper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Times New Roman" pitchFamily="18" charset="0"/>
              </a:rPr>
              <a:t> Cordillacris crenulata</a:t>
            </a:r>
            <a:r>
              <a:rPr lang="en-US" altLang="en-US" sz="1800" b="1">
                <a:latin typeface="Times New Roman" pitchFamily="18" charset="0"/>
              </a:rPr>
              <a:t> (Bruner)</a:t>
            </a:r>
          </a:p>
        </p:txBody>
      </p:sp>
      <p:pic>
        <p:nvPicPr>
          <p:cNvPr id="3079" name="Picture 45" descr="insta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362450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47"/>
          <p:cNvSpPr>
            <a:spLocks noChangeArrowheads="1"/>
          </p:cNvSpPr>
          <p:nvPr/>
        </p:nvSpPr>
        <p:spPr bwMode="auto">
          <a:xfrm>
            <a:off x="4419600" y="3549650"/>
            <a:ext cx="406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Times New Roman" pitchFamily="18" charset="0"/>
              </a:rPr>
              <a:t>Geographic range of the coastal redwood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Times New Roman" pitchFamily="18" charset="0"/>
              </a:rPr>
              <a:t>(Sequoia sempervirens)</a:t>
            </a:r>
          </a:p>
        </p:txBody>
      </p:sp>
      <p:pic>
        <p:nvPicPr>
          <p:cNvPr id="3081" name="Picture 49" descr="seq_sem_h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142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A model of sources and sinks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558925" y="2262188"/>
            <a:ext cx="1531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latin typeface="Times New Roman" pitchFamily="18" charset="0"/>
              </a:rPr>
              <a:t>Source (r &gt; 0)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6207125" y="2251075"/>
            <a:ext cx="1306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latin typeface="Times New Roman" pitchFamily="18" charset="0"/>
              </a:rPr>
              <a:t>Sink (r &lt; 0)</a:t>
            </a:r>
          </a:p>
        </p:txBody>
      </p:sp>
      <p:graphicFrame>
        <p:nvGraphicFramePr>
          <p:cNvPr id="19461" name="Object 1"/>
          <p:cNvGraphicFramePr>
            <a:graphicFrameLocks noChangeAspect="1"/>
          </p:cNvGraphicFramePr>
          <p:nvPr/>
        </p:nvGraphicFramePr>
        <p:xfrm>
          <a:off x="1101725" y="2784475"/>
          <a:ext cx="25558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Equation" r:id="rId3" imgW="1562100" imgH="393700" progId="Equation.3">
                  <p:embed/>
                </p:oleObj>
              </mc:Choice>
              <mc:Fallback>
                <p:oleObj name="Equation" r:id="rId3" imgW="15621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2784475"/>
                        <a:ext cx="255587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2"/>
          <p:cNvGraphicFramePr>
            <a:graphicFrameLocks noChangeAspect="1"/>
          </p:cNvGraphicFramePr>
          <p:nvPr/>
        </p:nvGraphicFramePr>
        <p:xfrm>
          <a:off x="5902325" y="2784475"/>
          <a:ext cx="18700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Equation" r:id="rId5" imgW="1143000" imgH="393700" progId="Equation.3">
                  <p:embed/>
                </p:oleObj>
              </mc:Choice>
              <mc:Fallback>
                <p:oleObj name="Equation" r:id="rId5" imgW="11430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25" y="2784475"/>
                        <a:ext cx="187007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457200" y="4895850"/>
            <a:ext cx="5526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What is the population size in the sink at equilibrium?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What determines how abundant a species is in a sink?</a:t>
            </a:r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914400" y="1219200"/>
            <a:ext cx="6865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The question: Could a population persist outside of its niche?</a:t>
            </a:r>
          </a:p>
        </p:txBody>
      </p:sp>
      <p:sp>
        <p:nvSpPr>
          <p:cNvPr id="9" name="Freeform 8"/>
          <p:cNvSpPr/>
          <p:nvPr/>
        </p:nvSpPr>
        <p:spPr>
          <a:xfrm>
            <a:off x="6764338" y="3403600"/>
            <a:ext cx="322262" cy="711200"/>
          </a:xfrm>
          <a:custGeom>
            <a:avLst/>
            <a:gdLst>
              <a:gd name="connsiteX0" fmla="*/ 16933 w 956733"/>
              <a:gd name="connsiteY0" fmla="*/ 0 h 698500"/>
              <a:gd name="connsiteX1" fmla="*/ 156633 w 956733"/>
              <a:gd name="connsiteY1" fmla="*/ 431800 h 698500"/>
              <a:gd name="connsiteX2" fmla="*/ 956733 w 956733"/>
              <a:gd name="connsiteY2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6733" h="698500">
                <a:moveTo>
                  <a:pt x="16933" y="0"/>
                </a:moveTo>
                <a:cubicBezTo>
                  <a:pt x="8466" y="157691"/>
                  <a:pt x="0" y="315383"/>
                  <a:pt x="156633" y="431800"/>
                </a:cubicBezTo>
                <a:cubicBezTo>
                  <a:pt x="313266" y="548217"/>
                  <a:pt x="634999" y="623358"/>
                  <a:pt x="956733" y="6985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6934200" y="4164013"/>
            <a:ext cx="1905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 New Roman" pitchFamily="18" charset="0"/>
              </a:rPr>
              <a:t>We can ignore density dependence in the sink, because population size should remain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A model of sources and sinks</a:t>
            </a: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914400" y="1219200"/>
            <a:ext cx="6865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The question: Could a population persist outside of its niche?</a:t>
            </a:r>
          </a:p>
        </p:txBody>
      </p:sp>
      <p:sp>
        <p:nvSpPr>
          <p:cNvPr id="20484" name="TextBox 10"/>
          <p:cNvSpPr txBox="1">
            <a:spLocks noChangeArrowheads="1"/>
          </p:cNvSpPr>
          <p:nvPr/>
        </p:nvSpPr>
        <p:spPr bwMode="auto">
          <a:xfrm>
            <a:off x="381000" y="2449513"/>
            <a:ext cx="208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The equilibrium is:</a:t>
            </a:r>
          </a:p>
        </p:txBody>
      </p:sp>
      <p:graphicFrame>
        <p:nvGraphicFramePr>
          <p:cNvPr id="20485" name="Object 4"/>
          <p:cNvGraphicFramePr>
            <a:graphicFrameLocks noChangeAspect="1"/>
          </p:cNvGraphicFramePr>
          <p:nvPr/>
        </p:nvGraphicFramePr>
        <p:xfrm>
          <a:off x="2514600" y="2209800"/>
          <a:ext cx="19891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Equation" r:id="rId3" imgW="952087" imgH="431613" progId="Equation.3">
                  <p:embed/>
                </p:oleObj>
              </mc:Choice>
              <mc:Fallback>
                <p:oleObj name="Equation" r:id="rId3" imgW="952087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09800"/>
                        <a:ext cx="19891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5"/>
          <p:cNvGraphicFramePr>
            <a:graphicFrameLocks noChangeAspect="1"/>
          </p:cNvGraphicFramePr>
          <p:nvPr/>
        </p:nvGraphicFramePr>
        <p:xfrm>
          <a:off x="4953000" y="2209800"/>
          <a:ext cx="22526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" name="Equation" r:id="rId5" imgW="1079032" imgH="431613" progId="Equation.3">
                  <p:embed/>
                </p:oleObj>
              </mc:Choice>
              <mc:Fallback>
                <p:oleObj name="Equation" r:id="rId5" imgW="1079032" imgH="43161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09800"/>
                        <a:ext cx="225266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6"/>
          <p:cNvGraphicFramePr>
            <a:graphicFrameLocks noChangeAspect="1"/>
          </p:cNvGraphicFramePr>
          <p:nvPr/>
        </p:nvGraphicFramePr>
        <p:xfrm>
          <a:off x="838200" y="3124200"/>
          <a:ext cx="381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Equation" r:id="rId7" imgW="215713" imgH="241091" progId="Equation.3">
                  <p:embed/>
                </p:oleObj>
              </mc:Choice>
              <mc:Fallback>
                <p:oleObj name="Equation" r:id="rId7" imgW="215713" imgH="24109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124200"/>
                        <a:ext cx="3810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Box 15"/>
          <p:cNvSpPr txBox="1">
            <a:spLocks noChangeArrowheads="1"/>
          </p:cNvSpPr>
          <p:nvPr/>
        </p:nvSpPr>
        <p:spPr bwMode="auto">
          <a:xfrm>
            <a:off x="1168400" y="3143250"/>
            <a:ext cx="691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Will be positive, and thus a sink population maintained, any time: </a:t>
            </a:r>
          </a:p>
        </p:txBody>
      </p:sp>
      <p:sp>
        <p:nvSpPr>
          <p:cNvPr id="20489" name="TextBox 16"/>
          <p:cNvSpPr txBox="1">
            <a:spLocks noChangeArrowheads="1"/>
          </p:cNvSpPr>
          <p:nvPr/>
        </p:nvSpPr>
        <p:spPr bwMode="auto">
          <a:xfrm>
            <a:off x="990600" y="3657600"/>
            <a:ext cx="985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Times New Roman" pitchFamily="18" charset="0"/>
              </a:rPr>
              <a:t>m &lt; r</a:t>
            </a:r>
            <a:r>
              <a:rPr lang="en-US" altLang="en-US" sz="2000" baseline="-25000">
                <a:latin typeface="Times New Roman" pitchFamily="18" charset="0"/>
              </a:rPr>
              <a:t>1   </a:t>
            </a: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20490" name="TextBox 17"/>
          <p:cNvSpPr txBox="1">
            <a:spLocks noChangeArrowheads="1"/>
          </p:cNvSpPr>
          <p:nvPr/>
        </p:nvSpPr>
        <p:spPr bwMode="auto">
          <a:xfrm>
            <a:off x="762000" y="4248150"/>
            <a:ext cx="784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This makes sense, because only when this condition holds does the source population grow rapidly enough to replace the individuals emigrating to the sink.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Summary of species ranges over ecological time scales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838200" y="1219200"/>
            <a:ext cx="7696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latin typeface="Times New Roman" pitchFamily="18" charset="0"/>
              </a:rPr>
              <a:t>A species may be present in a particular geographic region because: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>
                <a:latin typeface="Times New Roman" pitchFamily="18" charset="0"/>
              </a:rPr>
              <a:t>The geographic region is part of the species niche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>
                <a:latin typeface="Times New Roman" pitchFamily="18" charset="0"/>
              </a:rPr>
              <a:t>The geographic region is outside of the species niche but recurrent immigration occurs from a region within the species niche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>
                <a:latin typeface="Times New Roman" pitchFamily="18" charset="0"/>
              </a:rPr>
              <a:t>Non-equilibrium. The population is going extinct but has not yet done so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latin typeface="Times New Roman" pitchFamily="18" charset="0"/>
              </a:rPr>
              <a:t>A species may be absent from a particular geographic region because: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>
                <a:latin typeface="Times New Roman" pitchFamily="18" charset="0"/>
              </a:rPr>
              <a:t>The geographic region is outside of the species niche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>
                <a:latin typeface="Times New Roman" pitchFamily="18" charset="0"/>
              </a:rPr>
              <a:t>The geographic region is inside of the species niche but is beyond the dispersal distance of the species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>
                <a:latin typeface="Times New Roman" pitchFamily="18" charset="0"/>
              </a:rPr>
              <a:t>Non-equilibrium. Some suitable habitat has not yet been colonized, but it will be given sufficient time.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1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The evolution of species’ geographic ranges 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762000" y="1600200"/>
            <a:ext cx="731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Why don’t species evolve to live everywhere? Or, put differently, why don’t species evolve an infinitely wide niche?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114800" y="4114800"/>
            <a:ext cx="914400" cy="2555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5788"/>
            <a:ext cx="3429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41325" y="3059113"/>
            <a:ext cx="32893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32138"/>
            <a:ext cx="3429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Box 14"/>
          <p:cNvSpPr txBox="1">
            <a:spLocks noChangeArrowheads="1"/>
          </p:cNvSpPr>
          <p:nvPr/>
        </p:nvSpPr>
        <p:spPr bwMode="auto">
          <a:xfrm>
            <a:off x="1676400" y="5410200"/>
            <a:ext cx="801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Rainfall</a:t>
            </a:r>
          </a:p>
        </p:txBody>
      </p:sp>
      <p:sp>
        <p:nvSpPr>
          <p:cNvPr id="22537" name="TextBox 15"/>
          <p:cNvSpPr txBox="1">
            <a:spLocks noChangeArrowheads="1"/>
          </p:cNvSpPr>
          <p:nvPr/>
        </p:nvSpPr>
        <p:spPr bwMode="auto">
          <a:xfrm>
            <a:off x="127000" y="3989388"/>
            <a:ext cx="274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Times New Roman" pitchFamily="18" charset="0"/>
              </a:rPr>
              <a:t>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26100" y="3055938"/>
            <a:ext cx="32893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9" name="TextBox 17"/>
          <p:cNvSpPr txBox="1">
            <a:spLocks noChangeArrowheads="1"/>
          </p:cNvSpPr>
          <p:nvPr/>
        </p:nvSpPr>
        <p:spPr bwMode="auto">
          <a:xfrm>
            <a:off x="6861175" y="5407025"/>
            <a:ext cx="801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Rainfall</a:t>
            </a:r>
          </a:p>
        </p:txBody>
      </p:sp>
      <p:sp>
        <p:nvSpPr>
          <p:cNvPr id="22540" name="TextBox 18"/>
          <p:cNvSpPr txBox="1">
            <a:spLocks noChangeArrowheads="1"/>
          </p:cNvSpPr>
          <p:nvPr/>
        </p:nvSpPr>
        <p:spPr bwMode="auto">
          <a:xfrm>
            <a:off x="5311775" y="3986213"/>
            <a:ext cx="274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Times New Roman" pitchFamily="18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Trade-offs are ubiquitous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209800" y="1905000"/>
            <a:ext cx="4876800" cy="2514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822700" y="4505325"/>
            <a:ext cx="1816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Performance 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low temperature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228600" y="2859088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Performance 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high temperature</a:t>
            </a:r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2209800" y="2362200"/>
            <a:ext cx="4495800" cy="2057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itchFamily="18" charset="0"/>
              </a:rPr>
              <a:t>Trade-offs: </a:t>
            </a:r>
            <a:r>
              <a:rPr lang="en-US" altLang="en-US" sz="2800" b="1" dirty="0" smtClean="0">
                <a:latin typeface="Times New Roman" pitchFamily="18" charset="0"/>
              </a:rPr>
              <a:t>an </a:t>
            </a:r>
            <a:r>
              <a:rPr lang="en-US" altLang="en-US" sz="2800" b="1" dirty="0">
                <a:latin typeface="Times New Roman" pitchFamily="18" charset="0"/>
              </a:rPr>
              <a:t>extreme example</a:t>
            </a:r>
          </a:p>
        </p:txBody>
      </p:sp>
      <p:pic>
        <p:nvPicPr>
          <p:cNvPr id="24579" name="Picture 2" descr="Bleached Earless Lizard (Holbrookia maculata ruthveni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-304800" y="633412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 err="1">
                <a:latin typeface="Times New Roman" pitchFamily="18" charset="0"/>
              </a:rPr>
              <a:t>Holbrookia</a:t>
            </a:r>
            <a:r>
              <a:rPr lang="en-US" altLang="en-US" sz="1400" b="1" i="1" dirty="0">
                <a:latin typeface="Times New Roman" pitchFamily="18" charset="0"/>
              </a:rPr>
              <a:t> </a:t>
            </a:r>
            <a:r>
              <a:rPr lang="en-US" altLang="en-US" sz="1400" b="1" i="1" dirty="0" err="1">
                <a:latin typeface="Times New Roman" pitchFamily="18" charset="0"/>
              </a:rPr>
              <a:t>maculata</a:t>
            </a:r>
            <a:r>
              <a:rPr lang="en-US" altLang="en-US" sz="1400" b="1" i="1" dirty="0">
                <a:latin typeface="Times New Roman" pitchFamily="18" charset="0"/>
              </a:rPr>
              <a:t> </a:t>
            </a:r>
            <a:r>
              <a:rPr lang="en-US" altLang="en-US" sz="1400" b="1" i="1" dirty="0" err="1">
                <a:latin typeface="Times New Roman" pitchFamily="18" charset="0"/>
              </a:rPr>
              <a:t>ruthveni</a:t>
            </a:r>
            <a:endParaRPr lang="en-US" altLang="en-US" sz="1400" b="1" i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Times New Roman" pitchFamily="18" charset="0"/>
              </a:rPr>
              <a:t>Bleached Earless Lizard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4572000" y="61976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latin typeface="Times New Roman" pitchFamily="18" charset="0"/>
              </a:rPr>
              <a:t>Holbrookia maculata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Common Lesser Earless Lizard</a:t>
            </a:r>
          </a:p>
        </p:txBody>
      </p:sp>
      <p:pic>
        <p:nvPicPr>
          <p:cNvPr id="24582" name="Picture 4" descr="http://upload.wikimedia.org/wikipedia/en/f/f9/Holbrookia_macul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4267200"/>
            <a:ext cx="28987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http://parkerlab.bio.uci.edu/pictures/photography%20pictures/White%20Sands_lonely%20yu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9718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http://www.cpluhna.nau.edu/images/pinyonjuniper86r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1447800"/>
            <a:ext cx="32035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5654675" y="3578225"/>
            <a:ext cx="2193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Pinyon juniper woodlands</a:t>
            </a:r>
          </a:p>
        </p:txBody>
      </p:sp>
      <p:sp>
        <p:nvSpPr>
          <p:cNvPr id="24586" name="TextBox 10"/>
          <p:cNvSpPr txBox="1">
            <a:spLocks noChangeArrowheads="1"/>
          </p:cNvSpPr>
          <p:nvPr/>
        </p:nvSpPr>
        <p:spPr bwMode="auto">
          <a:xfrm>
            <a:off x="609600" y="3581400"/>
            <a:ext cx="2749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White Sands National Monument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Trade-offs: an extreme 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85963" y="1447800"/>
            <a:ext cx="5181600" cy="36576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 flipV="1">
            <a:off x="2519363" y="1981200"/>
            <a:ext cx="46037" cy="46038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 flipV="1">
            <a:off x="2366963" y="1981200"/>
            <a:ext cx="46037" cy="46038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 flipV="1">
            <a:off x="2443163" y="2133600"/>
            <a:ext cx="46037" cy="46038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 flipV="1">
            <a:off x="2595563" y="2286000"/>
            <a:ext cx="46037" cy="46038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 flipV="1">
            <a:off x="2595563" y="2133600"/>
            <a:ext cx="46037" cy="46038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 flipV="1">
            <a:off x="2747963" y="2209800"/>
            <a:ext cx="46037" cy="46038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 flipV="1">
            <a:off x="2747963" y="2057400"/>
            <a:ext cx="46037" cy="46038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 flipV="1">
            <a:off x="2366963" y="2286000"/>
            <a:ext cx="46037" cy="46038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 flipV="1">
            <a:off x="2595563" y="1752600"/>
            <a:ext cx="46037" cy="46038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 flipV="1">
            <a:off x="2671763" y="1905000"/>
            <a:ext cx="46037" cy="46038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4" name="TextBox 23"/>
          <p:cNvSpPr txBox="1">
            <a:spLocks noChangeArrowheads="1"/>
          </p:cNvSpPr>
          <p:nvPr/>
        </p:nvSpPr>
        <p:spPr bwMode="auto">
          <a:xfrm>
            <a:off x="1757363" y="5145088"/>
            <a:ext cx="2051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White Sands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National Monument</a:t>
            </a:r>
          </a:p>
        </p:txBody>
      </p:sp>
      <p:sp>
        <p:nvSpPr>
          <p:cNvPr id="25615" name="TextBox 24"/>
          <p:cNvSpPr txBox="1">
            <a:spLocks noChangeArrowheads="1"/>
          </p:cNvSpPr>
          <p:nvPr/>
        </p:nvSpPr>
        <p:spPr bwMode="auto">
          <a:xfrm>
            <a:off x="5719763" y="5181600"/>
            <a:ext cx="1595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Pinyon-Juniper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woodland</a:t>
            </a:r>
          </a:p>
        </p:txBody>
      </p:sp>
      <p:sp>
        <p:nvSpPr>
          <p:cNvPr id="25616" name="TextBox 25"/>
          <p:cNvSpPr txBox="1">
            <a:spLocks noChangeArrowheads="1"/>
          </p:cNvSpPr>
          <p:nvPr/>
        </p:nvSpPr>
        <p:spPr bwMode="auto">
          <a:xfrm>
            <a:off x="385763" y="2935288"/>
            <a:ext cx="1365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Lizard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Performance</a:t>
            </a:r>
          </a:p>
        </p:txBody>
      </p:sp>
      <p:sp>
        <p:nvSpPr>
          <p:cNvPr id="27" name="Flowchart: Connector 26"/>
          <p:cNvSpPr/>
          <p:nvPr/>
        </p:nvSpPr>
        <p:spPr>
          <a:xfrm flipV="1">
            <a:off x="6435725" y="2133600"/>
            <a:ext cx="46038" cy="4603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 flipV="1">
            <a:off x="6283325" y="2133600"/>
            <a:ext cx="46038" cy="4603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 flipV="1">
            <a:off x="6359525" y="2286000"/>
            <a:ext cx="46038" cy="4603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 flipV="1">
            <a:off x="6511925" y="2438400"/>
            <a:ext cx="46038" cy="4603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 flipV="1">
            <a:off x="6511925" y="2286000"/>
            <a:ext cx="46038" cy="4603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 flipV="1">
            <a:off x="6664325" y="2362200"/>
            <a:ext cx="46038" cy="4603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 flipV="1">
            <a:off x="6664325" y="2209800"/>
            <a:ext cx="46038" cy="4603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 flipV="1">
            <a:off x="6283325" y="2438400"/>
            <a:ext cx="46038" cy="4603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 flipV="1">
            <a:off x="6511925" y="1905000"/>
            <a:ext cx="46038" cy="4603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 flipV="1">
            <a:off x="6588125" y="2057400"/>
            <a:ext cx="46038" cy="4603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 flipV="1">
            <a:off x="2519363" y="4191000"/>
            <a:ext cx="46037" cy="4603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 flipV="1">
            <a:off x="2366963" y="4191000"/>
            <a:ext cx="46037" cy="4603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 flipV="1">
            <a:off x="2443163" y="4343400"/>
            <a:ext cx="46037" cy="4603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 flipV="1">
            <a:off x="2595563" y="4495800"/>
            <a:ext cx="46037" cy="4603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 flipV="1">
            <a:off x="2595563" y="4343400"/>
            <a:ext cx="46037" cy="4603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 flipV="1">
            <a:off x="2747963" y="4419600"/>
            <a:ext cx="46037" cy="4603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 flipV="1">
            <a:off x="2747963" y="4267200"/>
            <a:ext cx="46037" cy="4603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 flipV="1">
            <a:off x="2366963" y="4495800"/>
            <a:ext cx="46037" cy="4603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 flipV="1">
            <a:off x="2595563" y="3962400"/>
            <a:ext cx="46037" cy="4603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 flipV="1">
            <a:off x="2671763" y="4114800"/>
            <a:ext cx="46037" cy="4603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Flowchart: Connector 46"/>
          <p:cNvSpPr/>
          <p:nvPr/>
        </p:nvSpPr>
        <p:spPr>
          <a:xfrm flipV="1">
            <a:off x="6435725" y="4038600"/>
            <a:ext cx="46038" cy="46038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 flipV="1">
            <a:off x="6283325" y="4038600"/>
            <a:ext cx="46038" cy="46038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 flipV="1">
            <a:off x="6359525" y="4191000"/>
            <a:ext cx="46038" cy="46038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Flowchart: Connector 49"/>
          <p:cNvSpPr/>
          <p:nvPr/>
        </p:nvSpPr>
        <p:spPr>
          <a:xfrm flipV="1">
            <a:off x="6511925" y="4343400"/>
            <a:ext cx="46038" cy="46038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 flipV="1">
            <a:off x="6511925" y="4191000"/>
            <a:ext cx="46038" cy="46038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 flipV="1">
            <a:off x="6664325" y="4267200"/>
            <a:ext cx="46038" cy="46038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 flipV="1">
            <a:off x="6664325" y="4114800"/>
            <a:ext cx="46038" cy="46038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 flipV="1">
            <a:off x="6283325" y="4343400"/>
            <a:ext cx="46038" cy="46038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Flowchart: Connector 54"/>
          <p:cNvSpPr/>
          <p:nvPr/>
        </p:nvSpPr>
        <p:spPr>
          <a:xfrm flipV="1">
            <a:off x="6511925" y="3810000"/>
            <a:ext cx="46038" cy="46038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 flipV="1">
            <a:off x="6588125" y="3962400"/>
            <a:ext cx="46038" cy="46038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2138363" y="1752600"/>
            <a:ext cx="4800600" cy="266700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138363" y="1828800"/>
            <a:ext cx="4800600" cy="2819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 descr="Bleached Earless Lizard (Holbrookia maculata ruthveni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2763" y="1600200"/>
            <a:ext cx="838200" cy="55880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</p:pic>
      <p:pic>
        <p:nvPicPr>
          <p:cNvPr id="25650" name="Picture 4" descr="http://upload.wikimedia.org/wikipedia/en/f/f9/Holbrookia_macul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4191000"/>
            <a:ext cx="765175" cy="50958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51" name="TextBox 62"/>
          <p:cNvSpPr txBox="1">
            <a:spLocks noChangeArrowheads="1"/>
          </p:cNvSpPr>
          <p:nvPr/>
        </p:nvSpPr>
        <p:spPr bwMode="auto">
          <a:xfrm>
            <a:off x="1981200" y="6324600"/>
            <a:ext cx="536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It is simply not possible to perform well in both habitats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The evolution of species’ geographic ranges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381000" y="1600200"/>
            <a:ext cx="838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Even if trade-offs exist, why don’t species simply adapt to local environmental conditions and thus increase their geographic range?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itchFamily="18" charset="0"/>
            </a:endParaRPr>
          </a:p>
        </p:txBody>
      </p:sp>
      <p:pic>
        <p:nvPicPr>
          <p:cNvPr id="26628" name="Picture 6" descr="http://parkerlab.bio.uci.edu/pictures/photography%20pictures/White%20Sands_lonely%20yu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3059113"/>
            <a:ext cx="32829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http://www.cpluhna.nau.edu/images/pinyonjuniper86r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35464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 descr="Bleached Earless Lizard (Holbrookia maculata ruthveni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4278313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 descr="http://upload.wikimedia.org/wikipedia/en/f/f9/Holbrookia_macula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25"/>
          <p:cNvSpPr txBox="1">
            <a:spLocks noChangeArrowheads="1"/>
          </p:cNvSpPr>
          <p:nvPr/>
        </p:nvSpPr>
        <p:spPr bwMode="auto">
          <a:xfrm>
            <a:off x="5181600" y="5497513"/>
            <a:ext cx="3519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White populations on white habitats</a:t>
            </a:r>
          </a:p>
        </p:txBody>
      </p:sp>
      <p:sp>
        <p:nvSpPr>
          <p:cNvPr id="26633" name="TextBox 26"/>
          <p:cNvSpPr txBox="1">
            <a:spLocks noChangeArrowheads="1"/>
          </p:cNvSpPr>
          <p:nvPr/>
        </p:nvSpPr>
        <p:spPr bwMode="auto">
          <a:xfrm>
            <a:off x="595313" y="5486400"/>
            <a:ext cx="331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Dark populations on dark habitats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Why can range not always expand through adaptation?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Reason 1: Lack of genetic variation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6188"/>
            <a:ext cx="3429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2438400"/>
            <a:ext cx="6019800" cy="21336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4356100" y="4724400"/>
            <a:ext cx="811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Color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304800" y="3333750"/>
            <a:ext cx="134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Frequency</a:t>
            </a:r>
          </a:p>
        </p:txBody>
      </p:sp>
      <p:pic>
        <p:nvPicPr>
          <p:cNvPr id="27655" name="Picture 4" descr="http://upload.wikimedia.org/wikipedia/en/f/f9/Holbrookia_macula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2730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" descr="Bleached Earless Lizard (Holbrookia maculata ruthveni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14600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7023100" y="46101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White</a:t>
            </a:r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1930400" y="46482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Dark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Why can range not always expand through adaptation?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Reason 1: Lack of genetic variation</a:t>
            </a:r>
          </a:p>
        </p:txBody>
      </p:sp>
      <p:pic>
        <p:nvPicPr>
          <p:cNvPr id="28675" name="Picture 3" descr="GV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247900"/>
            <a:ext cx="6667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Bleached Earless Lizard (Holbrookia maculata ruthveni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4724400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http://upload.wikimedia.org/wikipedia/en/f/f9/Holbrookia_macula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72440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What determines a species geographic range?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600200"/>
            <a:ext cx="5141913" cy="3970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 dirty="0"/>
              <a:t>Hypotheses Acting Over Ecological Time Scales</a:t>
            </a:r>
          </a:p>
          <a:p>
            <a:pPr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Dispersal limitation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Tolerance to environmental variables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  <a:p>
            <a:pPr marL="342900" indent="-342900">
              <a:defRPr/>
            </a:pPr>
            <a:r>
              <a:rPr lang="en-US" b="1" u="sng" dirty="0"/>
              <a:t>Hypotheses Acting Over Evolutionary Time Scales</a:t>
            </a:r>
          </a:p>
          <a:p>
            <a:pPr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Availability of genetic variation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Degree to which gene flow swamps adaptation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Speciation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Why can range not always expand through adaptation?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Reason 1: Lack of genetic variation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371600"/>
            <a:ext cx="30099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http://images.the-scientist.com/content/figures/images/yr2003/sep22/dro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600200"/>
            <a:ext cx="1905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5588000" y="2743200"/>
            <a:ext cx="1892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</a:rPr>
              <a:t>Drosophila birchii</a:t>
            </a: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4521200" y="3962400"/>
            <a:ext cx="4622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Hoffman et al 2003. Science.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Can </a:t>
            </a:r>
            <a:r>
              <a:rPr lang="en-US" altLang="en-US" sz="1800" i="1">
                <a:latin typeface="Times New Roman" pitchFamily="18" charset="0"/>
              </a:rPr>
              <a:t>Drosophila birchii </a:t>
            </a:r>
            <a:r>
              <a:rPr lang="en-US" altLang="en-US" sz="1800">
                <a:latin typeface="Times New Roman" pitchFamily="18" charset="0"/>
              </a:rPr>
              <a:t>expand its geographic range into regions of greater thermal stress?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i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i="1">
                <a:latin typeface="Times New Roman" pitchFamily="18" charset="0"/>
              </a:rPr>
              <a:t> </a:t>
            </a:r>
            <a:r>
              <a:rPr lang="en-US" altLang="en-US" sz="1800">
                <a:latin typeface="Times New Roman" pitchFamily="18" charset="0"/>
              </a:rPr>
              <a:t>To this end, studied whether increased desiccation resistance could evolve in </a:t>
            </a:r>
            <a:r>
              <a:rPr lang="en-US" altLang="en-US" sz="1800" i="1">
                <a:latin typeface="Times New Roman" pitchFamily="18" charset="0"/>
              </a:rPr>
              <a:t>Drosophila birchii</a:t>
            </a:r>
            <a:endParaRPr lang="en-US" altLang="en-US" sz="1800">
              <a:latin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-1231899" y="3467100"/>
            <a:ext cx="3581400" cy="31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4" name="TextBox 8"/>
          <p:cNvSpPr txBox="1">
            <a:spLocks noChangeArrowheads="1"/>
          </p:cNvSpPr>
          <p:nvPr/>
        </p:nvSpPr>
        <p:spPr bwMode="auto">
          <a:xfrm rot="-5400000">
            <a:off x="-1070769" y="3199607"/>
            <a:ext cx="266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</a:rPr>
              <a:t>Increasing thermal stress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Why can range not always expand through adaptation?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Reason 1: Lack of genetic variation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0099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49815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>
            <a:off x="2514600" y="1981200"/>
            <a:ext cx="2819400" cy="1524000"/>
          </a:xfrm>
          <a:custGeom>
            <a:avLst/>
            <a:gdLst>
              <a:gd name="connsiteX0" fmla="*/ 0 w 2362200"/>
              <a:gd name="connsiteY0" fmla="*/ 1843617 h 1843617"/>
              <a:gd name="connsiteX1" fmla="*/ 1206500 w 2362200"/>
              <a:gd name="connsiteY1" fmla="*/ 230717 h 1843617"/>
              <a:gd name="connsiteX2" fmla="*/ 2362200 w 2362200"/>
              <a:gd name="connsiteY2" fmla="*/ 459317 h 184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2200" h="1843617">
                <a:moveTo>
                  <a:pt x="0" y="1843617"/>
                </a:moveTo>
                <a:cubicBezTo>
                  <a:pt x="406400" y="1152525"/>
                  <a:pt x="812800" y="461434"/>
                  <a:pt x="1206500" y="230717"/>
                </a:cubicBezTo>
                <a:cubicBezTo>
                  <a:pt x="1600200" y="0"/>
                  <a:pt x="1981200" y="229658"/>
                  <a:pt x="2362200" y="459317"/>
                </a:cubicBezTo>
              </a:path>
            </a:pathLst>
          </a:custGeom>
          <a:ln w="317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Why can range not always expand through adaptation?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Reason 1: Lack of genetic variation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52133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8"/>
          <p:cNvSpPr txBox="1">
            <a:spLocks noChangeArrowheads="1"/>
          </p:cNvSpPr>
          <p:nvPr/>
        </p:nvSpPr>
        <p:spPr bwMode="auto">
          <a:xfrm>
            <a:off x="685800" y="4419600"/>
            <a:ext cx="769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Selected for increased desiccation resistance in laboratory cultures derived from the most resistant population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Found no response to selection over 50 generations!!!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334000" y="2667000"/>
            <a:ext cx="6858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6108700" y="2487613"/>
            <a:ext cx="149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</a:rPr>
              <a:t>Finch Hatton</a:t>
            </a:r>
          </a:p>
        </p:txBody>
      </p:sp>
      <p:sp>
        <p:nvSpPr>
          <p:cNvPr id="8" name="Freeform 7"/>
          <p:cNvSpPr/>
          <p:nvPr/>
        </p:nvSpPr>
        <p:spPr>
          <a:xfrm>
            <a:off x="1185863" y="1828800"/>
            <a:ext cx="2078037" cy="863600"/>
          </a:xfrm>
          <a:custGeom>
            <a:avLst/>
            <a:gdLst>
              <a:gd name="connsiteX0" fmla="*/ 59176 w 2078476"/>
              <a:gd name="connsiteY0" fmla="*/ 469900 h 863600"/>
              <a:gd name="connsiteX1" fmla="*/ 84576 w 2078476"/>
              <a:gd name="connsiteY1" fmla="*/ 381000 h 863600"/>
              <a:gd name="connsiteX2" fmla="*/ 122676 w 2078476"/>
              <a:gd name="connsiteY2" fmla="*/ 330200 h 863600"/>
              <a:gd name="connsiteX3" fmla="*/ 160776 w 2078476"/>
              <a:gd name="connsiteY3" fmla="*/ 228600 h 863600"/>
              <a:gd name="connsiteX4" fmla="*/ 236976 w 2078476"/>
              <a:gd name="connsiteY4" fmla="*/ 177800 h 863600"/>
              <a:gd name="connsiteX5" fmla="*/ 262376 w 2078476"/>
              <a:gd name="connsiteY5" fmla="*/ 127000 h 863600"/>
              <a:gd name="connsiteX6" fmla="*/ 376676 w 2078476"/>
              <a:gd name="connsiteY6" fmla="*/ 50800 h 863600"/>
              <a:gd name="connsiteX7" fmla="*/ 414776 w 2078476"/>
              <a:gd name="connsiteY7" fmla="*/ 25400 h 863600"/>
              <a:gd name="connsiteX8" fmla="*/ 452876 w 2078476"/>
              <a:gd name="connsiteY8" fmla="*/ 0 h 863600"/>
              <a:gd name="connsiteX9" fmla="*/ 973576 w 2078476"/>
              <a:gd name="connsiteY9" fmla="*/ 12700 h 863600"/>
              <a:gd name="connsiteX10" fmla="*/ 1024376 w 2078476"/>
              <a:gd name="connsiteY10" fmla="*/ 25400 h 863600"/>
              <a:gd name="connsiteX11" fmla="*/ 1151376 w 2078476"/>
              <a:gd name="connsiteY11" fmla="*/ 38100 h 863600"/>
              <a:gd name="connsiteX12" fmla="*/ 1392676 w 2078476"/>
              <a:gd name="connsiteY12" fmla="*/ 50800 h 863600"/>
              <a:gd name="connsiteX13" fmla="*/ 1684776 w 2078476"/>
              <a:gd name="connsiteY13" fmla="*/ 25400 h 863600"/>
              <a:gd name="connsiteX14" fmla="*/ 1964176 w 2078476"/>
              <a:gd name="connsiteY14" fmla="*/ 50800 h 863600"/>
              <a:gd name="connsiteX15" fmla="*/ 2040376 w 2078476"/>
              <a:gd name="connsiteY15" fmla="*/ 88900 h 863600"/>
              <a:gd name="connsiteX16" fmla="*/ 2065776 w 2078476"/>
              <a:gd name="connsiteY16" fmla="*/ 165100 h 863600"/>
              <a:gd name="connsiteX17" fmla="*/ 2078476 w 2078476"/>
              <a:gd name="connsiteY17" fmla="*/ 203200 h 863600"/>
              <a:gd name="connsiteX18" fmla="*/ 2027676 w 2078476"/>
              <a:gd name="connsiteY18" fmla="*/ 228600 h 863600"/>
              <a:gd name="connsiteX19" fmla="*/ 2002276 w 2078476"/>
              <a:gd name="connsiteY19" fmla="*/ 266700 h 863600"/>
              <a:gd name="connsiteX20" fmla="*/ 1951476 w 2078476"/>
              <a:gd name="connsiteY20" fmla="*/ 279400 h 863600"/>
              <a:gd name="connsiteX21" fmla="*/ 1875276 w 2078476"/>
              <a:gd name="connsiteY21" fmla="*/ 304800 h 863600"/>
              <a:gd name="connsiteX22" fmla="*/ 1799076 w 2078476"/>
              <a:gd name="connsiteY22" fmla="*/ 330200 h 863600"/>
              <a:gd name="connsiteX23" fmla="*/ 1608576 w 2078476"/>
              <a:gd name="connsiteY23" fmla="*/ 393700 h 863600"/>
              <a:gd name="connsiteX24" fmla="*/ 1532376 w 2078476"/>
              <a:gd name="connsiteY24" fmla="*/ 419100 h 863600"/>
              <a:gd name="connsiteX25" fmla="*/ 1494276 w 2078476"/>
              <a:gd name="connsiteY25" fmla="*/ 431800 h 863600"/>
              <a:gd name="connsiteX26" fmla="*/ 1405376 w 2078476"/>
              <a:gd name="connsiteY26" fmla="*/ 444500 h 863600"/>
              <a:gd name="connsiteX27" fmla="*/ 1329176 w 2078476"/>
              <a:gd name="connsiteY27" fmla="*/ 457200 h 863600"/>
              <a:gd name="connsiteX28" fmla="*/ 1113276 w 2078476"/>
              <a:gd name="connsiteY28" fmla="*/ 469900 h 863600"/>
              <a:gd name="connsiteX29" fmla="*/ 998976 w 2078476"/>
              <a:gd name="connsiteY29" fmla="*/ 495300 h 863600"/>
              <a:gd name="connsiteX30" fmla="*/ 960876 w 2078476"/>
              <a:gd name="connsiteY30" fmla="*/ 508000 h 863600"/>
              <a:gd name="connsiteX31" fmla="*/ 910076 w 2078476"/>
              <a:gd name="connsiteY31" fmla="*/ 520700 h 863600"/>
              <a:gd name="connsiteX32" fmla="*/ 859276 w 2078476"/>
              <a:gd name="connsiteY32" fmla="*/ 546100 h 863600"/>
              <a:gd name="connsiteX33" fmla="*/ 783076 w 2078476"/>
              <a:gd name="connsiteY33" fmla="*/ 571500 h 863600"/>
              <a:gd name="connsiteX34" fmla="*/ 744976 w 2078476"/>
              <a:gd name="connsiteY34" fmla="*/ 584200 h 863600"/>
              <a:gd name="connsiteX35" fmla="*/ 706876 w 2078476"/>
              <a:gd name="connsiteY35" fmla="*/ 596900 h 863600"/>
              <a:gd name="connsiteX36" fmla="*/ 605276 w 2078476"/>
              <a:gd name="connsiteY36" fmla="*/ 647700 h 863600"/>
              <a:gd name="connsiteX37" fmla="*/ 579876 w 2078476"/>
              <a:gd name="connsiteY37" fmla="*/ 685800 h 863600"/>
              <a:gd name="connsiteX38" fmla="*/ 529076 w 2078476"/>
              <a:gd name="connsiteY38" fmla="*/ 698500 h 863600"/>
              <a:gd name="connsiteX39" fmla="*/ 478276 w 2078476"/>
              <a:gd name="connsiteY39" fmla="*/ 723900 h 863600"/>
              <a:gd name="connsiteX40" fmla="*/ 440176 w 2078476"/>
              <a:gd name="connsiteY40" fmla="*/ 736600 h 863600"/>
              <a:gd name="connsiteX41" fmla="*/ 389376 w 2078476"/>
              <a:gd name="connsiteY41" fmla="*/ 762000 h 863600"/>
              <a:gd name="connsiteX42" fmla="*/ 313176 w 2078476"/>
              <a:gd name="connsiteY42" fmla="*/ 787400 h 863600"/>
              <a:gd name="connsiteX43" fmla="*/ 275076 w 2078476"/>
              <a:gd name="connsiteY43" fmla="*/ 800100 h 863600"/>
              <a:gd name="connsiteX44" fmla="*/ 160776 w 2078476"/>
              <a:gd name="connsiteY44" fmla="*/ 838200 h 863600"/>
              <a:gd name="connsiteX45" fmla="*/ 122676 w 2078476"/>
              <a:gd name="connsiteY45" fmla="*/ 850900 h 863600"/>
              <a:gd name="connsiteX46" fmla="*/ 71876 w 2078476"/>
              <a:gd name="connsiteY46" fmla="*/ 863600 h 863600"/>
              <a:gd name="connsiteX47" fmla="*/ 21076 w 2078476"/>
              <a:gd name="connsiteY47" fmla="*/ 838200 h 863600"/>
              <a:gd name="connsiteX48" fmla="*/ 46476 w 2078476"/>
              <a:gd name="connsiteY48" fmla="*/ 609600 h 863600"/>
              <a:gd name="connsiteX49" fmla="*/ 59176 w 2078476"/>
              <a:gd name="connsiteY49" fmla="*/ 533400 h 863600"/>
              <a:gd name="connsiteX50" fmla="*/ 59176 w 2078476"/>
              <a:gd name="connsiteY50" fmla="*/ 4699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78476" h="863600">
                <a:moveTo>
                  <a:pt x="59176" y="469900"/>
                </a:moveTo>
                <a:cubicBezTo>
                  <a:pt x="63409" y="444500"/>
                  <a:pt x="76478" y="395171"/>
                  <a:pt x="84576" y="381000"/>
                </a:cubicBezTo>
                <a:cubicBezTo>
                  <a:pt x="95078" y="362622"/>
                  <a:pt x="109976" y="347133"/>
                  <a:pt x="122676" y="330200"/>
                </a:cubicBezTo>
                <a:cubicBezTo>
                  <a:pt x="129763" y="301852"/>
                  <a:pt x="138639" y="250737"/>
                  <a:pt x="160776" y="228600"/>
                </a:cubicBezTo>
                <a:cubicBezTo>
                  <a:pt x="182362" y="207014"/>
                  <a:pt x="236976" y="177800"/>
                  <a:pt x="236976" y="177800"/>
                </a:cubicBezTo>
                <a:cubicBezTo>
                  <a:pt x="245443" y="160867"/>
                  <a:pt x="248989" y="140387"/>
                  <a:pt x="262376" y="127000"/>
                </a:cubicBezTo>
                <a:lnTo>
                  <a:pt x="376676" y="50800"/>
                </a:lnTo>
                <a:lnTo>
                  <a:pt x="414776" y="25400"/>
                </a:lnTo>
                <a:lnTo>
                  <a:pt x="452876" y="0"/>
                </a:lnTo>
                <a:cubicBezTo>
                  <a:pt x="626443" y="4233"/>
                  <a:pt x="800129" y="4991"/>
                  <a:pt x="973576" y="12700"/>
                </a:cubicBezTo>
                <a:cubicBezTo>
                  <a:pt x="991013" y="13475"/>
                  <a:pt x="1007097" y="22932"/>
                  <a:pt x="1024376" y="25400"/>
                </a:cubicBezTo>
                <a:cubicBezTo>
                  <a:pt x="1066493" y="31417"/>
                  <a:pt x="1108932" y="35173"/>
                  <a:pt x="1151376" y="38100"/>
                </a:cubicBezTo>
                <a:cubicBezTo>
                  <a:pt x="1231730" y="43642"/>
                  <a:pt x="1312243" y="46567"/>
                  <a:pt x="1392676" y="50800"/>
                </a:cubicBezTo>
                <a:cubicBezTo>
                  <a:pt x="1490043" y="42333"/>
                  <a:pt x="1587042" y="25400"/>
                  <a:pt x="1684776" y="25400"/>
                </a:cubicBezTo>
                <a:cubicBezTo>
                  <a:pt x="1778293" y="25400"/>
                  <a:pt x="1964176" y="50800"/>
                  <a:pt x="1964176" y="50800"/>
                </a:cubicBezTo>
                <a:cubicBezTo>
                  <a:pt x="1984936" y="57720"/>
                  <a:pt x="2027418" y="68168"/>
                  <a:pt x="2040376" y="88900"/>
                </a:cubicBezTo>
                <a:cubicBezTo>
                  <a:pt x="2054566" y="111604"/>
                  <a:pt x="2057309" y="139700"/>
                  <a:pt x="2065776" y="165100"/>
                </a:cubicBezTo>
                <a:lnTo>
                  <a:pt x="2078476" y="203200"/>
                </a:lnTo>
                <a:cubicBezTo>
                  <a:pt x="2061543" y="211667"/>
                  <a:pt x="2042220" y="216480"/>
                  <a:pt x="2027676" y="228600"/>
                </a:cubicBezTo>
                <a:cubicBezTo>
                  <a:pt x="2015950" y="238371"/>
                  <a:pt x="2014976" y="258233"/>
                  <a:pt x="2002276" y="266700"/>
                </a:cubicBezTo>
                <a:cubicBezTo>
                  <a:pt x="1987753" y="276382"/>
                  <a:pt x="1968194" y="274384"/>
                  <a:pt x="1951476" y="279400"/>
                </a:cubicBezTo>
                <a:cubicBezTo>
                  <a:pt x="1925831" y="287093"/>
                  <a:pt x="1900676" y="296333"/>
                  <a:pt x="1875276" y="304800"/>
                </a:cubicBezTo>
                <a:lnTo>
                  <a:pt x="1799076" y="330200"/>
                </a:lnTo>
                <a:lnTo>
                  <a:pt x="1608576" y="393700"/>
                </a:lnTo>
                <a:lnTo>
                  <a:pt x="1532376" y="419100"/>
                </a:lnTo>
                <a:cubicBezTo>
                  <a:pt x="1519676" y="423333"/>
                  <a:pt x="1507528" y="429907"/>
                  <a:pt x="1494276" y="431800"/>
                </a:cubicBezTo>
                <a:lnTo>
                  <a:pt x="1405376" y="444500"/>
                </a:lnTo>
                <a:cubicBezTo>
                  <a:pt x="1379925" y="448416"/>
                  <a:pt x="1354830" y="454969"/>
                  <a:pt x="1329176" y="457200"/>
                </a:cubicBezTo>
                <a:cubicBezTo>
                  <a:pt x="1257356" y="463445"/>
                  <a:pt x="1185243" y="465667"/>
                  <a:pt x="1113276" y="469900"/>
                </a:cubicBezTo>
                <a:cubicBezTo>
                  <a:pt x="1069628" y="478630"/>
                  <a:pt x="1040825" y="483343"/>
                  <a:pt x="998976" y="495300"/>
                </a:cubicBezTo>
                <a:cubicBezTo>
                  <a:pt x="986104" y="498978"/>
                  <a:pt x="973748" y="504322"/>
                  <a:pt x="960876" y="508000"/>
                </a:cubicBezTo>
                <a:cubicBezTo>
                  <a:pt x="944093" y="512795"/>
                  <a:pt x="926419" y="514571"/>
                  <a:pt x="910076" y="520700"/>
                </a:cubicBezTo>
                <a:cubicBezTo>
                  <a:pt x="892349" y="527347"/>
                  <a:pt x="876854" y="539069"/>
                  <a:pt x="859276" y="546100"/>
                </a:cubicBezTo>
                <a:cubicBezTo>
                  <a:pt x="834417" y="556044"/>
                  <a:pt x="808476" y="563033"/>
                  <a:pt x="783076" y="571500"/>
                </a:cubicBezTo>
                <a:lnTo>
                  <a:pt x="744976" y="584200"/>
                </a:lnTo>
                <a:cubicBezTo>
                  <a:pt x="732276" y="588433"/>
                  <a:pt x="718850" y="590913"/>
                  <a:pt x="706876" y="596900"/>
                </a:cubicBezTo>
                <a:lnTo>
                  <a:pt x="605276" y="647700"/>
                </a:lnTo>
                <a:cubicBezTo>
                  <a:pt x="596809" y="660400"/>
                  <a:pt x="592576" y="677333"/>
                  <a:pt x="579876" y="685800"/>
                </a:cubicBezTo>
                <a:cubicBezTo>
                  <a:pt x="565353" y="695482"/>
                  <a:pt x="545419" y="692371"/>
                  <a:pt x="529076" y="698500"/>
                </a:cubicBezTo>
                <a:cubicBezTo>
                  <a:pt x="511349" y="705147"/>
                  <a:pt x="495677" y="716442"/>
                  <a:pt x="478276" y="723900"/>
                </a:cubicBezTo>
                <a:cubicBezTo>
                  <a:pt x="465971" y="729173"/>
                  <a:pt x="452481" y="731327"/>
                  <a:pt x="440176" y="736600"/>
                </a:cubicBezTo>
                <a:cubicBezTo>
                  <a:pt x="422775" y="744058"/>
                  <a:pt x="406954" y="754969"/>
                  <a:pt x="389376" y="762000"/>
                </a:cubicBezTo>
                <a:cubicBezTo>
                  <a:pt x="364517" y="771944"/>
                  <a:pt x="338576" y="778933"/>
                  <a:pt x="313176" y="787400"/>
                </a:cubicBezTo>
                <a:lnTo>
                  <a:pt x="275076" y="800100"/>
                </a:lnTo>
                <a:lnTo>
                  <a:pt x="160776" y="838200"/>
                </a:lnTo>
                <a:cubicBezTo>
                  <a:pt x="148076" y="842433"/>
                  <a:pt x="135663" y="847653"/>
                  <a:pt x="122676" y="850900"/>
                </a:cubicBezTo>
                <a:lnTo>
                  <a:pt x="71876" y="863600"/>
                </a:lnTo>
                <a:cubicBezTo>
                  <a:pt x="54943" y="855133"/>
                  <a:pt x="24565" y="856808"/>
                  <a:pt x="21076" y="838200"/>
                </a:cubicBezTo>
                <a:cubicBezTo>
                  <a:pt x="0" y="725796"/>
                  <a:pt x="29652" y="693718"/>
                  <a:pt x="46476" y="609600"/>
                </a:cubicBezTo>
                <a:cubicBezTo>
                  <a:pt x="51526" y="584350"/>
                  <a:pt x="54570" y="558735"/>
                  <a:pt x="59176" y="533400"/>
                </a:cubicBezTo>
                <a:cubicBezTo>
                  <a:pt x="73536" y="454418"/>
                  <a:pt x="54943" y="495300"/>
                  <a:pt x="59176" y="469900"/>
                </a:cubicBezTo>
                <a:close/>
              </a:path>
            </a:pathLst>
          </a:cu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086100" y="1562100"/>
            <a:ext cx="2476500" cy="215900"/>
          </a:xfrm>
          <a:custGeom>
            <a:avLst/>
            <a:gdLst>
              <a:gd name="connsiteX0" fmla="*/ 0 w 2476500"/>
              <a:gd name="connsiteY0" fmla="*/ 215900 h 215900"/>
              <a:gd name="connsiteX1" fmla="*/ 1181100 w 2476500"/>
              <a:gd name="connsiteY1" fmla="*/ 12700 h 215900"/>
              <a:gd name="connsiteX2" fmla="*/ 2476500 w 2476500"/>
              <a:gd name="connsiteY2" fmla="*/ 1397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500" h="215900">
                <a:moveTo>
                  <a:pt x="0" y="215900"/>
                </a:moveTo>
                <a:cubicBezTo>
                  <a:pt x="384175" y="120650"/>
                  <a:pt x="768350" y="25400"/>
                  <a:pt x="1181100" y="12700"/>
                </a:cubicBezTo>
                <a:cubicBezTo>
                  <a:pt x="1593850" y="0"/>
                  <a:pt x="2035175" y="69850"/>
                  <a:pt x="2476500" y="139700"/>
                </a:cubicBezTo>
              </a:path>
            </a:pathLst>
          </a:custGeom>
          <a:ln w="5715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53" name="TextBox 9"/>
          <p:cNvSpPr txBox="1">
            <a:spLocks noChangeArrowheads="1"/>
          </p:cNvSpPr>
          <p:nvPr/>
        </p:nvSpPr>
        <p:spPr bwMode="auto">
          <a:xfrm>
            <a:off x="5562600" y="1524000"/>
            <a:ext cx="2630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F0"/>
                </a:solidFill>
                <a:latin typeface="Times New Roman" pitchFamily="18" charset="0"/>
              </a:rPr>
              <a:t>Other </a:t>
            </a:r>
            <a:r>
              <a:rPr lang="en-US" altLang="en-US" sz="1800" b="1" i="1">
                <a:solidFill>
                  <a:srgbClr val="00B0F0"/>
                </a:solidFill>
                <a:latin typeface="Times New Roman" pitchFamily="18" charset="0"/>
              </a:rPr>
              <a:t>Drosophila </a:t>
            </a:r>
            <a:r>
              <a:rPr lang="en-US" altLang="en-US" sz="1800" b="1">
                <a:solidFill>
                  <a:srgbClr val="00B0F0"/>
                </a:solidFill>
                <a:latin typeface="Times New Roman" pitchFamily="18" charset="0"/>
              </a:rPr>
              <a:t>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Why can range not always expand through adaptation?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Reason 1: Lack of genetic variation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659606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304800" y="4724400"/>
            <a:ext cx="8839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Estimated heritability of desiccation resistance in most resistant (Finch Hatton) population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Found NO additive genetic variance for desiccation resistance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Together, these results suggest that the geographic range of </a:t>
            </a:r>
            <a:r>
              <a:rPr lang="en-US" altLang="en-US" sz="1800" i="1">
                <a:latin typeface="Times New Roman" pitchFamily="18" charset="0"/>
              </a:rPr>
              <a:t>D. birchii </a:t>
            </a:r>
            <a:r>
              <a:rPr lang="en-US" altLang="en-US" sz="1800">
                <a:latin typeface="Times New Roman" pitchFamily="18" charset="0"/>
              </a:rPr>
              <a:t>is limited by a lack of genetic variation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Why can range not always expand through adaptation?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Reason 2: Gene flow swamps adaptation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-314325" y="955675"/>
            <a:ext cx="4124325" cy="5978525"/>
          </a:xfrm>
          <a:custGeom>
            <a:avLst/>
            <a:gdLst>
              <a:gd name="connsiteX0" fmla="*/ 203742 w 3264994"/>
              <a:gd name="connsiteY0" fmla="*/ 53705 h 5977426"/>
              <a:gd name="connsiteX1" fmla="*/ 227596 w 3264994"/>
              <a:gd name="connsiteY1" fmla="*/ 61656 h 5977426"/>
              <a:gd name="connsiteX2" fmla="*/ 251450 w 3264994"/>
              <a:gd name="connsiteY2" fmla="*/ 77559 h 5977426"/>
              <a:gd name="connsiteX3" fmla="*/ 291206 w 3264994"/>
              <a:gd name="connsiteY3" fmla="*/ 85510 h 5977426"/>
              <a:gd name="connsiteX4" fmla="*/ 362768 w 3264994"/>
              <a:gd name="connsiteY4" fmla="*/ 125266 h 5977426"/>
              <a:gd name="connsiteX5" fmla="*/ 394573 w 3264994"/>
              <a:gd name="connsiteY5" fmla="*/ 133218 h 5977426"/>
              <a:gd name="connsiteX6" fmla="*/ 497940 w 3264994"/>
              <a:gd name="connsiteY6" fmla="*/ 172974 h 5977426"/>
              <a:gd name="connsiteX7" fmla="*/ 688771 w 3264994"/>
              <a:gd name="connsiteY7" fmla="*/ 260439 h 5977426"/>
              <a:gd name="connsiteX8" fmla="*/ 760333 w 3264994"/>
              <a:gd name="connsiteY8" fmla="*/ 268390 h 5977426"/>
              <a:gd name="connsiteX9" fmla="*/ 887554 w 3264994"/>
              <a:gd name="connsiteY9" fmla="*/ 324049 h 5977426"/>
              <a:gd name="connsiteX10" fmla="*/ 1006823 w 3264994"/>
              <a:gd name="connsiteY10" fmla="*/ 363806 h 5977426"/>
              <a:gd name="connsiteX11" fmla="*/ 1054531 w 3264994"/>
              <a:gd name="connsiteY11" fmla="*/ 379708 h 5977426"/>
              <a:gd name="connsiteX12" fmla="*/ 1157898 w 3264994"/>
              <a:gd name="connsiteY12" fmla="*/ 419465 h 5977426"/>
              <a:gd name="connsiteX13" fmla="*/ 1189703 w 3264994"/>
              <a:gd name="connsiteY13" fmla="*/ 443319 h 5977426"/>
              <a:gd name="connsiteX14" fmla="*/ 1253314 w 3264994"/>
              <a:gd name="connsiteY14" fmla="*/ 467172 h 5977426"/>
              <a:gd name="connsiteX15" fmla="*/ 1277168 w 3264994"/>
              <a:gd name="connsiteY15" fmla="*/ 475124 h 5977426"/>
              <a:gd name="connsiteX16" fmla="*/ 1364632 w 3264994"/>
              <a:gd name="connsiteY16" fmla="*/ 522832 h 5977426"/>
              <a:gd name="connsiteX17" fmla="*/ 1428243 w 3264994"/>
              <a:gd name="connsiteY17" fmla="*/ 538734 h 5977426"/>
              <a:gd name="connsiteX18" fmla="*/ 1491853 w 3264994"/>
              <a:gd name="connsiteY18" fmla="*/ 570539 h 5977426"/>
              <a:gd name="connsiteX19" fmla="*/ 1523658 w 3264994"/>
              <a:gd name="connsiteY19" fmla="*/ 594393 h 5977426"/>
              <a:gd name="connsiteX20" fmla="*/ 1547512 w 3264994"/>
              <a:gd name="connsiteY20" fmla="*/ 602345 h 5977426"/>
              <a:gd name="connsiteX21" fmla="*/ 1587269 w 3264994"/>
              <a:gd name="connsiteY21" fmla="*/ 626199 h 5977426"/>
              <a:gd name="connsiteX22" fmla="*/ 1611123 w 3264994"/>
              <a:gd name="connsiteY22" fmla="*/ 650052 h 5977426"/>
              <a:gd name="connsiteX23" fmla="*/ 1642928 w 3264994"/>
              <a:gd name="connsiteY23" fmla="*/ 658004 h 5977426"/>
              <a:gd name="connsiteX24" fmla="*/ 1746295 w 3264994"/>
              <a:gd name="connsiteY24" fmla="*/ 737517 h 5977426"/>
              <a:gd name="connsiteX25" fmla="*/ 1794003 w 3264994"/>
              <a:gd name="connsiteY25" fmla="*/ 785225 h 5977426"/>
              <a:gd name="connsiteX26" fmla="*/ 1897370 w 3264994"/>
              <a:gd name="connsiteY26" fmla="*/ 848835 h 5977426"/>
              <a:gd name="connsiteX27" fmla="*/ 1921223 w 3264994"/>
              <a:gd name="connsiteY27" fmla="*/ 872689 h 5977426"/>
              <a:gd name="connsiteX28" fmla="*/ 1960980 w 3264994"/>
              <a:gd name="connsiteY28" fmla="*/ 904494 h 5977426"/>
              <a:gd name="connsiteX29" fmla="*/ 2008688 w 3264994"/>
              <a:gd name="connsiteY29" fmla="*/ 952202 h 5977426"/>
              <a:gd name="connsiteX30" fmla="*/ 2032542 w 3264994"/>
              <a:gd name="connsiteY30" fmla="*/ 944251 h 5977426"/>
              <a:gd name="connsiteX31" fmla="*/ 2072298 w 3264994"/>
              <a:gd name="connsiteY31" fmla="*/ 960153 h 5977426"/>
              <a:gd name="connsiteX32" fmla="*/ 2096152 w 3264994"/>
              <a:gd name="connsiteY32" fmla="*/ 968105 h 5977426"/>
              <a:gd name="connsiteX33" fmla="*/ 2175665 w 3264994"/>
              <a:gd name="connsiteY33" fmla="*/ 999910 h 5977426"/>
              <a:gd name="connsiteX34" fmla="*/ 2223373 w 3264994"/>
              <a:gd name="connsiteY34" fmla="*/ 1015812 h 5977426"/>
              <a:gd name="connsiteX35" fmla="*/ 2247227 w 3264994"/>
              <a:gd name="connsiteY35" fmla="*/ 1023764 h 5977426"/>
              <a:gd name="connsiteX36" fmla="*/ 2279032 w 3264994"/>
              <a:gd name="connsiteY36" fmla="*/ 1055569 h 5977426"/>
              <a:gd name="connsiteX37" fmla="*/ 2302886 w 3264994"/>
              <a:gd name="connsiteY37" fmla="*/ 1063520 h 5977426"/>
              <a:gd name="connsiteX38" fmla="*/ 2318789 w 3264994"/>
              <a:gd name="connsiteY38" fmla="*/ 1111228 h 5977426"/>
              <a:gd name="connsiteX39" fmla="*/ 2342643 w 3264994"/>
              <a:gd name="connsiteY39" fmla="*/ 1166887 h 5977426"/>
              <a:gd name="connsiteX40" fmla="*/ 2398302 w 3264994"/>
              <a:gd name="connsiteY40" fmla="*/ 1262303 h 5977426"/>
              <a:gd name="connsiteX41" fmla="*/ 2422156 w 3264994"/>
              <a:gd name="connsiteY41" fmla="*/ 1325913 h 5977426"/>
              <a:gd name="connsiteX42" fmla="*/ 2438058 w 3264994"/>
              <a:gd name="connsiteY42" fmla="*/ 1389524 h 5977426"/>
              <a:gd name="connsiteX43" fmla="*/ 2461912 w 3264994"/>
              <a:gd name="connsiteY43" fmla="*/ 1429280 h 5977426"/>
              <a:gd name="connsiteX44" fmla="*/ 2477815 w 3264994"/>
              <a:gd name="connsiteY44" fmla="*/ 1492891 h 5977426"/>
              <a:gd name="connsiteX45" fmla="*/ 2485766 w 3264994"/>
              <a:gd name="connsiteY45" fmla="*/ 1516745 h 5977426"/>
              <a:gd name="connsiteX46" fmla="*/ 2501669 w 3264994"/>
              <a:gd name="connsiteY46" fmla="*/ 1596258 h 5977426"/>
              <a:gd name="connsiteX47" fmla="*/ 2517571 w 3264994"/>
              <a:gd name="connsiteY47" fmla="*/ 1659868 h 5977426"/>
              <a:gd name="connsiteX48" fmla="*/ 2525523 w 3264994"/>
              <a:gd name="connsiteY48" fmla="*/ 1691673 h 5977426"/>
              <a:gd name="connsiteX49" fmla="*/ 2533474 w 3264994"/>
              <a:gd name="connsiteY49" fmla="*/ 1922261 h 5977426"/>
              <a:gd name="connsiteX50" fmla="*/ 2517571 w 3264994"/>
              <a:gd name="connsiteY50" fmla="*/ 1946115 h 5977426"/>
              <a:gd name="connsiteX51" fmla="*/ 2549377 w 3264994"/>
              <a:gd name="connsiteY51" fmla="*/ 2025628 h 5977426"/>
              <a:gd name="connsiteX52" fmla="*/ 2557328 w 3264994"/>
              <a:gd name="connsiteY52" fmla="*/ 2049482 h 5977426"/>
              <a:gd name="connsiteX53" fmla="*/ 2581182 w 3264994"/>
              <a:gd name="connsiteY53" fmla="*/ 2065385 h 5977426"/>
              <a:gd name="connsiteX54" fmla="*/ 2589133 w 3264994"/>
              <a:gd name="connsiteY54" fmla="*/ 2089239 h 5977426"/>
              <a:gd name="connsiteX55" fmla="*/ 2612987 w 3264994"/>
              <a:gd name="connsiteY55" fmla="*/ 2105141 h 5977426"/>
              <a:gd name="connsiteX56" fmla="*/ 2660695 w 3264994"/>
              <a:gd name="connsiteY56" fmla="*/ 2152849 h 5977426"/>
              <a:gd name="connsiteX57" fmla="*/ 2684549 w 3264994"/>
              <a:gd name="connsiteY57" fmla="*/ 2192606 h 5977426"/>
              <a:gd name="connsiteX58" fmla="*/ 2676597 w 3264994"/>
              <a:gd name="connsiteY58" fmla="*/ 2216459 h 5977426"/>
              <a:gd name="connsiteX59" fmla="*/ 2724305 w 3264994"/>
              <a:gd name="connsiteY59" fmla="*/ 2303924 h 5977426"/>
              <a:gd name="connsiteX60" fmla="*/ 2748159 w 3264994"/>
              <a:gd name="connsiteY60" fmla="*/ 2343680 h 5977426"/>
              <a:gd name="connsiteX61" fmla="*/ 2772013 w 3264994"/>
              <a:gd name="connsiteY61" fmla="*/ 2462950 h 5977426"/>
              <a:gd name="connsiteX62" fmla="*/ 2803818 w 3264994"/>
              <a:gd name="connsiteY62" fmla="*/ 2542463 h 5977426"/>
              <a:gd name="connsiteX63" fmla="*/ 2819721 w 3264994"/>
              <a:gd name="connsiteY63" fmla="*/ 2621976 h 5977426"/>
              <a:gd name="connsiteX64" fmla="*/ 2851526 w 3264994"/>
              <a:gd name="connsiteY64" fmla="*/ 2701489 h 5977426"/>
              <a:gd name="connsiteX65" fmla="*/ 2859477 w 3264994"/>
              <a:gd name="connsiteY65" fmla="*/ 2725343 h 5977426"/>
              <a:gd name="connsiteX66" fmla="*/ 2875380 w 3264994"/>
              <a:gd name="connsiteY66" fmla="*/ 2757148 h 5977426"/>
              <a:gd name="connsiteX67" fmla="*/ 2883331 w 3264994"/>
              <a:gd name="connsiteY67" fmla="*/ 2781002 h 5977426"/>
              <a:gd name="connsiteX68" fmla="*/ 2931039 w 3264994"/>
              <a:gd name="connsiteY68" fmla="*/ 2876418 h 5977426"/>
              <a:gd name="connsiteX69" fmla="*/ 2946942 w 3264994"/>
              <a:gd name="connsiteY69" fmla="*/ 2908223 h 5977426"/>
              <a:gd name="connsiteX70" fmla="*/ 2954893 w 3264994"/>
              <a:gd name="connsiteY70" fmla="*/ 2932077 h 5977426"/>
              <a:gd name="connsiteX71" fmla="*/ 2978747 w 3264994"/>
              <a:gd name="connsiteY71" fmla="*/ 2987736 h 5977426"/>
              <a:gd name="connsiteX72" fmla="*/ 2986698 w 3264994"/>
              <a:gd name="connsiteY72" fmla="*/ 3011590 h 5977426"/>
              <a:gd name="connsiteX73" fmla="*/ 3002601 w 3264994"/>
              <a:gd name="connsiteY73" fmla="*/ 3043395 h 5977426"/>
              <a:gd name="connsiteX74" fmla="*/ 3034406 w 3264994"/>
              <a:gd name="connsiteY74" fmla="*/ 3122908 h 5977426"/>
              <a:gd name="connsiteX75" fmla="*/ 3042357 w 3264994"/>
              <a:gd name="connsiteY75" fmla="*/ 3146762 h 5977426"/>
              <a:gd name="connsiteX76" fmla="*/ 3058260 w 3264994"/>
              <a:gd name="connsiteY76" fmla="*/ 3178567 h 5977426"/>
              <a:gd name="connsiteX77" fmla="*/ 3090065 w 3264994"/>
              <a:gd name="connsiteY77" fmla="*/ 3226275 h 5977426"/>
              <a:gd name="connsiteX78" fmla="*/ 3098017 w 3264994"/>
              <a:gd name="connsiteY78" fmla="*/ 3258080 h 5977426"/>
              <a:gd name="connsiteX79" fmla="*/ 3113919 w 3264994"/>
              <a:gd name="connsiteY79" fmla="*/ 3281934 h 5977426"/>
              <a:gd name="connsiteX80" fmla="*/ 3121870 w 3264994"/>
              <a:gd name="connsiteY80" fmla="*/ 3321691 h 5977426"/>
              <a:gd name="connsiteX81" fmla="*/ 3137773 w 3264994"/>
              <a:gd name="connsiteY81" fmla="*/ 3361447 h 5977426"/>
              <a:gd name="connsiteX82" fmla="*/ 3145724 w 3264994"/>
              <a:gd name="connsiteY82" fmla="*/ 3409155 h 5977426"/>
              <a:gd name="connsiteX83" fmla="*/ 3161627 w 3264994"/>
              <a:gd name="connsiteY83" fmla="*/ 3472766 h 5977426"/>
              <a:gd name="connsiteX84" fmla="*/ 3113919 w 3264994"/>
              <a:gd name="connsiteY84" fmla="*/ 3552279 h 5977426"/>
              <a:gd name="connsiteX85" fmla="*/ 3129822 w 3264994"/>
              <a:gd name="connsiteY85" fmla="*/ 3727207 h 5977426"/>
              <a:gd name="connsiteX86" fmla="*/ 3153676 w 3264994"/>
              <a:gd name="connsiteY86" fmla="*/ 3838526 h 5977426"/>
              <a:gd name="connsiteX87" fmla="*/ 3161627 w 3264994"/>
              <a:gd name="connsiteY87" fmla="*/ 3910087 h 5977426"/>
              <a:gd name="connsiteX88" fmla="*/ 3177530 w 3264994"/>
              <a:gd name="connsiteY88" fmla="*/ 3941892 h 5977426"/>
              <a:gd name="connsiteX89" fmla="*/ 3185481 w 3264994"/>
              <a:gd name="connsiteY89" fmla="*/ 3989600 h 5977426"/>
              <a:gd name="connsiteX90" fmla="*/ 3193432 w 3264994"/>
              <a:gd name="connsiteY90" fmla="*/ 4013454 h 5977426"/>
              <a:gd name="connsiteX91" fmla="*/ 3201383 w 3264994"/>
              <a:gd name="connsiteY91" fmla="*/ 4053211 h 5977426"/>
              <a:gd name="connsiteX92" fmla="*/ 3217286 w 3264994"/>
              <a:gd name="connsiteY92" fmla="*/ 4100919 h 5977426"/>
              <a:gd name="connsiteX93" fmla="*/ 3225237 w 3264994"/>
              <a:gd name="connsiteY93" fmla="*/ 4395117 h 5977426"/>
              <a:gd name="connsiteX94" fmla="*/ 3241140 w 3264994"/>
              <a:gd name="connsiteY94" fmla="*/ 4530289 h 5977426"/>
              <a:gd name="connsiteX95" fmla="*/ 3264994 w 3264994"/>
              <a:gd name="connsiteY95" fmla="*/ 4601851 h 5977426"/>
              <a:gd name="connsiteX96" fmla="*/ 3233189 w 3264994"/>
              <a:gd name="connsiteY96" fmla="*/ 4681364 h 5977426"/>
              <a:gd name="connsiteX97" fmla="*/ 3169578 w 3264994"/>
              <a:gd name="connsiteY97" fmla="*/ 4705218 h 5977426"/>
              <a:gd name="connsiteX98" fmla="*/ 3137773 w 3264994"/>
              <a:gd name="connsiteY98" fmla="*/ 4657510 h 5977426"/>
              <a:gd name="connsiteX99" fmla="*/ 3113919 w 3264994"/>
              <a:gd name="connsiteY99" fmla="*/ 4665461 h 5977426"/>
              <a:gd name="connsiteX100" fmla="*/ 3082114 w 3264994"/>
              <a:gd name="connsiteY100" fmla="*/ 4649559 h 5977426"/>
              <a:gd name="connsiteX101" fmla="*/ 3058260 w 3264994"/>
              <a:gd name="connsiteY101" fmla="*/ 4641607 h 5977426"/>
              <a:gd name="connsiteX102" fmla="*/ 3034406 w 3264994"/>
              <a:gd name="connsiteY102" fmla="*/ 4649559 h 5977426"/>
              <a:gd name="connsiteX103" fmla="*/ 2978747 w 3264994"/>
              <a:gd name="connsiteY103" fmla="*/ 4721120 h 5977426"/>
              <a:gd name="connsiteX104" fmla="*/ 2970796 w 3264994"/>
              <a:gd name="connsiteY104" fmla="*/ 4744974 h 5977426"/>
              <a:gd name="connsiteX105" fmla="*/ 2954893 w 3264994"/>
              <a:gd name="connsiteY105" fmla="*/ 4784731 h 5977426"/>
              <a:gd name="connsiteX106" fmla="*/ 2946942 w 3264994"/>
              <a:gd name="connsiteY106" fmla="*/ 4816536 h 5977426"/>
              <a:gd name="connsiteX107" fmla="*/ 2931039 w 3264994"/>
              <a:gd name="connsiteY107" fmla="*/ 4864244 h 5977426"/>
              <a:gd name="connsiteX108" fmla="*/ 2938990 w 3264994"/>
              <a:gd name="connsiteY108" fmla="*/ 5158442 h 5977426"/>
              <a:gd name="connsiteX109" fmla="*/ 2946942 w 3264994"/>
              <a:gd name="connsiteY109" fmla="*/ 5198199 h 5977426"/>
              <a:gd name="connsiteX110" fmla="*/ 2954893 w 3264994"/>
              <a:gd name="connsiteY110" fmla="*/ 5333371 h 5977426"/>
              <a:gd name="connsiteX111" fmla="*/ 2962844 w 3264994"/>
              <a:gd name="connsiteY111" fmla="*/ 5381079 h 5977426"/>
              <a:gd name="connsiteX112" fmla="*/ 2970796 w 3264994"/>
              <a:gd name="connsiteY112" fmla="*/ 5436738 h 5977426"/>
              <a:gd name="connsiteX113" fmla="*/ 2954893 w 3264994"/>
              <a:gd name="connsiteY113" fmla="*/ 5579861 h 5977426"/>
              <a:gd name="connsiteX114" fmla="*/ 2938990 w 3264994"/>
              <a:gd name="connsiteY114" fmla="*/ 5603715 h 5977426"/>
              <a:gd name="connsiteX115" fmla="*/ 2907185 w 3264994"/>
              <a:gd name="connsiteY115" fmla="*/ 5659374 h 5977426"/>
              <a:gd name="connsiteX116" fmla="*/ 2883331 w 3264994"/>
              <a:gd name="connsiteY116" fmla="*/ 5691179 h 5977426"/>
              <a:gd name="connsiteX117" fmla="*/ 2859477 w 3264994"/>
              <a:gd name="connsiteY117" fmla="*/ 5699131 h 5977426"/>
              <a:gd name="connsiteX118" fmla="*/ 2819721 w 3264994"/>
              <a:gd name="connsiteY118" fmla="*/ 5738887 h 5977426"/>
              <a:gd name="connsiteX119" fmla="*/ 2779964 w 3264994"/>
              <a:gd name="connsiteY119" fmla="*/ 5786595 h 5977426"/>
              <a:gd name="connsiteX120" fmla="*/ 2716354 w 3264994"/>
              <a:gd name="connsiteY120" fmla="*/ 5818400 h 5977426"/>
              <a:gd name="connsiteX121" fmla="*/ 2668646 w 3264994"/>
              <a:gd name="connsiteY121" fmla="*/ 5850206 h 5977426"/>
              <a:gd name="connsiteX122" fmla="*/ 2573230 w 3264994"/>
              <a:gd name="connsiteY122" fmla="*/ 5897913 h 5977426"/>
              <a:gd name="connsiteX123" fmla="*/ 2493717 w 3264994"/>
              <a:gd name="connsiteY123" fmla="*/ 5929719 h 5977426"/>
              <a:gd name="connsiteX124" fmla="*/ 2000737 w 3264994"/>
              <a:gd name="connsiteY124" fmla="*/ 5937670 h 5977426"/>
              <a:gd name="connsiteX125" fmla="*/ 1953029 w 3264994"/>
              <a:gd name="connsiteY125" fmla="*/ 5945621 h 5977426"/>
              <a:gd name="connsiteX126" fmla="*/ 1873516 w 3264994"/>
              <a:gd name="connsiteY126" fmla="*/ 5953572 h 5977426"/>
              <a:gd name="connsiteX127" fmla="*/ 1794003 w 3264994"/>
              <a:gd name="connsiteY127" fmla="*/ 5969475 h 5977426"/>
              <a:gd name="connsiteX128" fmla="*/ 1197655 w 3264994"/>
              <a:gd name="connsiteY128" fmla="*/ 5977426 h 5977426"/>
              <a:gd name="connsiteX129" fmla="*/ 323011 w 3264994"/>
              <a:gd name="connsiteY129" fmla="*/ 5961524 h 5977426"/>
              <a:gd name="connsiteX130" fmla="*/ 243498 w 3264994"/>
              <a:gd name="connsiteY130" fmla="*/ 5945621 h 5977426"/>
              <a:gd name="connsiteX131" fmla="*/ 195790 w 3264994"/>
              <a:gd name="connsiteY131" fmla="*/ 5913816 h 5977426"/>
              <a:gd name="connsiteX132" fmla="*/ 116277 w 3264994"/>
              <a:gd name="connsiteY132" fmla="*/ 5818400 h 5977426"/>
              <a:gd name="connsiteX133" fmla="*/ 100375 w 3264994"/>
              <a:gd name="connsiteY133" fmla="*/ 5786595 h 5977426"/>
              <a:gd name="connsiteX134" fmla="*/ 84472 w 3264994"/>
              <a:gd name="connsiteY134" fmla="*/ 5762741 h 5977426"/>
              <a:gd name="connsiteX135" fmla="*/ 68570 w 3264994"/>
              <a:gd name="connsiteY135" fmla="*/ 5707082 h 5977426"/>
              <a:gd name="connsiteX136" fmla="*/ 36764 w 3264994"/>
              <a:gd name="connsiteY136" fmla="*/ 5548056 h 5977426"/>
              <a:gd name="connsiteX137" fmla="*/ 4959 w 3264994"/>
              <a:gd name="connsiteY137" fmla="*/ 4864244 h 5977426"/>
              <a:gd name="connsiteX138" fmla="*/ 20862 w 3264994"/>
              <a:gd name="connsiteY138" fmla="*/ 4212237 h 5977426"/>
              <a:gd name="connsiteX139" fmla="*/ 36764 w 3264994"/>
              <a:gd name="connsiteY139" fmla="*/ 3822623 h 5977426"/>
              <a:gd name="connsiteX140" fmla="*/ 52667 w 3264994"/>
              <a:gd name="connsiteY140" fmla="*/ 3210372 h 5977426"/>
              <a:gd name="connsiteX141" fmla="*/ 36764 w 3264994"/>
              <a:gd name="connsiteY141" fmla="*/ 2033579 h 5977426"/>
              <a:gd name="connsiteX142" fmla="*/ 20862 w 3264994"/>
              <a:gd name="connsiteY142" fmla="*/ 1890456 h 5977426"/>
              <a:gd name="connsiteX143" fmla="*/ 4959 w 3264994"/>
              <a:gd name="connsiteY143" fmla="*/ 1445183 h 5977426"/>
              <a:gd name="connsiteX144" fmla="*/ 12910 w 3264994"/>
              <a:gd name="connsiteY144" fmla="*/ 824981 h 5977426"/>
              <a:gd name="connsiteX145" fmla="*/ 28813 w 3264994"/>
              <a:gd name="connsiteY145" fmla="*/ 673906 h 5977426"/>
              <a:gd name="connsiteX146" fmla="*/ 36764 w 3264994"/>
              <a:gd name="connsiteY146" fmla="*/ 634150 h 5977426"/>
              <a:gd name="connsiteX147" fmla="*/ 44716 w 3264994"/>
              <a:gd name="connsiteY147" fmla="*/ 570539 h 5977426"/>
              <a:gd name="connsiteX148" fmla="*/ 52667 w 3264994"/>
              <a:gd name="connsiteY148" fmla="*/ 443319 h 5977426"/>
              <a:gd name="connsiteX149" fmla="*/ 68570 w 3264994"/>
              <a:gd name="connsiteY149" fmla="*/ 292244 h 5977426"/>
              <a:gd name="connsiteX150" fmla="*/ 84472 w 3264994"/>
              <a:gd name="connsiteY150" fmla="*/ 149120 h 5977426"/>
              <a:gd name="connsiteX151" fmla="*/ 108326 w 3264994"/>
              <a:gd name="connsiteY151" fmla="*/ 45753 h 5977426"/>
              <a:gd name="connsiteX152" fmla="*/ 116277 w 3264994"/>
              <a:gd name="connsiteY152" fmla="*/ 21899 h 5977426"/>
              <a:gd name="connsiteX153" fmla="*/ 140131 w 3264994"/>
              <a:gd name="connsiteY153" fmla="*/ 13948 h 5977426"/>
              <a:gd name="connsiteX154" fmla="*/ 163985 w 3264994"/>
              <a:gd name="connsiteY154" fmla="*/ 61656 h 5977426"/>
              <a:gd name="connsiteX155" fmla="*/ 171937 w 3264994"/>
              <a:gd name="connsiteY155" fmla="*/ 85510 h 5977426"/>
              <a:gd name="connsiteX156" fmla="*/ 195790 w 3264994"/>
              <a:gd name="connsiteY156" fmla="*/ 101412 h 5977426"/>
              <a:gd name="connsiteX157" fmla="*/ 227596 w 3264994"/>
              <a:gd name="connsiteY157" fmla="*/ 85510 h 5977426"/>
              <a:gd name="connsiteX158" fmla="*/ 203742 w 3264994"/>
              <a:gd name="connsiteY158" fmla="*/ 53705 h 597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3264994" h="5977426">
                <a:moveTo>
                  <a:pt x="203742" y="53705"/>
                </a:moveTo>
                <a:cubicBezTo>
                  <a:pt x="203742" y="49729"/>
                  <a:pt x="220099" y="57908"/>
                  <a:pt x="227596" y="61656"/>
                </a:cubicBezTo>
                <a:cubicBezTo>
                  <a:pt x="236143" y="65930"/>
                  <a:pt x="242502" y="74204"/>
                  <a:pt x="251450" y="77559"/>
                </a:cubicBezTo>
                <a:cubicBezTo>
                  <a:pt x="264104" y="82304"/>
                  <a:pt x="277954" y="82860"/>
                  <a:pt x="291206" y="85510"/>
                </a:cubicBezTo>
                <a:cubicBezTo>
                  <a:pt x="315060" y="98762"/>
                  <a:pt x="337992" y="113831"/>
                  <a:pt x="362768" y="125266"/>
                </a:cubicBezTo>
                <a:cubicBezTo>
                  <a:pt x="372690" y="129845"/>
                  <a:pt x="384625" y="128696"/>
                  <a:pt x="394573" y="133218"/>
                </a:cubicBezTo>
                <a:cubicBezTo>
                  <a:pt x="492508" y="177735"/>
                  <a:pt x="407819" y="157954"/>
                  <a:pt x="497940" y="172974"/>
                </a:cubicBezTo>
                <a:cubicBezTo>
                  <a:pt x="545821" y="196915"/>
                  <a:pt x="666006" y="257910"/>
                  <a:pt x="688771" y="260439"/>
                </a:cubicBezTo>
                <a:lnTo>
                  <a:pt x="760333" y="268390"/>
                </a:lnTo>
                <a:cubicBezTo>
                  <a:pt x="802740" y="286943"/>
                  <a:pt x="844387" y="307339"/>
                  <a:pt x="887554" y="324049"/>
                </a:cubicBezTo>
                <a:cubicBezTo>
                  <a:pt x="926635" y="339177"/>
                  <a:pt x="967067" y="350554"/>
                  <a:pt x="1006823" y="363806"/>
                </a:cubicBezTo>
                <a:cubicBezTo>
                  <a:pt x="1022726" y="369107"/>
                  <a:pt x="1039124" y="373105"/>
                  <a:pt x="1054531" y="379708"/>
                </a:cubicBezTo>
                <a:cubicBezTo>
                  <a:pt x="1125598" y="410165"/>
                  <a:pt x="1091041" y="397179"/>
                  <a:pt x="1157898" y="419465"/>
                </a:cubicBezTo>
                <a:cubicBezTo>
                  <a:pt x="1168500" y="427416"/>
                  <a:pt x="1177850" y="437393"/>
                  <a:pt x="1189703" y="443319"/>
                </a:cubicBezTo>
                <a:cubicBezTo>
                  <a:pt x="1209958" y="453446"/>
                  <a:pt x="1232032" y="459433"/>
                  <a:pt x="1253314" y="467172"/>
                </a:cubicBezTo>
                <a:cubicBezTo>
                  <a:pt x="1261191" y="470036"/>
                  <a:pt x="1269671" y="471376"/>
                  <a:pt x="1277168" y="475124"/>
                </a:cubicBezTo>
                <a:cubicBezTo>
                  <a:pt x="1315864" y="494472"/>
                  <a:pt x="1304588" y="510824"/>
                  <a:pt x="1364632" y="522832"/>
                </a:cubicBezTo>
                <a:cubicBezTo>
                  <a:pt x="1412608" y="532427"/>
                  <a:pt x="1391568" y="526509"/>
                  <a:pt x="1428243" y="538734"/>
                </a:cubicBezTo>
                <a:cubicBezTo>
                  <a:pt x="1509552" y="592941"/>
                  <a:pt x="1375149" y="505704"/>
                  <a:pt x="1491853" y="570539"/>
                </a:cubicBezTo>
                <a:cubicBezTo>
                  <a:pt x="1503437" y="576975"/>
                  <a:pt x="1512152" y="587818"/>
                  <a:pt x="1523658" y="594393"/>
                </a:cubicBezTo>
                <a:cubicBezTo>
                  <a:pt x="1530935" y="598551"/>
                  <a:pt x="1540015" y="598597"/>
                  <a:pt x="1547512" y="602345"/>
                </a:cubicBezTo>
                <a:cubicBezTo>
                  <a:pt x="1561335" y="609257"/>
                  <a:pt x="1574905" y="616926"/>
                  <a:pt x="1587269" y="626199"/>
                </a:cubicBezTo>
                <a:cubicBezTo>
                  <a:pt x="1596265" y="632946"/>
                  <a:pt x="1601360" y="644473"/>
                  <a:pt x="1611123" y="650052"/>
                </a:cubicBezTo>
                <a:cubicBezTo>
                  <a:pt x="1620611" y="655474"/>
                  <a:pt x="1632326" y="655353"/>
                  <a:pt x="1642928" y="658004"/>
                </a:cubicBezTo>
                <a:cubicBezTo>
                  <a:pt x="1722217" y="737293"/>
                  <a:pt x="1681763" y="721384"/>
                  <a:pt x="1746295" y="737517"/>
                </a:cubicBezTo>
                <a:cubicBezTo>
                  <a:pt x="1762198" y="753420"/>
                  <a:pt x="1774476" y="774067"/>
                  <a:pt x="1794003" y="785225"/>
                </a:cubicBezTo>
                <a:cubicBezTo>
                  <a:pt x="1809307" y="793970"/>
                  <a:pt x="1882819" y="834284"/>
                  <a:pt x="1897370" y="848835"/>
                </a:cubicBezTo>
                <a:cubicBezTo>
                  <a:pt x="1905321" y="856786"/>
                  <a:pt x="1912761" y="865284"/>
                  <a:pt x="1921223" y="872689"/>
                </a:cubicBezTo>
                <a:cubicBezTo>
                  <a:pt x="1933995" y="883865"/>
                  <a:pt x="1948422" y="893078"/>
                  <a:pt x="1960980" y="904494"/>
                </a:cubicBezTo>
                <a:cubicBezTo>
                  <a:pt x="1977621" y="919622"/>
                  <a:pt x="2008688" y="952202"/>
                  <a:pt x="2008688" y="952202"/>
                </a:cubicBezTo>
                <a:cubicBezTo>
                  <a:pt x="2016639" y="949552"/>
                  <a:pt x="2024225" y="943211"/>
                  <a:pt x="2032542" y="944251"/>
                </a:cubicBezTo>
                <a:cubicBezTo>
                  <a:pt x="2046705" y="946021"/>
                  <a:pt x="2058934" y="955141"/>
                  <a:pt x="2072298" y="960153"/>
                </a:cubicBezTo>
                <a:cubicBezTo>
                  <a:pt x="2080146" y="963096"/>
                  <a:pt x="2088329" y="965096"/>
                  <a:pt x="2096152" y="968105"/>
                </a:cubicBezTo>
                <a:cubicBezTo>
                  <a:pt x="2122795" y="978353"/>
                  <a:pt x="2148584" y="990883"/>
                  <a:pt x="2175665" y="999910"/>
                </a:cubicBezTo>
                <a:lnTo>
                  <a:pt x="2223373" y="1015812"/>
                </a:lnTo>
                <a:lnTo>
                  <a:pt x="2247227" y="1023764"/>
                </a:lnTo>
                <a:cubicBezTo>
                  <a:pt x="2257829" y="1034366"/>
                  <a:pt x="2266832" y="1046855"/>
                  <a:pt x="2279032" y="1055569"/>
                </a:cubicBezTo>
                <a:cubicBezTo>
                  <a:pt x="2285852" y="1060441"/>
                  <a:pt x="2298014" y="1056700"/>
                  <a:pt x="2302886" y="1063520"/>
                </a:cubicBezTo>
                <a:cubicBezTo>
                  <a:pt x="2312629" y="1077160"/>
                  <a:pt x="2313488" y="1095325"/>
                  <a:pt x="2318789" y="1111228"/>
                </a:cubicBezTo>
                <a:cubicBezTo>
                  <a:pt x="2337439" y="1167178"/>
                  <a:pt x="2313162" y="1098097"/>
                  <a:pt x="2342643" y="1166887"/>
                </a:cubicBezTo>
                <a:cubicBezTo>
                  <a:pt x="2381533" y="1257630"/>
                  <a:pt x="2349513" y="1229776"/>
                  <a:pt x="2398302" y="1262303"/>
                </a:cubicBezTo>
                <a:cubicBezTo>
                  <a:pt x="2428294" y="1382275"/>
                  <a:pt x="2380577" y="1201175"/>
                  <a:pt x="2422156" y="1325913"/>
                </a:cubicBezTo>
                <a:cubicBezTo>
                  <a:pt x="2431228" y="1353129"/>
                  <a:pt x="2426157" y="1365723"/>
                  <a:pt x="2438058" y="1389524"/>
                </a:cubicBezTo>
                <a:cubicBezTo>
                  <a:pt x="2444969" y="1403347"/>
                  <a:pt x="2455001" y="1415457"/>
                  <a:pt x="2461912" y="1429280"/>
                </a:cubicBezTo>
                <a:cubicBezTo>
                  <a:pt x="2470998" y="1447452"/>
                  <a:pt x="2473280" y="1474752"/>
                  <a:pt x="2477815" y="1492891"/>
                </a:cubicBezTo>
                <a:cubicBezTo>
                  <a:pt x="2479848" y="1501022"/>
                  <a:pt x="2483881" y="1508578"/>
                  <a:pt x="2485766" y="1516745"/>
                </a:cubicBezTo>
                <a:cubicBezTo>
                  <a:pt x="2491844" y="1543082"/>
                  <a:pt x="2495114" y="1570036"/>
                  <a:pt x="2501669" y="1596258"/>
                </a:cubicBezTo>
                <a:lnTo>
                  <a:pt x="2517571" y="1659868"/>
                </a:lnTo>
                <a:lnTo>
                  <a:pt x="2525523" y="1691673"/>
                </a:lnTo>
                <a:cubicBezTo>
                  <a:pt x="2528173" y="1768536"/>
                  <a:pt x="2535876" y="1845390"/>
                  <a:pt x="2533474" y="1922261"/>
                </a:cubicBezTo>
                <a:cubicBezTo>
                  <a:pt x="2533175" y="1931813"/>
                  <a:pt x="2518756" y="1936632"/>
                  <a:pt x="2517571" y="1946115"/>
                </a:cubicBezTo>
                <a:cubicBezTo>
                  <a:pt x="2513379" y="1979656"/>
                  <a:pt x="2535923" y="1998720"/>
                  <a:pt x="2549377" y="2025628"/>
                </a:cubicBezTo>
                <a:cubicBezTo>
                  <a:pt x="2553125" y="2033125"/>
                  <a:pt x="2552092" y="2042937"/>
                  <a:pt x="2557328" y="2049482"/>
                </a:cubicBezTo>
                <a:cubicBezTo>
                  <a:pt x="2563298" y="2056944"/>
                  <a:pt x="2573231" y="2060084"/>
                  <a:pt x="2581182" y="2065385"/>
                </a:cubicBezTo>
                <a:cubicBezTo>
                  <a:pt x="2583832" y="2073336"/>
                  <a:pt x="2583897" y="2082694"/>
                  <a:pt x="2589133" y="2089239"/>
                </a:cubicBezTo>
                <a:cubicBezTo>
                  <a:pt x="2595103" y="2096701"/>
                  <a:pt x="2605845" y="2098792"/>
                  <a:pt x="2612987" y="2105141"/>
                </a:cubicBezTo>
                <a:cubicBezTo>
                  <a:pt x="2629796" y="2120082"/>
                  <a:pt x="2646454" y="2135443"/>
                  <a:pt x="2660695" y="2152849"/>
                </a:cubicBezTo>
                <a:cubicBezTo>
                  <a:pt x="2670481" y="2164810"/>
                  <a:pt x="2676598" y="2179354"/>
                  <a:pt x="2684549" y="2192606"/>
                </a:cubicBezTo>
                <a:cubicBezTo>
                  <a:pt x="2681898" y="2200557"/>
                  <a:pt x="2675557" y="2208143"/>
                  <a:pt x="2676597" y="2216459"/>
                </a:cubicBezTo>
                <a:cubicBezTo>
                  <a:pt x="2680249" y="2245673"/>
                  <a:pt x="2710493" y="2282219"/>
                  <a:pt x="2724305" y="2303924"/>
                </a:cubicBezTo>
                <a:cubicBezTo>
                  <a:pt x="2732602" y="2316962"/>
                  <a:pt x="2740208" y="2330428"/>
                  <a:pt x="2748159" y="2343680"/>
                </a:cubicBezTo>
                <a:cubicBezTo>
                  <a:pt x="2754818" y="2390292"/>
                  <a:pt x="2756676" y="2416941"/>
                  <a:pt x="2772013" y="2462950"/>
                </a:cubicBezTo>
                <a:cubicBezTo>
                  <a:pt x="2793220" y="2526568"/>
                  <a:pt x="2787270" y="2459723"/>
                  <a:pt x="2803818" y="2542463"/>
                </a:cubicBezTo>
                <a:cubicBezTo>
                  <a:pt x="2809119" y="2568967"/>
                  <a:pt x="2811174" y="2596334"/>
                  <a:pt x="2819721" y="2621976"/>
                </a:cubicBezTo>
                <a:cubicBezTo>
                  <a:pt x="2837813" y="2676255"/>
                  <a:pt x="2815319" y="2610971"/>
                  <a:pt x="2851526" y="2701489"/>
                </a:cubicBezTo>
                <a:cubicBezTo>
                  <a:pt x="2854639" y="2709271"/>
                  <a:pt x="2856175" y="2717639"/>
                  <a:pt x="2859477" y="2725343"/>
                </a:cubicBezTo>
                <a:cubicBezTo>
                  <a:pt x="2864146" y="2736238"/>
                  <a:pt x="2870711" y="2746253"/>
                  <a:pt x="2875380" y="2757148"/>
                </a:cubicBezTo>
                <a:cubicBezTo>
                  <a:pt x="2878682" y="2764852"/>
                  <a:pt x="2879787" y="2773407"/>
                  <a:pt x="2883331" y="2781002"/>
                </a:cubicBezTo>
                <a:cubicBezTo>
                  <a:pt x="2898368" y="2813225"/>
                  <a:pt x="2915136" y="2844613"/>
                  <a:pt x="2931039" y="2876418"/>
                </a:cubicBezTo>
                <a:cubicBezTo>
                  <a:pt x="2936340" y="2887020"/>
                  <a:pt x="2943194" y="2896978"/>
                  <a:pt x="2946942" y="2908223"/>
                </a:cubicBezTo>
                <a:cubicBezTo>
                  <a:pt x="2949592" y="2916174"/>
                  <a:pt x="2951780" y="2924295"/>
                  <a:pt x="2954893" y="2932077"/>
                </a:cubicBezTo>
                <a:cubicBezTo>
                  <a:pt x="2962390" y="2950818"/>
                  <a:pt x="2971250" y="2968995"/>
                  <a:pt x="2978747" y="2987736"/>
                </a:cubicBezTo>
                <a:cubicBezTo>
                  <a:pt x="2981860" y="2995518"/>
                  <a:pt x="2983396" y="3003886"/>
                  <a:pt x="2986698" y="3011590"/>
                </a:cubicBezTo>
                <a:cubicBezTo>
                  <a:pt x="2991367" y="3022485"/>
                  <a:pt x="2997932" y="3032500"/>
                  <a:pt x="3002601" y="3043395"/>
                </a:cubicBezTo>
                <a:cubicBezTo>
                  <a:pt x="3013846" y="3069633"/>
                  <a:pt x="3025379" y="3095827"/>
                  <a:pt x="3034406" y="3122908"/>
                </a:cubicBezTo>
                <a:cubicBezTo>
                  <a:pt x="3037056" y="3130859"/>
                  <a:pt x="3039055" y="3139058"/>
                  <a:pt x="3042357" y="3146762"/>
                </a:cubicBezTo>
                <a:cubicBezTo>
                  <a:pt x="3047026" y="3157657"/>
                  <a:pt x="3052162" y="3168403"/>
                  <a:pt x="3058260" y="3178567"/>
                </a:cubicBezTo>
                <a:cubicBezTo>
                  <a:pt x="3068093" y="3194956"/>
                  <a:pt x="3090065" y="3226275"/>
                  <a:pt x="3090065" y="3226275"/>
                </a:cubicBezTo>
                <a:cubicBezTo>
                  <a:pt x="3092716" y="3236877"/>
                  <a:pt x="3093712" y="3248036"/>
                  <a:pt x="3098017" y="3258080"/>
                </a:cubicBezTo>
                <a:cubicBezTo>
                  <a:pt x="3101781" y="3266864"/>
                  <a:pt x="3110564" y="3272986"/>
                  <a:pt x="3113919" y="3281934"/>
                </a:cubicBezTo>
                <a:cubicBezTo>
                  <a:pt x="3118664" y="3294588"/>
                  <a:pt x="3117987" y="3308746"/>
                  <a:pt x="3121870" y="3321691"/>
                </a:cubicBezTo>
                <a:cubicBezTo>
                  <a:pt x="3125971" y="3335362"/>
                  <a:pt x="3132472" y="3348195"/>
                  <a:pt x="3137773" y="3361447"/>
                </a:cubicBezTo>
                <a:cubicBezTo>
                  <a:pt x="3140423" y="3377350"/>
                  <a:pt x="3142346" y="3393391"/>
                  <a:pt x="3145724" y="3409155"/>
                </a:cubicBezTo>
                <a:cubicBezTo>
                  <a:pt x="3150304" y="3430526"/>
                  <a:pt x="3161627" y="3472766"/>
                  <a:pt x="3161627" y="3472766"/>
                </a:cubicBezTo>
                <a:cubicBezTo>
                  <a:pt x="3123247" y="3530336"/>
                  <a:pt x="3138369" y="3503378"/>
                  <a:pt x="3113919" y="3552279"/>
                </a:cubicBezTo>
                <a:cubicBezTo>
                  <a:pt x="3115751" y="3574269"/>
                  <a:pt x="3125647" y="3699372"/>
                  <a:pt x="3129822" y="3727207"/>
                </a:cubicBezTo>
                <a:cubicBezTo>
                  <a:pt x="3136591" y="3772336"/>
                  <a:pt x="3143727" y="3798733"/>
                  <a:pt x="3153676" y="3838526"/>
                </a:cubicBezTo>
                <a:cubicBezTo>
                  <a:pt x="3156326" y="3862380"/>
                  <a:pt x="3156230" y="3886701"/>
                  <a:pt x="3161627" y="3910087"/>
                </a:cubicBezTo>
                <a:cubicBezTo>
                  <a:pt x="3164292" y="3921637"/>
                  <a:pt x="3174124" y="3930539"/>
                  <a:pt x="3177530" y="3941892"/>
                </a:cubicBezTo>
                <a:cubicBezTo>
                  <a:pt x="3182163" y="3957334"/>
                  <a:pt x="3181984" y="3973862"/>
                  <a:pt x="3185481" y="3989600"/>
                </a:cubicBezTo>
                <a:cubicBezTo>
                  <a:pt x="3187299" y="3997782"/>
                  <a:pt x="3191399" y="4005323"/>
                  <a:pt x="3193432" y="4013454"/>
                </a:cubicBezTo>
                <a:cubicBezTo>
                  <a:pt x="3196710" y="4026565"/>
                  <a:pt x="3197827" y="4040172"/>
                  <a:pt x="3201383" y="4053211"/>
                </a:cubicBezTo>
                <a:cubicBezTo>
                  <a:pt x="3205794" y="4069383"/>
                  <a:pt x="3217286" y="4100919"/>
                  <a:pt x="3217286" y="4100919"/>
                </a:cubicBezTo>
                <a:cubicBezTo>
                  <a:pt x="3219936" y="4198985"/>
                  <a:pt x="3221316" y="4297094"/>
                  <a:pt x="3225237" y="4395117"/>
                </a:cubicBezTo>
                <a:cubicBezTo>
                  <a:pt x="3227396" y="4449087"/>
                  <a:pt x="3226905" y="4484024"/>
                  <a:pt x="3241140" y="4530289"/>
                </a:cubicBezTo>
                <a:cubicBezTo>
                  <a:pt x="3248535" y="4554321"/>
                  <a:pt x="3264994" y="4601851"/>
                  <a:pt x="3264994" y="4601851"/>
                </a:cubicBezTo>
                <a:cubicBezTo>
                  <a:pt x="3261890" y="4611163"/>
                  <a:pt x="3244887" y="4669666"/>
                  <a:pt x="3233189" y="4681364"/>
                </a:cubicBezTo>
                <a:cubicBezTo>
                  <a:pt x="3219331" y="4695222"/>
                  <a:pt x="3187324" y="4700781"/>
                  <a:pt x="3169578" y="4705218"/>
                </a:cubicBezTo>
                <a:cubicBezTo>
                  <a:pt x="3158976" y="4689315"/>
                  <a:pt x="3153325" y="4668619"/>
                  <a:pt x="3137773" y="4657510"/>
                </a:cubicBezTo>
                <a:cubicBezTo>
                  <a:pt x="3130953" y="4652638"/>
                  <a:pt x="3122216" y="4666646"/>
                  <a:pt x="3113919" y="4665461"/>
                </a:cubicBezTo>
                <a:cubicBezTo>
                  <a:pt x="3102185" y="4663785"/>
                  <a:pt x="3093009" y="4654228"/>
                  <a:pt x="3082114" y="4649559"/>
                </a:cubicBezTo>
                <a:cubicBezTo>
                  <a:pt x="3074410" y="4646257"/>
                  <a:pt x="3066211" y="4644258"/>
                  <a:pt x="3058260" y="4641607"/>
                </a:cubicBezTo>
                <a:cubicBezTo>
                  <a:pt x="3050309" y="4644258"/>
                  <a:pt x="3041380" y="4644910"/>
                  <a:pt x="3034406" y="4649559"/>
                </a:cubicBezTo>
                <a:cubicBezTo>
                  <a:pt x="3011983" y="4664508"/>
                  <a:pt x="2991386" y="4702161"/>
                  <a:pt x="2978747" y="4721120"/>
                </a:cubicBezTo>
                <a:cubicBezTo>
                  <a:pt x="2976097" y="4729071"/>
                  <a:pt x="2973739" y="4737126"/>
                  <a:pt x="2970796" y="4744974"/>
                </a:cubicBezTo>
                <a:cubicBezTo>
                  <a:pt x="2965784" y="4758338"/>
                  <a:pt x="2959407" y="4771190"/>
                  <a:pt x="2954893" y="4784731"/>
                </a:cubicBezTo>
                <a:cubicBezTo>
                  <a:pt x="2951437" y="4795098"/>
                  <a:pt x="2950082" y="4806069"/>
                  <a:pt x="2946942" y="4816536"/>
                </a:cubicBezTo>
                <a:cubicBezTo>
                  <a:pt x="2942125" y="4832592"/>
                  <a:pt x="2936340" y="4848341"/>
                  <a:pt x="2931039" y="4864244"/>
                </a:cubicBezTo>
                <a:cubicBezTo>
                  <a:pt x="2933689" y="4962310"/>
                  <a:pt x="2934324" y="5060451"/>
                  <a:pt x="2938990" y="5158442"/>
                </a:cubicBezTo>
                <a:cubicBezTo>
                  <a:pt x="2939633" y="5171942"/>
                  <a:pt x="2945718" y="5184740"/>
                  <a:pt x="2946942" y="5198199"/>
                </a:cubicBezTo>
                <a:cubicBezTo>
                  <a:pt x="2951028" y="5243149"/>
                  <a:pt x="2950983" y="5288405"/>
                  <a:pt x="2954893" y="5333371"/>
                </a:cubicBezTo>
                <a:cubicBezTo>
                  <a:pt x="2956290" y="5349432"/>
                  <a:pt x="2960392" y="5365144"/>
                  <a:pt x="2962844" y="5381079"/>
                </a:cubicBezTo>
                <a:cubicBezTo>
                  <a:pt x="2965694" y="5399602"/>
                  <a:pt x="2968145" y="5418185"/>
                  <a:pt x="2970796" y="5436738"/>
                </a:cubicBezTo>
                <a:cubicBezTo>
                  <a:pt x="2965495" y="5484446"/>
                  <a:pt x="2963875" y="5532708"/>
                  <a:pt x="2954893" y="5579861"/>
                </a:cubicBezTo>
                <a:cubicBezTo>
                  <a:pt x="2953105" y="5589249"/>
                  <a:pt x="2943731" y="5595418"/>
                  <a:pt x="2938990" y="5603715"/>
                </a:cubicBezTo>
                <a:cubicBezTo>
                  <a:pt x="2912365" y="5650308"/>
                  <a:pt x="2934862" y="5620626"/>
                  <a:pt x="2907185" y="5659374"/>
                </a:cubicBezTo>
                <a:cubicBezTo>
                  <a:pt x="2899482" y="5670158"/>
                  <a:pt x="2893512" y="5682695"/>
                  <a:pt x="2883331" y="5691179"/>
                </a:cubicBezTo>
                <a:cubicBezTo>
                  <a:pt x="2876892" y="5696545"/>
                  <a:pt x="2867428" y="5696480"/>
                  <a:pt x="2859477" y="5699131"/>
                </a:cubicBezTo>
                <a:cubicBezTo>
                  <a:pt x="2843503" y="5747056"/>
                  <a:pt x="2865069" y="5701098"/>
                  <a:pt x="2819721" y="5738887"/>
                </a:cubicBezTo>
                <a:cubicBezTo>
                  <a:pt x="2770670" y="5779762"/>
                  <a:pt x="2842240" y="5746964"/>
                  <a:pt x="2779964" y="5786595"/>
                </a:cubicBezTo>
                <a:cubicBezTo>
                  <a:pt x="2759964" y="5799322"/>
                  <a:pt x="2736078" y="5805250"/>
                  <a:pt x="2716354" y="5818400"/>
                </a:cubicBezTo>
                <a:cubicBezTo>
                  <a:pt x="2700451" y="5829002"/>
                  <a:pt x="2685741" y="5841659"/>
                  <a:pt x="2668646" y="5850206"/>
                </a:cubicBezTo>
                <a:lnTo>
                  <a:pt x="2573230" y="5897913"/>
                </a:lnTo>
                <a:cubicBezTo>
                  <a:pt x="2553758" y="5907649"/>
                  <a:pt x="2514025" y="5929391"/>
                  <a:pt x="2493717" y="5929719"/>
                </a:cubicBezTo>
                <a:lnTo>
                  <a:pt x="2000737" y="5937670"/>
                </a:lnTo>
                <a:cubicBezTo>
                  <a:pt x="1984834" y="5940320"/>
                  <a:pt x="1969027" y="5943621"/>
                  <a:pt x="1953029" y="5945621"/>
                </a:cubicBezTo>
                <a:cubicBezTo>
                  <a:pt x="1926598" y="5948925"/>
                  <a:pt x="1899843" y="5949522"/>
                  <a:pt x="1873516" y="5953572"/>
                </a:cubicBezTo>
                <a:cubicBezTo>
                  <a:pt x="1800326" y="5964832"/>
                  <a:pt x="1928521" y="5966194"/>
                  <a:pt x="1794003" y="5969475"/>
                </a:cubicBezTo>
                <a:cubicBezTo>
                  <a:pt x="1595262" y="5974322"/>
                  <a:pt x="1396438" y="5974776"/>
                  <a:pt x="1197655" y="5977426"/>
                </a:cubicBezTo>
                <a:lnTo>
                  <a:pt x="323011" y="5961524"/>
                </a:lnTo>
                <a:cubicBezTo>
                  <a:pt x="295997" y="5960624"/>
                  <a:pt x="268806" y="5955112"/>
                  <a:pt x="243498" y="5945621"/>
                </a:cubicBezTo>
                <a:cubicBezTo>
                  <a:pt x="225602" y="5938910"/>
                  <a:pt x="195790" y="5913816"/>
                  <a:pt x="195790" y="5913816"/>
                </a:cubicBezTo>
                <a:cubicBezTo>
                  <a:pt x="139087" y="5838211"/>
                  <a:pt x="166824" y="5868947"/>
                  <a:pt x="116277" y="5818400"/>
                </a:cubicBezTo>
                <a:cubicBezTo>
                  <a:pt x="110976" y="5807798"/>
                  <a:pt x="106256" y="5796886"/>
                  <a:pt x="100375" y="5786595"/>
                </a:cubicBezTo>
                <a:cubicBezTo>
                  <a:pt x="95634" y="5778298"/>
                  <a:pt x="88021" y="5771614"/>
                  <a:pt x="84472" y="5762741"/>
                </a:cubicBezTo>
                <a:cubicBezTo>
                  <a:pt x="77306" y="5744826"/>
                  <a:pt x="73542" y="5725726"/>
                  <a:pt x="68570" y="5707082"/>
                </a:cubicBezTo>
                <a:cubicBezTo>
                  <a:pt x="47481" y="5627999"/>
                  <a:pt x="52373" y="5641709"/>
                  <a:pt x="36764" y="5548056"/>
                </a:cubicBezTo>
                <a:cubicBezTo>
                  <a:pt x="26162" y="5320119"/>
                  <a:pt x="0" y="5092374"/>
                  <a:pt x="4959" y="4864244"/>
                </a:cubicBezTo>
                <a:cubicBezTo>
                  <a:pt x="8701" y="4692090"/>
                  <a:pt x="14442" y="4394150"/>
                  <a:pt x="20862" y="4212237"/>
                </a:cubicBezTo>
                <a:cubicBezTo>
                  <a:pt x="25447" y="4082338"/>
                  <a:pt x="32827" y="3952543"/>
                  <a:pt x="36764" y="3822623"/>
                </a:cubicBezTo>
                <a:cubicBezTo>
                  <a:pt x="48250" y="3443634"/>
                  <a:pt x="42728" y="3647712"/>
                  <a:pt x="52667" y="3210372"/>
                </a:cubicBezTo>
                <a:cubicBezTo>
                  <a:pt x="47366" y="2818108"/>
                  <a:pt x="46214" y="2425765"/>
                  <a:pt x="36764" y="2033579"/>
                </a:cubicBezTo>
                <a:cubicBezTo>
                  <a:pt x="35608" y="1985592"/>
                  <a:pt x="23453" y="1938387"/>
                  <a:pt x="20862" y="1890456"/>
                </a:cubicBezTo>
                <a:cubicBezTo>
                  <a:pt x="12846" y="1742154"/>
                  <a:pt x="10260" y="1593607"/>
                  <a:pt x="4959" y="1445183"/>
                </a:cubicBezTo>
                <a:cubicBezTo>
                  <a:pt x="7609" y="1238449"/>
                  <a:pt x="8265" y="1031680"/>
                  <a:pt x="12910" y="824981"/>
                </a:cubicBezTo>
                <a:cubicBezTo>
                  <a:pt x="13454" y="800769"/>
                  <a:pt x="24051" y="704863"/>
                  <a:pt x="28813" y="673906"/>
                </a:cubicBezTo>
                <a:cubicBezTo>
                  <a:pt x="30868" y="660549"/>
                  <a:pt x="34709" y="647507"/>
                  <a:pt x="36764" y="634150"/>
                </a:cubicBezTo>
                <a:cubicBezTo>
                  <a:pt x="40013" y="613030"/>
                  <a:pt x="42065" y="591743"/>
                  <a:pt x="44716" y="570539"/>
                </a:cubicBezTo>
                <a:cubicBezTo>
                  <a:pt x="47366" y="528132"/>
                  <a:pt x="49408" y="485683"/>
                  <a:pt x="52667" y="443319"/>
                </a:cubicBezTo>
                <a:cubicBezTo>
                  <a:pt x="68261" y="240592"/>
                  <a:pt x="52941" y="479783"/>
                  <a:pt x="68570" y="292244"/>
                </a:cubicBezTo>
                <a:cubicBezTo>
                  <a:pt x="85830" y="85133"/>
                  <a:pt x="62081" y="227493"/>
                  <a:pt x="84472" y="149120"/>
                </a:cubicBezTo>
                <a:cubicBezTo>
                  <a:pt x="94211" y="115031"/>
                  <a:pt x="98587" y="79842"/>
                  <a:pt x="108326" y="45753"/>
                </a:cubicBezTo>
                <a:cubicBezTo>
                  <a:pt x="110628" y="37694"/>
                  <a:pt x="110350" y="27826"/>
                  <a:pt x="116277" y="21899"/>
                </a:cubicBezTo>
                <a:cubicBezTo>
                  <a:pt x="122204" y="15972"/>
                  <a:pt x="132180" y="16598"/>
                  <a:pt x="140131" y="13948"/>
                </a:cubicBezTo>
                <a:cubicBezTo>
                  <a:pt x="160119" y="73906"/>
                  <a:pt x="133157" y="0"/>
                  <a:pt x="163985" y="61656"/>
                </a:cubicBezTo>
                <a:cubicBezTo>
                  <a:pt x="167733" y="69153"/>
                  <a:pt x="166701" y="78965"/>
                  <a:pt x="171937" y="85510"/>
                </a:cubicBezTo>
                <a:cubicBezTo>
                  <a:pt x="177907" y="92972"/>
                  <a:pt x="187839" y="96111"/>
                  <a:pt x="195790" y="101412"/>
                </a:cubicBezTo>
                <a:cubicBezTo>
                  <a:pt x="206392" y="96111"/>
                  <a:pt x="219214" y="93891"/>
                  <a:pt x="227596" y="85510"/>
                </a:cubicBezTo>
                <a:cubicBezTo>
                  <a:pt x="233523" y="79584"/>
                  <a:pt x="203742" y="57681"/>
                  <a:pt x="203742" y="53705"/>
                </a:cubicBezTo>
                <a:close/>
              </a:path>
            </a:pathLst>
          </a:cu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895600" y="4724400"/>
            <a:ext cx="2482850" cy="609600"/>
          </a:xfrm>
          <a:custGeom>
            <a:avLst/>
            <a:gdLst>
              <a:gd name="connsiteX0" fmla="*/ 0 w 3625795"/>
              <a:gd name="connsiteY0" fmla="*/ 934278 h 934278"/>
              <a:gd name="connsiteX1" fmla="*/ 1494845 w 3625795"/>
              <a:gd name="connsiteY1" fmla="*/ 19878 h 934278"/>
              <a:gd name="connsiteX2" fmla="*/ 3625795 w 3625795"/>
              <a:gd name="connsiteY2" fmla="*/ 815008 h 93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795" h="934278">
                <a:moveTo>
                  <a:pt x="0" y="934278"/>
                </a:moveTo>
                <a:cubicBezTo>
                  <a:pt x="445273" y="487017"/>
                  <a:pt x="890546" y="39756"/>
                  <a:pt x="1494845" y="19878"/>
                </a:cubicBezTo>
                <a:cubicBezTo>
                  <a:pt x="2099144" y="0"/>
                  <a:pt x="3625795" y="815008"/>
                  <a:pt x="3625795" y="815008"/>
                </a:cubicBezTo>
              </a:path>
            </a:pathLst>
          </a:custGeom>
          <a:ln w="50800">
            <a:solidFill>
              <a:srgbClr val="C0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838700" y="1600200"/>
            <a:ext cx="3771900" cy="4729163"/>
          </a:xfrm>
          <a:custGeom>
            <a:avLst/>
            <a:gdLst>
              <a:gd name="connsiteX0" fmla="*/ 228900 w 2611732"/>
              <a:gd name="connsiteY0" fmla="*/ 469127 h 2790908"/>
              <a:gd name="connsiteX1" fmla="*/ 260705 w 2611732"/>
              <a:gd name="connsiteY1" fmla="*/ 397566 h 2790908"/>
              <a:gd name="connsiteX2" fmla="*/ 284559 w 2611732"/>
              <a:gd name="connsiteY2" fmla="*/ 333955 h 2790908"/>
              <a:gd name="connsiteX3" fmla="*/ 300462 w 2611732"/>
              <a:gd name="connsiteY3" fmla="*/ 310101 h 2790908"/>
              <a:gd name="connsiteX4" fmla="*/ 324316 w 2611732"/>
              <a:gd name="connsiteY4" fmla="*/ 294199 h 2790908"/>
              <a:gd name="connsiteX5" fmla="*/ 340218 w 2611732"/>
              <a:gd name="connsiteY5" fmla="*/ 262393 h 2790908"/>
              <a:gd name="connsiteX6" fmla="*/ 459488 w 2611732"/>
              <a:gd name="connsiteY6" fmla="*/ 214686 h 2790908"/>
              <a:gd name="connsiteX7" fmla="*/ 753686 w 2611732"/>
              <a:gd name="connsiteY7" fmla="*/ 198783 h 2790908"/>
              <a:gd name="connsiteX8" fmla="*/ 801394 w 2611732"/>
              <a:gd name="connsiteY8" fmla="*/ 151075 h 2790908"/>
              <a:gd name="connsiteX9" fmla="*/ 841150 w 2611732"/>
              <a:gd name="connsiteY9" fmla="*/ 95416 h 2790908"/>
              <a:gd name="connsiteX10" fmla="*/ 865004 w 2611732"/>
              <a:gd name="connsiteY10" fmla="*/ 79513 h 2790908"/>
              <a:gd name="connsiteX11" fmla="*/ 936566 w 2611732"/>
              <a:gd name="connsiteY11" fmla="*/ 15903 h 2790908"/>
              <a:gd name="connsiteX12" fmla="*/ 1008128 w 2611732"/>
              <a:gd name="connsiteY12" fmla="*/ 0 h 2790908"/>
              <a:gd name="connsiteX13" fmla="*/ 1198959 w 2611732"/>
              <a:gd name="connsiteY13" fmla="*/ 7952 h 2790908"/>
              <a:gd name="connsiteX14" fmla="*/ 1413644 w 2611732"/>
              <a:gd name="connsiteY14" fmla="*/ 23854 h 2790908"/>
              <a:gd name="connsiteX15" fmla="*/ 1461352 w 2611732"/>
              <a:gd name="connsiteY15" fmla="*/ 31806 h 2790908"/>
              <a:gd name="connsiteX16" fmla="*/ 1517011 w 2611732"/>
              <a:gd name="connsiteY16" fmla="*/ 39757 h 2790908"/>
              <a:gd name="connsiteX17" fmla="*/ 1588573 w 2611732"/>
              <a:gd name="connsiteY17" fmla="*/ 55659 h 2790908"/>
              <a:gd name="connsiteX18" fmla="*/ 1668086 w 2611732"/>
              <a:gd name="connsiteY18" fmla="*/ 63611 h 2790908"/>
              <a:gd name="connsiteX19" fmla="*/ 1747599 w 2611732"/>
              <a:gd name="connsiteY19" fmla="*/ 79513 h 2790908"/>
              <a:gd name="connsiteX20" fmla="*/ 1771453 w 2611732"/>
              <a:gd name="connsiteY20" fmla="*/ 87465 h 2790908"/>
              <a:gd name="connsiteX21" fmla="*/ 1803258 w 2611732"/>
              <a:gd name="connsiteY21" fmla="*/ 95416 h 2790908"/>
              <a:gd name="connsiteX22" fmla="*/ 1850966 w 2611732"/>
              <a:gd name="connsiteY22" fmla="*/ 111319 h 2790908"/>
              <a:gd name="connsiteX23" fmla="*/ 1874820 w 2611732"/>
              <a:gd name="connsiteY23" fmla="*/ 119270 h 2790908"/>
              <a:gd name="connsiteX24" fmla="*/ 1906625 w 2611732"/>
              <a:gd name="connsiteY24" fmla="*/ 127221 h 2790908"/>
              <a:gd name="connsiteX25" fmla="*/ 1954333 w 2611732"/>
              <a:gd name="connsiteY25" fmla="*/ 159026 h 2790908"/>
              <a:gd name="connsiteX26" fmla="*/ 2002041 w 2611732"/>
              <a:gd name="connsiteY26" fmla="*/ 206734 h 2790908"/>
              <a:gd name="connsiteX27" fmla="*/ 2009992 w 2611732"/>
              <a:gd name="connsiteY27" fmla="*/ 230588 h 2790908"/>
              <a:gd name="connsiteX28" fmla="*/ 2025895 w 2611732"/>
              <a:gd name="connsiteY28" fmla="*/ 254442 h 2790908"/>
              <a:gd name="connsiteX29" fmla="*/ 2033846 w 2611732"/>
              <a:gd name="connsiteY29" fmla="*/ 286247 h 2790908"/>
              <a:gd name="connsiteX30" fmla="*/ 2049749 w 2611732"/>
              <a:gd name="connsiteY30" fmla="*/ 333955 h 2790908"/>
              <a:gd name="connsiteX31" fmla="*/ 2065651 w 2611732"/>
              <a:gd name="connsiteY31" fmla="*/ 381663 h 2790908"/>
              <a:gd name="connsiteX32" fmla="*/ 2089505 w 2611732"/>
              <a:gd name="connsiteY32" fmla="*/ 453225 h 2790908"/>
              <a:gd name="connsiteX33" fmla="*/ 2097456 w 2611732"/>
              <a:gd name="connsiteY33" fmla="*/ 477079 h 2790908"/>
              <a:gd name="connsiteX34" fmla="*/ 2137213 w 2611732"/>
              <a:gd name="connsiteY34" fmla="*/ 540689 h 2790908"/>
              <a:gd name="connsiteX35" fmla="*/ 2169018 w 2611732"/>
              <a:gd name="connsiteY35" fmla="*/ 604299 h 2790908"/>
              <a:gd name="connsiteX36" fmla="*/ 2224677 w 2611732"/>
              <a:gd name="connsiteY36" fmla="*/ 675861 h 2790908"/>
              <a:gd name="connsiteX37" fmla="*/ 2272385 w 2611732"/>
              <a:gd name="connsiteY37" fmla="*/ 731520 h 2790908"/>
              <a:gd name="connsiteX38" fmla="*/ 2320093 w 2611732"/>
              <a:gd name="connsiteY38" fmla="*/ 818985 h 2790908"/>
              <a:gd name="connsiteX39" fmla="*/ 2383703 w 2611732"/>
              <a:gd name="connsiteY39" fmla="*/ 866693 h 2790908"/>
              <a:gd name="connsiteX40" fmla="*/ 2439363 w 2611732"/>
              <a:gd name="connsiteY40" fmla="*/ 930303 h 2790908"/>
              <a:gd name="connsiteX41" fmla="*/ 2463216 w 2611732"/>
              <a:gd name="connsiteY41" fmla="*/ 1001865 h 2790908"/>
              <a:gd name="connsiteX42" fmla="*/ 2471168 w 2611732"/>
              <a:gd name="connsiteY42" fmla="*/ 1025719 h 2790908"/>
              <a:gd name="connsiteX43" fmla="*/ 2502973 w 2611732"/>
              <a:gd name="connsiteY43" fmla="*/ 1065475 h 2790908"/>
              <a:gd name="connsiteX44" fmla="*/ 2534778 w 2611732"/>
              <a:gd name="connsiteY44" fmla="*/ 1152939 h 2790908"/>
              <a:gd name="connsiteX45" fmla="*/ 2550681 w 2611732"/>
              <a:gd name="connsiteY45" fmla="*/ 1311966 h 2790908"/>
              <a:gd name="connsiteX46" fmla="*/ 2558632 w 2611732"/>
              <a:gd name="connsiteY46" fmla="*/ 1383527 h 2790908"/>
              <a:gd name="connsiteX47" fmla="*/ 2574535 w 2611732"/>
              <a:gd name="connsiteY47" fmla="*/ 1582310 h 2790908"/>
              <a:gd name="connsiteX48" fmla="*/ 2582486 w 2611732"/>
              <a:gd name="connsiteY48" fmla="*/ 1645920 h 2790908"/>
              <a:gd name="connsiteX49" fmla="*/ 2606340 w 2611732"/>
              <a:gd name="connsiteY49" fmla="*/ 1979875 h 2790908"/>
              <a:gd name="connsiteX50" fmla="*/ 2566583 w 2611732"/>
              <a:gd name="connsiteY50" fmla="*/ 2099145 h 2790908"/>
              <a:gd name="connsiteX51" fmla="*/ 2542729 w 2611732"/>
              <a:gd name="connsiteY51" fmla="*/ 2115047 h 2790908"/>
              <a:gd name="connsiteX52" fmla="*/ 2518876 w 2611732"/>
              <a:gd name="connsiteY52" fmla="*/ 2146853 h 2790908"/>
              <a:gd name="connsiteX53" fmla="*/ 2510924 w 2611732"/>
              <a:gd name="connsiteY53" fmla="*/ 2170706 h 2790908"/>
              <a:gd name="connsiteX54" fmla="*/ 2487070 w 2611732"/>
              <a:gd name="connsiteY54" fmla="*/ 2194560 h 2790908"/>
              <a:gd name="connsiteX55" fmla="*/ 2447314 w 2611732"/>
              <a:gd name="connsiteY55" fmla="*/ 2266122 h 2790908"/>
              <a:gd name="connsiteX56" fmla="*/ 2415509 w 2611732"/>
              <a:gd name="connsiteY56" fmla="*/ 2282025 h 2790908"/>
              <a:gd name="connsiteX57" fmla="*/ 2391655 w 2611732"/>
              <a:gd name="connsiteY57" fmla="*/ 2337684 h 2790908"/>
              <a:gd name="connsiteX58" fmla="*/ 2343947 w 2611732"/>
              <a:gd name="connsiteY58" fmla="*/ 2369489 h 2790908"/>
              <a:gd name="connsiteX59" fmla="*/ 2280336 w 2611732"/>
              <a:gd name="connsiteY59" fmla="*/ 2425148 h 2790908"/>
              <a:gd name="connsiteX60" fmla="*/ 2248531 w 2611732"/>
              <a:gd name="connsiteY60" fmla="*/ 2433099 h 2790908"/>
              <a:gd name="connsiteX61" fmla="*/ 2200823 w 2611732"/>
              <a:gd name="connsiteY61" fmla="*/ 2464905 h 2790908"/>
              <a:gd name="connsiteX62" fmla="*/ 2145164 w 2611732"/>
              <a:gd name="connsiteY62" fmla="*/ 2488759 h 2790908"/>
              <a:gd name="connsiteX63" fmla="*/ 2089505 w 2611732"/>
              <a:gd name="connsiteY63" fmla="*/ 2504661 h 2790908"/>
              <a:gd name="connsiteX64" fmla="*/ 2065651 w 2611732"/>
              <a:gd name="connsiteY64" fmla="*/ 2520564 h 2790908"/>
              <a:gd name="connsiteX65" fmla="*/ 2033846 w 2611732"/>
              <a:gd name="connsiteY65" fmla="*/ 2528515 h 2790908"/>
              <a:gd name="connsiteX66" fmla="*/ 2009992 w 2611732"/>
              <a:gd name="connsiteY66" fmla="*/ 2536466 h 2790908"/>
              <a:gd name="connsiteX67" fmla="*/ 1986138 w 2611732"/>
              <a:gd name="connsiteY67" fmla="*/ 2552369 h 2790908"/>
              <a:gd name="connsiteX68" fmla="*/ 1954333 w 2611732"/>
              <a:gd name="connsiteY68" fmla="*/ 2560320 h 2790908"/>
              <a:gd name="connsiteX69" fmla="*/ 1898674 w 2611732"/>
              <a:gd name="connsiteY69" fmla="*/ 2576223 h 2790908"/>
              <a:gd name="connsiteX70" fmla="*/ 1874820 w 2611732"/>
              <a:gd name="connsiteY70" fmla="*/ 2592126 h 2790908"/>
              <a:gd name="connsiteX71" fmla="*/ 1803258 w 2611732"/>
              <a:gd name="connsiteY71" fmla="*/ 2615979 h 2790908"/>
              <a:gd name="connsiteX72" fmla="*/ 1755550 w 2611732"/>
              <a:gd name="connsiteY72" fmla="*/ 2631882 h 2790908"/>
              <a:gd name="connsiteX73" fmla="*/ 1691940 w 2611732"/>
              <a:gd name="connsiteY73" fmla="*/ 2655736 h 2790908"/>
              <a:gd name="connsiteX74" fmla="*/ 1660135 w 2611732"/>
              <a:gd name="connsiteY74" fmla="*/ 2679590 h 2790908"/>
              <a:gd name="connsiteX75" fmla="*/ 1612427 w 2611732"/>
              <a:gd name="connsiteY75" fmla="*/ 2695493 h 2790908"/>
              <a:gd name="connsiteX76" fmla="*/ 1580622 w 2611732"/>
              <a:gd name="connsiteY76" fmla="*/ 2711395 h 2790908"/>
              <a:gd name="connsiteX77" fmla="*/ 1532914 w 2611732"/>
              <a:gd name="connsiteY77" fmla="*/ 2727298 h 2790908"/>
              <a:gd name="connsiteX78" fmla="*/ 1509060 w 2611732"/>
              <a:gd name="connsiteY78" fmla="*/ 2743200 h 2790908"/>
              <a:gd name="connsiteX79" fmla="*/ 1461352 w 2611732"/>
              <a:gd name="connsiteY79" fmla="*/ 2751152 h 2790908"/>
              <a:gd name="connsiteX80" fmla="*/ 1373888 w 2611732"/>
              <a:gd name="connsiteY80" fmla="*/ 2767054 h 2790908"/>
              <a:gd name="connsiteX81" fmla="*/ 1294375 w 2611732"/>
              <a:gd name="connsiteY81" fmla="*/ 2775006 h 2790908"/>
              <a:gd name="connsiteX82" fmla="*/ 1230764 w 2611732"/>
              <a:gd name="connsiteY82" fmla="*/ 2782957 h 2790908"/>
              <a:gd name="connsiteX83" fmla="*/ 713929 w 2611732"/>
              <a:gd name="connsiteY83" fmla="*/ 2790908 h 2790908"/>
              <a:gd name="connsiteX84" fmla="*/ 674173 w 2611732"/>
              <a:gd name="connsiteY84" fmla="*/ 2775006 h 2790908"/>
              <a:gd name="connsiteX85" fmla="*/ 642368 w 2611732"/>
              <a:gd name="connsiteY85" fmla="*/ 2751152 h 2790908"/>
              <a:gd name="connsiteX86" fmla="*/ 610563 w 2611732"/>
              <a:gd name="connsiteY86" fmla="*/ 2743200 h 2790908"/>
              <a:gd name="connsiteX87" fmla="*/ 539001 w 2611732"/>
              <a:gd name="connsiteY87" fmla="*/ 2703444 h 2790908"/>
              <a:gd name="connsiteX88" fmla="*/ 419731 w 2611732"/>
              <a:gd name="connsiteY88" fmla="*/ 2639833 h 2790908"/>
              <a:gd name="connsiteX89" fmla="*/ 276608 w 2611732"/>
              <a:gd name="connsiteY89" fmla="*/ 2552369 h 2790908"/>
              <a:gd name="connsiteX90" fmla="*/ 228900 w 2611732"/>
              <a:gd name="connsiteY90" fmla="*/ 2528515 h 2790908"/>
              <a:gd name="connsiteX91" fmla="*/ 181192 w 2611732"/>
              <a:gd name="connsiteY91" fmla="*/ 2496710 h 2790908"/>
              <a:gd name="connsiteX92" fmla="*/ 141436 w 2611732"/>
              <a:gd name="connsiteY92" fmla="*/ 2464905 h 2790908"/>
              <a:gd name="connsiteX93" fmla="*/ 93728 w 2611732"/>
              <a:gd name="connsiteY93" fmla="*/ 2417197 h 2790908"/>
              <a:gd name="connsiteX94" fmla="*/ 69874 w 2611732"/>
              <a:gd name="connsiteY94" fmla="*/ 2377440 h 2790908"/>
              <a:gd name="connsiteX95" fmla="*/ 22166 w 2611732"/>
              <a:gd name="connsiteY95" fmla="*/ 2305879 h 2790908"/>
              <a:gd name="connsiteX96" fmla="*/ 6263 w 2611732"/>
              <a:gd name="connsiteY96" fmla="*/ 2266122 h 2790908"/>
              <a:gd name="connsiteX97" fmla="*/ 22166 w 2611732"/>
              <a:gd name="connsiteY97" fmla="*/ 2051437 h 2790908"/>
              <a:gd name="connsiteX98" fmla="*/ 30117 w 2611732"/>
              <a:gd name="connsiteY98" fmla="*/ 2027583 h 2790908"/>
              <a:gd name="connsiteX99" fmla="*/ 46020 w 2611732"/>
              <a:gd name="connsiteY99" fmla="*/ 2003729 h 2790908"/>
              <a:gd name="connsiteX100" fmla="*/ 85776 w 2611732"/>
              <a:gd name="connsiteY100" fmla="*/ 1892411 h 2790908"/>
              <a:gd name="connsiteX101" fmla="*/ 109630 w 2611732"/>
              <a:gd name="connsiteY101" fmla="*/ 1836752 h 2790908"/>
              <a:gd name="connsiteX102" fmla="*/ 133484 w 2611732"/>
              <a:gd name="connsiteY102" fmla="*/ 1773141 h 2790908"/>
              <a:gd name="connsiteX103" fmla="*/ 141436 w 2611732"/>
              <a:gd name="connsiteY103" fmla="*/ 1749287 h 2790908"/>
              <a:gd name="connsiteX104" fmla="*/ 157338 w 2611732"/>
              <a:gd name="connsiteY104" fmla="*/ 1709531 h 2790908"/>
              <a:gd name="connsiteX105" fmla="*/ 189143 w 2611732"/>
              <a:gd name="connsiteY105" fmla="*/ 1630018 h 2790908"/>
              <a:gd name="connsiteX106" fmla="*/ 205046 w 2611732"/>
              <a:gd name="connsiteY106" fmla="*/ 1606164 h 2790908"/>
              <a:gd name="connsiteX107" fmla="*/ 197095 w 2611732"/>
              <a:gd name="connsiteY107" fmla="*/ 1168842 h 2790908"/>
              <a:gd name="connsiteX108" fmla="*/ 205046 w 2611732"/>
              <a:gd name="connsiteY108" fmla="*/ 572494 h 2790908"/>
              <a:gd name="connsiteX109" fmla="*/ 220949 w 2611732"/>
              <a:gd name="connsiteY109" fmla="*/ 500933 h 2790908"/>
              <a:gd name="connsiteX110" fmla="*/ 228900 w 2611732"/>
              <a:gd name="connsiteY110" fmla="*/ 445273 h 2790908"/>
              <a:gd name="connsiteX111" fmla="*/ 252754 w 2611732"/>
              <a:gd name="connsiteY111" fmla="*/ 413468 h 279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611732" h="2790908">
                <a:moveTo>
                  <a:pt x="228900" y="469127"/>
                </a:moveTo>
                <a:cubicBezTo>
                  <a:pt x="247825" y="412353"/>
                  <a:pt x="235505" y="435367"/>
                  <a:pt x="260705" y="397566"/>
                </a:cubicBezTo>
                <a:cubicBezTo>
                  <a:pt x="269401" y="362779"/>
                  <a:pt x="266078" y="366296"/>
                  <a:pt x="284559" y="333955"/>
                </a:cubicBezTo>
                <a:cubicBezTo>
                  <a:pt x="289300" y="325658"/>
                  <a:pt x="293705" y="316858"/>
                  <a:pt x="300462" y="310101"/>
                </a:cubicBezTo>
                <a:cubicBezTo>
                  <a:pt x="307219" y="303344"/>
                  <a:pt x="316365" y="299500"/>
                  <a:pt x="324316" y="294199"/>
                </a:cubicBezTo>
                <a:cubicBezTo>
                  <a:pt x="329617" y="283597"/>
                  <a:pt x="331837" y="270775"/>
                  <a:pt x="340218" y="262393"/>
                </a:cubicBezTo>
                <a:cubicBezTo>
                  <a:pt x="372963" y="229647"/>
                  <a:pt x="414393" y="218607"/>
                  <a:pt x="459488" y="214686"/>
                </a:cubicBezTo>
                <a:cubicBezTo>
                  <a:pt x="557328" y="206178"/>
                  <a:pt x="655620" y="204084"/>
                  <a:pt x="753686" y="198783"/>
                </a:cubicBezTo>
                <a:cubicBezTo>
                  <a:pt x="788142" y="129872"/>
                  <a:pt x="745735" y="198783"/>
                  <a:pt x="801394" y="151075"/>
                </a:cubicBezTo>
                <a:cubicBezTo>
                  <a:pt x="845227" y="113503"/>
                  <a:pt x="807625" y="128942"/>
                  <a:pt x="841150" y="95416"/>
                </a:cubicBezTo>
                <a:cubicBezTo>
                  <a:pt x="847907" y="88659"/>
                  <a:pt x="858247" y="86270"/>
                  <a:pt x="865004" y="79513"/>
                </a:cubicBezTo>
                <a:cubicBezTo>
                  <a:pt x="892192" y="52325"/>
                  <a:pt x="889562" y="26349"/>
                  <a:pt x="936566" y="15903"/>
                </a:cubicBezTo>
                <a:lnTo>
                  <a:pt x="1008128" y="0"/>
                </a:lnTo>
                <a:lnTo>
                  <a:pt x="1198959" y="7952"/>
                </a:lnTo>
                <a:cubicBezTo>
                  <a:pt x="1270244" y="11429"/>
                  <a:pt x="1342615" y="14975"/>
                  <a:pt x="1413644" y="23854"/>
                </a:cubicBezTo>
                <a:cubicBezTo>
                  <a:pt x="1429642" y="25854"/>
                  <a:pt x="1445417" y="29354"/>
                  <a:pt x="1461352" y="31806"/>
                </a:cubicBezTo>
                <a:cubicBezTo>
                  <a:pt x="1479875" y="34656"/>
                  <a:pt x="1498572" y="36405"/>
                  <a:pt x="1517011" y="39757"/>
                </a:cubicBezTo>
                <a:cubicBezTo>
                  <a:pt x="1568985" y="49207"/>
                  <a:pt x="1529372" y="47765"/>
                  <a:pt x="1588573" y="55659"/>
                </a:cubicBezTo>
                <a:cubicBezTo>
                  <a:pt x="1614976" y="59179"/>
                  <a:pt x="1641582" y="60960"/>
                  <a:pt x="1668086" y="63611"/>
                </a:cubicBezTo>
                <a:cubicBezTo>
                  <a:pt x="1721982" y="81575"/>
                  <a:pt x="1656224" y="61238"/>
                  <a:pt x="1747599" y="79513"/>
                </a:cubicBezTo>
                <a:cubicBezTo>
                  <a:pt x="1755818" y="81157"/>
                  <a:pt x="1763394" y="85162"/>
                  <a:pt x="1771453" y="87465"/>
                </a:cubicBezTo>
                <a:cubicBezTo>
                  <a:pt x="1781960" y="90467"/>
                  <a:pt x="1792791" y="92276"/>
                  <a:pt x="1803258" y="95416"/>
                </a:cubicBezTo>
                <a:cubicBezTo>
                  <a:pt x="1819314" y="100233"/>
                  <a:pt x="1835063" y="106018"/>
                  <a:pt x="1850966" y="111319"/>
                </a:cubicBezTo>
                <a:cubicBezTo>
                  <a:pt x="1858917" y="113969"/>
                  <a:pt x="1866689" y="117237"/>
                  <a:pt x="1874820" y="119270"/>
                </a:cubicBezTo>
                <a:lnTo>
                  <a:pt x="1906625" y="127221"/>
                </a:lnTo>
                <a:cubicBezTo>
                  <a:pt x="1922528" y="137823"/>
                  <a:pt x="1942866" y="143736"/>
                  <a:pt x="1954333" y="159026"/>
                </a:cubicBezTo>
                <a:cubicBezTo>
                  <a:pt x="1983921" y="198477"/>
                  <a:pt x="1967160" y="183481"/>
                  <a:pt x="2002041" y="206734"/>
                </a:cubicBezTo>
                <a:cubicBezTo>
                  <a:pt x="2004691" y="214685"/>
                  <a:pt x="2006244" y="223091"/>
                  <a:pt x="2009992" y="230588"/>
                </a:cubicBezTo>
                <a:cubicBezTo>
                  <a:pt x="2014266" y="239135"/>
                  <a:pt x="2022131" y="245658"/>
                  <a:pt x="2025895" y="254442"/>
                </a:cubicBezTo>
                <a:cubicBezTo>
                  <a:pt x="2030200" y="264486"/>
                  <a:pt x="2030706" y="275780"/>
                  <a:pt x="2033846" y="286247"/>
                </a:cubicBezTo>
                <a:cubicBezTo>
                  <a:pt x="2038663" y="302303"/>
                  <a:pt x="2044448" y="318052"/>
                  <a:pt x="2049749" y="333955"/>
                </a:cubicBezTo>
                <a:lnTo>
                  <a:pt x="2065651" y="381663"/>
                </a:lnTo>
                <a:lnTo>
                  <a:pt x="2089505" y="453225"/>
                </a:lnTo>
                <a:cubicBezTo>
                  <a:pt x="2092155" y="461176"/>
                  <a:pt x="2092807" y="470105"/>
                  <a:pt x="2097456" y="477079"/>
                </a:cubicBezTo>
                <a:cubicBezTo>
                  <a:pt x="2110071" y="496001"/>
                  <a:pt x="2127623" y="521509"/>
                  <a:pt x="2137213" y="540689"/>
                </a:cubicBezTo>
                <a:cubicBezTo>
                  <a:pt x="2164662" y="595586"/>
                  <a:pt x="2113911" y="527149"/>
                  <a:pt x="2169018" y="604299"/>
                </a:cubicBezTo>
                <a:cubicBezTo>
                  <a:pt x="2186583" y="628890"/>
                  <a:pt x="2211162" y="648832"/>
                  <a:pt x="2224677" y="675861"/>
                </a:cubicBezTo>
                <a:cubicBezTo>
                  <a:pt x="2246507" y="719519"/>
                  <a:pt x="2231098" y="700554"/>
                  <a:pt x="2272385" y="731520"/>
                </a:cubicBezTo>
                <a:cubicBezTo>
                  <a:pt x="2282673" y="757238"/>
                  <a:pt x="2297395" y="801961"/>
                  <a:pt x="2320093" y="818985"/>
                </a:cubicBezTo>
                <a:cubicBezTo>
                  <a:pt x="2341296" y="834888"/>
                  <a:pt x="2367800" y="845490"/>
                  <a:pt x="2383703" y="866693"/>
                </a:cubicBezTo>
                <a:cubicBezTo>
                  <a:pt x="2416553" y="910493"/>
                  <a:pt x="2398186" y="889127"/>
                  <a:pt x="2439363" y="930303"/>
                </a:cubicBezTo>
                <a:lnTo>
                  <a:pt x="2463216" y="1001865"/>
                </a:lnTo>
                <a:cubicBezTo>
                  <a:pt x="2465866" y="1009816"/>
                  <a:pt x="2465932" y="1019174"/>
                  <a:pt x="2471168" y="1025719"/>
                </a:cubicBezTo>
                <a:lnTo>
                  <a:pt x="2502973" y="1065475"/>
                </a:lnTo>
                <a:cubicBezTo>
                  <a:pt x="2523390" y="1126723"/>
                  <a:pt x="2512651" y="1097619"/>
                  <a:pt x="2534778" y="1152939"/>
                </a:cubicBezTo>
                <a:cubicBezTo>
                  <a:pt x="2554263" y="1328308"/>
                  <a:pt x="2530431" y="1109469"/>
                  <a:pt x="2550681" y="1311966"/>
                </a:cubicBezTo>
                <a:cubicBezTo>
                  <a:pt x="2553069" y="1335847"/>
                  <a:pt x="2556522" y="1359619"/>
                  <a:pt x="2558632" y="1383527"/>
                </a:cubicBezTo>
                <a:cubicBezTo>
                  <a:pt x="2564475" y="1449742"/>
                  <a:pt x="2566290" y="1516351"/>
                  <a:pt x="2574535" y="1582310"/>
                </a:cubicBezTo>
                <a:cubicBezTo>
                  <a:pt x="2577185" y="1603513"/>
                  <a:pt x="2580551" y="1624639"/>
                  <a:pt x="2582486" y="1645920"/>
                </a:cubicBezTo>
                <a:cubicBezTo>
                  <a:pt x="2597114" y="1806829"/>
                  <a:pt x="2597795" y="1834611"/>
                  <a:pt x="2606340" y="1979875"/>
                </a:cubicBezTo>
                <a:cubicBezTo>
                  <a:pt x="2592904" y="2060488"/>
                  <a:pt x="2611732" y="2061522"/>
                  <a:pt x="2566583" y="2099145"/>
                </a:cubicBezTo>
                <a:cubicBezTo>
                  <a:pt x="2559242" y="2105263"/>
                  <a:pt x="2550680" y="2109746"/>
                  <a:pt x="2542729" y="2115047"/>
                </a:cubicBezTo>
                <a:cubicBezTo>
                  <a:pt x="2534778" y="2125649"/>
                  <a:pt x="2525451" y="2135347"/>
                  <a:pt x="2518876" y="2146853"/>
                </a:cubicBezTo>
                <a:cubicBezTo>
                  <a:pt x="2514718" y="2154130"/>
                  <a:pt x="2515573" y="2163733"/>
                  <a:pt x="2510924" y="2170706"/>
                </a:cubicBezTo>
                <a:cubicBezTo>
                  <a:pt x="2504686" y="2180062"/>
                  <a:pt x="2495021" y="2186609"/>
                  <a:pt x="2487070" y="2194560"/>
                </a:cubicBezTo>
                <a:cubicBezTo>
                  <a:pt x="2479570" y="2209562"/>
                  <a:pt x="2457302" y="2256134"/>
                  <a:pt x="2447314" y="2266122"/>
                </a:cubicBezTo>
                <a:cubicBezTo>
                  <a:pt x="2438933" y="2274503"/>
                  <a:pt x="2426111" y="2276724"/>
                  <a:pt x="2415509" y="2282025"/>
                </a:cubicBezTo>
                <a:cubicBezTo>
                  <a:pt x="2410757" y="2296279"/>
                  <a:pt x="2401478" y="2327861"/>
                  <a:pt x="2391655" y="2337684"/>
                </a:cubicBezTo>
                <a:cubicBezTo>
                  <a:pt x="2378140" y="2351199"/>
                  <a:pt x="2359034" y="2357755"/>
                  <a:pt x="2343947" y="2369489"/>
                </a:cubicBezTo>
                <a:cubicBezTo>
                  <a:pt x="2307613" y="2397748"/>
                  <a:pt x="2329597" y="2397781"/>
                  <a:pt x="2280336" y="2425148"/>
                </a:cubicBezTo>
                <a:cubicBezTo>
                  <a:pt x="2270783" y="2430455"/>
                  <a:pt x="2259133" y="2430449"/>
                  <a:pt x="2248531" y="2433099"/>
                </a:cubicBezTo>
                <a:cubicBezTo>
                  <a:pt x="2232628" y="2443701"/>
                  <a:pt x="2218955" y="2458861"/>
                  <a:pt x="2200823" y="2464905"/>
                </a:cubicBezTo>
                <a:cubicBezTo>
                  <a:pt x="2144881" y="2483552"/>
                  <a:pt x="2213942" y="2459283"/>
                  <a:pt x="2145164" y="2488759"/>
                </a:cubicBezTo>
                <a:cubicBezTo>
                  <a:pt x="2129196" y="2495602"/>
                  <a:pt x="2105642" y="2500627"/>
                  <a:pt x="2089505" y="2504661"/>
                </a:cubicBezTo>
                <a:cubicBezTo>
                  <a:pt x="2081554" y="2509962"/>
                  <a:pt x="2074435" y="2516800"/>
                  <a:pt x="2065651" y="2520564"/>
                </a:cubicBezTo>
                <a:cubicBezTo>
                  <a:pt x="2055607" y="2524869"/>
                  <a:pt x="2044353" y="2525513"/>
                  <a:pt x="2033846" y="2528515"/>
                </a:cubicBezTo>
                <a:cubicBezTo>
                  <a:pt x="2025787" y="2530817"/>
                  <a:pt x="2017943" y="2533816"/>
                  <a:pt x="2009992" y="2536466"/>
                </a:cubicBezTo>
                <a:cubicBezTo>
                  <a:pt x="2002041" y="2541767"/>
                  <a:pt x="1994922" y="2548605"/>
                  <a:pt x="1986138" y="2552369"/>
                </a:cubicBezTo>
                <a:cubicBezTo>
                  <a:pt x="1976094" y="2556674"/>
                  <a:pt x="1964840" y="2557318"/>
                  <a:pt x="1954333" y="2560320"/>
                </a:cubicBezTo>
                <a:cubicBezTo>
                  <a:pt x="1874484" y="2583135"/>
                  <a:pt x="1998100" y="2551367"/>
                  <a:pt x="1898674" y="2576223"/>
                </a:cubicBezTo>
                <a:cubicBezTo>
                  <a:pt x="1890723" y="2581524"/>
                  <a:pt x="1883641" y="2588451"/>
                  <a:pt x="1874820" y="2592126"/>
                </a:cubicBezTo>
                <a:cubicBezTo>
                  <a:pt x="1851610" y="2601797"/>
                  <a:pt x="1827112" y="2608028"/>
                  <a:pt x="1803258" y="2615979"/>
                </a:cubicBezTo>
                <a:lnTo>
                  <a:pt x="1755550" y="2631882"/>
                </a:lnTo>
                <a:cubicBezTo>
                  <a:pt x="1737694" y="2637834"/>
                  <a:pt x="1706206" y="2647810"/>
                  <a:pt x="1691940" y="2655736"/>
                </a:cubicBezTo>
                <a:cubicBezTo>
                  <a:pt x="1680356" y="2662172"/>
                  <a:pt x="1671988" y="2673663"/>
                  <a:pt x="1660135" y="2679590"/>
                </a:cubicBezTo>
                <a:cubicBezTo>
                  <a:pt x="1645142" y="2687087"/>
                  <a:pt x="1627420" y="2687997"/>
                  <a:pt x="1612427" y="2695493"/>
                </a:cubicBezTo>
                <a:cubicBezTo>
                  <a:pt x="1601825" y="2700794"/>
                  <a:pt x="1591627" y="2706993"/>
                  <a:pt x="1580622" y="2711395"/>
                </a:cubicBezTo>
                <a:cubicBezTo>
                  <a:pt x="1565058" y="2717621"/>
                  <a:pt x="1546862" y="2718000"/>
                  <a:pt x="1532914" y="2727298"/>
                </a:cubicBezTo>
                <a:cubicBezTo>
                  <a:pt x="1524963" y="2732599"/>
                  <a:pt x="1518126" y="2740178"/>
                  <a:pt x="1509060" y="2743200"/>
                </a:cubicBezTo>
                <a:cubicBezTo>
                  <a:pt x="1493765" y="2748298"/>
                  <a:pt x="1477214" y="2748268"/>
                  <a:pt x="1461352" y="2751152"/>
                </a:cubicBezTo>
                <a:cubicBezTo>
                  <a:pt x="1425528" y="2757666"/>
                  <a:pt x="1411376" y="2762368"/>
                  <a:pt x="1373888" y="2767054"/>
                </a:cubicBezTo>
                <a:cubicBezTo>
                  <a:pt x="1347457" y="2770358"/>
                  <a:pt x="1320849" y="2772064"/>
                  <a:pt x="1294375" y="2775006"/>
                </a:cubicBezTo>
                <a:cubicBezTo>
                  <a:pt x="1273137" y="2777366"/>
                  <a:pt x="1252125" y="2782372"/>
                  <a:pt x="1230764" y="2782957"/>
                </a:cubicBezTo>
                <a:cubicBezTo>
                  <a:pt x="1058530" y="2787676"/>
                  <a:pt x="886207" y="2788258"/>
                  <a:pt x="713929" y="2790908"/>
                </a:cubicBezTo>
                <a:cubicBezTo>
                  <a:pt x="700677" y="2785607"/>
                  <a:pt x="686650" y="2781937"/>
                  <a:pt x="674173" y="2775006"/>
                </a:cubicBezTo>
                <a:cubicBezTo>
                  <a:pt x="662589" y="2768570"/>
                  <a:pt x="654221" y="2757079"/>
                  <a:pt x="642368" y="2751152"/>
                </a:cubicBezTo>
                <a:cubicBezTo>
                  <a:pt x="632594" y="2746265"/>
                  <a:pt x="620709" y="2747259"/>
                  <a:pt x="610563" y="2743200"/>
                </a:cubicBezTo>
                <a:cubicBezTo>
                  <a:pt x="539117" y="2714621"/>
                  <a:pt x="585813" y="2729451"/>
                  <a:pt x="539001" y="2703444"/>
                </a:cubicBezTo>
                <a:cubicBezTo>
                  <a:pt x="499614" y="2681562"/>
                  <a:pt x="455777" y="2666868"/>
                  <a:pt x="419731" y="2639833"/>
                </a:cubicBezTo>
                <a:cubicBezTo>
                  <a:pt x="364618" y="2598498"/>
                  <a:pt x="364342" y="2596236"/>
                  <a:pt x="276608" y="2552369"/>
                </a:cubicBezTo>
                <a:cubicBezTo>
                  <a:pt x="260705" y="2544418"/>
                  <a:pt x="243694" y="2538377"/>
                  <a:pt x="228900" y="2528515"/>
                </a:cubicBezTo>
                <a:cubicBezTo>
                  <a:pt x="169340" y="2488808"/>
                  <a:pt x="237910" y="2515615"/>
                  <a:pt x="181192" y="2496710"/>
                </a:cubicBezTo>
                <a:cubicBezTo>
                  <a:pt x="167940" y="2486108"/>
                  <a:pt x="153436" y="2476905"/>
                  <a:pt x="141436" y="2464905"/>
                </a:cubicBezTo>
                <a:cubicBezTo>
                  <a:pt x="71675" y="2395144"/>
                  <a:pt x="197670" y="2495155"/>
                  <a:pt x="93728" y="2417197"/>
                </a:cubicBezTo>
                <a:cubicBezTo>
                  <a:pt x="85777" y="2403945"/>
                  <a:pt x="78231" y="2390440"/>
                  <a:pt x="69874" y="2377440"/>
                </a:cubicBezTo>
                <a:cubicBezTo>
                  <a:pt x="54371" y="2353325"/>
                  <a:pt x="32813" y="2332497"/>
                  <a:pt x="22166" y="2305879"/>
                </a:cubicBezTo>
                <a:lnTo>
                  <a:pt x="6263" y="2266122"/>
                </a:lnTo>
                <a:cubicBezTo>
                  <a:pt x="11432" y="2147238"/>
                  <a:pt x="0" y="2129021"/>
                  <a:pt x="22166" y="2051437"/>
                </a:cubicBezTo>
                <a:cubicBezTo>
                  <a:pt x="24468" y="2043378"/>
                  <a:pt x="26369" y="2035080"/>
                  <a:pt x="30117" y="2027583"/>
                </a:cubicBezTo>
                <a:cubicBezTo>
                  <a:pt x="34391" y="2019036"/>
                  <a:pt x="40719" y="2011680"/>
                  <a:pt x="46020" y="2003729"/>
                </a:cubicBezTo>
                <a:cubicBezTo>
                  <a:pt x="80014" y="1867759"/>
                  <a:pt x="40941" y="2004500"/>
                  <a:pt x="85776" y="1892411"/>
                </a:cubicBezTo>
                <a:cubicBezTo>
                  <a:pt x="111447" y="1828232"/>
                  <a:pt x="74198" y="1889902"/>
                  <a:pt x="109630" y="1836752"/>
                </a:cubicBezTo>
                <a:cubicBezTo>
                  <a:pt x="124290" y="1778115"/>
                  <a:pt x="108537" y="1831349"/>
                  <a:pt x="133484" y="1773141"/>
                </a:cubicBezTo>
                <a:cubicBezTo>
                  <a:pt x="136786" y="1765437"/>
                  <a:pt x="138493" y="1757135"/>
                  <a:pt x="141436" y="1749287"/>
                </a:cubicBezTo>
                <a:cubicBezTo>
                  <a:pt x="146448" y="1735923"/>
                  <a:pt x="152327" y="1722895"/>
                  <a:pt x="157338" y="1709531"/>
                </a:cubicBezTo>
                <a:cubicBezTo>
                  <a:pt x="173201" y="1667227"/>
                  <a:pt x="158304" y="1691695"/>
                  <a:pt x="189143" y="1630018"/>
                </a:cubicBezTo>
                <a:cubicBezTo>
                  <a:pt x="193417" y="1621471"/>
                  <a:pt x="199745" y="1614115"/>
                  <a:pt x="205046" y="1606164"/>
                </a:cubicBezTo>
                <a:cubicBezTo>
                  <a:pt x="225198" y="1324029"/>
                  <a:pt x="201796" y="1714195"/>
                  <a:pt x="197095" y="1168842"/>
                </a:cubicBezTo>
                <a:cubicBezTo>
                  <a:pt x="195381" y="970049"/>
                  <a:pt x="200078" y="771232"/>
                  <a:pt x="205046" y="572494"/>
                </a:cubicBezTo>
                <a:cubicBezTo>
                  <a:pt x="205504" y="554186"/>
                  <a:pt x="217511" y="519841"/>
                  <a:pt x="220949" y="500933"/>
                </a:cubicBezTo>
                <a:cubicBezTo>
                  <a:pt x="224302" y="482494"/>
                  <a:pt x="223969" y="463354"/>
                  <a:pt x="228900" y="445273"/>
                </a:cubicBezTo>
                <a:cubicBezTo>
                  <a:pt x="238221" y="411097"/>
                  <a:pt x="234687" y="413468"/>
                  <a:pt x="252754" y="413468"/>
                </a:cubicBezTo>
              </a:path>
            </a:pathLst>
          </a:cu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98" name="TextBox 10"/>
          <p:cNvSpPr txBox="1">
            <a:spLocks noChangeArrowheads="1"/>
          </p:cNvSpPr>
          <p:nvPr/>
        </p:nvSpPr>
        <p:spPr bwMode="auto">
          <a:xfrm>
            <a:off x="457200" y="2276475"/>
            <a:ext cx="198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latin typeface="Times New Roman" pitchFamily="18" charset="0"/>
              </a:rPr>
              <a:t>Source population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latin typeface="Times New Roman" pitchFamily="18" charset="0"/>
            </a:endParaRPr>
          </a:p>
        </p:txBody>
      </p:sp>
      <p:sp>
        <p:nvSpPr>
          <p:cNvPr id="33799" name="TextBox 12"/>
          <p:cNvSpPr txBox="1">
            <a:spLocks noChangeArrowheads="1"/>
          </p:cNvSpPr>
          <p:nvPr/>
        </p:nvSpPr>
        <p:spPr bwMode="auto">
          <a:xfrm>
            <a:off x="5600700" y="20574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latin typeface="Times New Roman" pitchFamily="18" charset="0"/>
              </a:rPr>
              <a:t>Sink population</a:t>
            </a:r>
          </a:p>
        </p:txBody>
      </p:sp>
      <p:pic>
        <p:nvPicPr>
          <p:cNvPr id="33800" name="Picture 4" descr="http://upload.wikimedia.org/wikipedia/en/f/f9/Holbrookia_macul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8" descr="http://www.cpluhna.nau.edu/images/pinyonjuniper86r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286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6" descr="http://parkerlab.bio.uci.edu/pictures/photography%20pictures/White%20Sands_lonely%20yu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21336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4" descr="http://upload.wikimedia.org/wikipedia/en/f/f9/Holbrookia_macula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1066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2" descr="Bleached Earless Lizard (Holbrookia maculata ruthveni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0"/>
            <a:ext cx="1066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4" descr="http://upload.wikimedia.org/wikipedia/en/f/f9/Holbrookia_macula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81600"/>
            <a:ext cx="1066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4" descr="http://upload.wikimedia.org/wikipedia/en/f/f9/Holbrookia_macula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57800"/>
            <a:ext cx="1066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4" descr="http://upload.wikimedia.org/wikipedia/en/f/f9/Holbrookia_macula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1066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Why can range not always expand through adaptation?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Reason 2: Gene flow swamps adaptation</a:t>
            </a: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914400" y="15240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Because the ancestral source population has a vastly greater population density, genes flow primarily from source to sink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The consequence of this is that adaptation to the sink is swamped</a:t>
            </a:r>
          </a:p>
        </p:txBody>
      </p:sp>
      <p:pic>
        <p:nvPicPr>
          <p:cNvPr id="34820" name="Picture 5" descr="FitScap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3810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2222500" y="5283200"/>
            <a:ext cx="1447800" cy="584200"/>
          </a:xfrm>
          <a:custGeom>
            <a:avLst/>
            <a:gdLst>
              <a:gd name="connsiteX0" fmla="*/ 0 w 1447800"/>
              <a:gd name="connsiteY0" fmla="*/ 584200 h 584200"/>
              <a:gd name="connsiteX1" fmla="*/ 901700 w 1447800"/>
              <a:gd name="connsiteY1" fmla="*/ 368300 h 584200"/>
              <a:gd name="connsiteX2" fmla="*/ 1447800 w 1447800"/>
              <a:gd name="connsiteY2" fmla="*/ 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584200">
                <a:moveTo>
                  <a:pt x="0" y="584200"/>
                </a:moveTo>
                <a:cubicBezTo>
                  <a:pt x="330200" y="524933"/>
                  <a:pt x="660400" y="465667"/>
                  <a:pt x="901700" y="368300"/>
                </a:cubicBezTo>
                <a:cubicBezTo>
                  <a:pt x="1143000" y="270933"/>
                  <a:pt x="1295400" y="135466"/>
                  <a:pt x="1447800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762000" y="5907088"/>
            <a:ext cx="2667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itchFamily="18" charset="0"/>
              </a:rPr>
              <a:t>Optimum phenotype in source population</a:t>
            </a:r>
          </a:p>
        </p:txBody>
      </p:sp>
      <p:sp>
        <p:nvSpPr>
          <p:cNvPr id="8" name="Freeform 7"/>
          <p:cNvSpPr/>
          <p:nvPr/>
        </p:nvSpPr>
        <p:spPr>
          <a:xfrm flipH="1">
            <a:off x="4800600" y="5283200"/>
            <a:ext cx="1447800" cy="584200"/>
          </a:xfrm>
          <a:custGeom>
            <a:avLst/>
            <a:gdLst>
              <a:gd name="connsiteX0" fmla="*/ 0 w 1447800"/>
              <a:gd name="connsiteY0" fmla="*/ 584200 h 584200"/>
              <a:gd name="connsiteX1" fmla="*/ 901700 w 1447800"/>
              <a:gd name="connsiteY1" fmla="*/ 368300 h 584200"/>
              <a:gd name="connsiteX2" fmla="*/ 1447800 w 1447800"/>
              <a:gd name="connsiteY2" fmla="*/ 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584200">
                <a:moveTo>
                  <a:pt x="0" y="584200"/>
                </a:moveTo>
                <a:cubicBezTo>
                  <a:pt x="330200" y="524933"/>
                  <a:pt x="660400" y="465667"/>
                  <a:pt x="901700" y="368300"/>
                </a:cubicBezTo>
                <a:cubicBezTo>
                  <a:pt x="1143000" y="270933"/>
                  <a:pt x="1295400" y="135466"/>
                  <a:pt x="1447800" y="0"/>
                </a:cubicBezTo>
              </a:path>
            </a:pathLst>
          </a:custGeom>
          <a:ln w="38100">
            <a:solidFill>
              <a:srgbClr val="503B8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16500" y="5907088"/>
            <a:ext cx="2667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Optimum phenotype in sink population</a:t>
            </a:r>
          </a:p>
        </p:txBody>
      </p:sp>
      <p:sp>
        <p:nvSpPr>
          <p:cNvPr id="34825" name="TextBox 9"/>
          <p:cNvSpPr txBox="1">
            <a:spLocks noChangeArrowheads="1"/>
          </p:cNvSpPr>
          <p:nvPr/>
        </p:nvSpPr>
        <p:spPr bwMode="auto">
          <a:xfrm>
            <a:off x="3263900" y="2997200"/>
            <a:ext cx="884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Source </a:t>
            </a:r>
          </a:p>
        </p:txBody>
      </p:sp>
      <p:sp>
        <p:nvSpPr>
          <p:cNvPr id="34826" name="TextBox 10"/>
          <p:cNvSpPr txBox="1">
            <a:spLocks noChangeArrowheads="1"/>
          </p:cNvSpPr>
          <p:nvPr/>
        </p:nvSpPr>
        <p:spPr bwMode="auto">
          <a:xfrm>
            <a:off x="4445000" y="3009900"/>
            <a:ext cx="665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Sink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Why can range not always expand through adaptation?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Reason 2: Gene flow swamps adaptation</a:t>
            </a:r>
          </a:p>
        </p:txBody>
      </p:sp>
      <p:pic>
        <p:nvPicPr>
          <p:cNvPr id="35843" name="Picture 6" descr="Sour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62300"/>
            <a:ext cx="3810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7" descr="Sin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62300"/>
            <a:ext cx="3810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 rot="8140039">
            <a:off x="1522413" y="2898775"/>
            <a:ext cx="1447800" cy="584200"/>
          </a:xfrm>
          <a:custGeom>
            <a:avLst/>
            <a:gdLst>
              <a:gd name="connsiteX0" fmla="*/ 0 w 1447800"/>
              <a:gd name="connsiteY0" fmla="*/ 584200 h 584200"/>
              <a:gd name="connsiteX1" fmla="*/ 901700 w 1447800"/>
              <a:gd name="connsiteY1" fmla="*/ 368300 h 584200"/>
              <a:gd name="connsiteX2" fmla="*/ 1447800 w 1447800"/>
              <a:gd name="connsiteY2" fmla="*/ 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584200">
                <a:moveTo>
                  <a:pt x="0" y="584200"/>
                </a:moveTo>
                <a:cubicBezTo>
                  <a:pt x="330200" y="524933"/>
                  <a:pt x="660400" y="465667"/>
                  <a:pt x="901700" y="368300"/>
                </a:cubicBezTo>
                <a:cubicBezTo>
                  <a:pt x="1143000" y="270933"/>
                  <a:pt x="1295400" y="135466"/>
                  <a:pt x="1447800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6" name="TextBox 10"/>
          <p:cNvSpPr txBox="1">
            <a:spLocks noChangeArrowheads="1"/>
          </p:cNvSpPr>
          <p:nvPr/>
        </p:nvSpPr>
        <p:spPr bwMode="auto">
          <a:xfrm>
            <a:off x="990600" y="1790700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itchFamily="18" charset="0"/>
              </a:rPr>
              <a:t>Optimum phenotype in source population</a:t>
            </a:r>
          </a:p>
        </p:txBody>
      </p:sp>
      <p:sp>
        <p:nvSpPr>
          <p:cNvPr id="12" name="Freeform 11"/>
          <p:cNvSpPr/>
          <p:nvPr/>
        </p:nvSpPr>
        <p:spPr>
          <a:xfrm rot="15901913" flipH="1">
            <a:off x="6716713" y="2968625"/>
            <a:ext cx="1447800" cy="584200"/>
          </a:xfrm>
          <a:custGeom>
            <a:avLst/>
            <a:gdLst>
              <a:gd name="connsiteX0" fmla="*/ 0 w 1447800"/>
              <a:gd name="connsiteY0" fmla="*/ 584200 h 584200"/>
              <a:gd name="connsiteX1" fmla="*/ 901700 w 1447800"/>
              <a:gd name="connsiteY1" fmla="*/ 368300 h 584200"/>
              <a:gd name="connsiteX2" fmla="*/ 1447800 w 1447800"/>
              <a:gd name="connsiteY2" fmla="*/ 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584200">
                <a:moveTo>
                  <a:pt x="0" y="584200"/>
                </a:moveTo>
                <a:cubicBezTo>
                  <a:pt x="330200" y="524933"/>
                  <a:pt x="660400" y="465667"/>
                  <a:pt x="901700" y="368300"/>
                </a:cubicBezTo>
                <a:cubicBezTo>
                  <a:pt x="1143000" y="270933"/>
                  <a:pt x="1295400" y="135466"/>
                  <a:pt x="1447800" y="0"/>
                </a:cubicBezTo>
              </a:path>
            </a:pathLst>
          </a:custGeom>
          <a:ln w="38100">
            <a:solidFill>
              <a:srgbClr val="503B8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67400" y="1790700"/>
            <a:ext cx="2667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Optimum phenotype in sink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Why can range not always expand through adaptation?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Reason 3: Speciation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685800" y="1524000"/>
            <a:ext cx="7772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Even if a species has sufficient genetic variation and local adaptation is not swamped by gene flow, adapting to new habitats/niches may lead to the formation of a new species rather than a broader niche!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600" y="3276600"/>
            <a:ext cx="3048000" cy="2971800"/>
          </a:xfrm>
          <a:prstGeom prst="roundRect">
            <a:avLst/>
          </a:prstGeom>
          <a:noFill/>
          <a:ln w="38100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181600" y="3276600"/>
            <a:ext cx="3352800" cy="2971800"/>
          </a:xfrm>
          <a:prstGeom prst="roundRect">
            <a:avLst/>
          </a:prstGeom>
          <a:noFill/>
          <a:ln w="38100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1268413" y="2819400"/>
            <a:ext cx="1627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Current Habitat</a:t>
            </a:r>
          </a:p>
        </p:txBody>
      </p:sp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6075363" y="2819400"/>
            <a:ext cx="154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Novel Habitat</a:t>
            </a:r>
          </a:p>
        </p:txBody>
      </p:sp>
      <p:sp>
        <p:nvSpPr>
          <p:cNvPr id="36872" name="TextBox 7"/>
          <p:cNvSpPr txBox="1">
            <a:spLocks noChangeArrowheads="1"/>
          </p:cNvSpPr>
          <p:nvPr/>
        </p:nvSpPr>
        <p:spPr bwMode="auto">
          <a:xfrm>
            <a:off x="914400" y="3810000"/>
            <a:ext cx="2425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Hot climate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Favors early flowering</a:t>
            </a:r>
          </a:p>
        </p:txBody>
      </p:sp>
      <p:sp>
        <p:nvSpPr>
          <p:cNvPr id="36873" name="TextBox 8"/>
          <p:cNvSpPr txBox="1">
            <a:spLocks noChangeArrowheads="1"/>
          </p:cNvSpPr>
          <p:nvPr/>
        </p:nvSpPr>
        <p:spPr bwMode="auto">
          <a:xfrm>
            <a:off x="5422900" y="3810000"/>
            <a:ext cx="22971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Cool climate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Favors late flowering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Why can range not always expand through adaptation?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Reason 3: Speciation</a:t>
            </a:r>
          </a:p>
        </p:txBody>
      </p:sp>
      <p:pic>
        <p:nvPicPr>
          <p:cNvPr id="37891" name="Picture 6" descr="http://www.plant-identification.co.uk/images/gramineae/anthoxanthum-odoratum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20888"/>
            <a:ext cx="31718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685800" y="4992688"/>
            <a:ext cx="2486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Sweet Vernal Grass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</a:rPr>
              <a:t>Anthoxanthum odoratum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3886200" y="25146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Studied populations of </a:t>
            </a:r>
            <a:r>
              <a:rPr lang="en-US" altLang="en-US" sz="1800" i="1">
                <a:latin typeface="Times New Roman" pitchFamily="18" charset="0"/>
              </a:rPr>
              <a:t>A. odoratum </a:t>
            </a:r>
            <a:r>
              <a:rPr lang="en-US" altLang="en-US" sz="1800">
                <a:latin typeface="Times New Roman" pitchFamily="18" charset="0"/>
              </a:rPr>
              <a:t>growing on tailings of the Trelogan Mine, UK and adjacent populations not on tailings</a:t>
            </a: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3962400" y="1828800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J. Antanovics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Why can range not always expand through adaptation?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Reason 3: Speciation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200400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3733800" y="1981200"/>
            <a:ext cx="5181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Plants on mine tailings flower significantly earlier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This difference in flowering time results in a 43% reduction inter-population mating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Suggests that adaptation and range expansion is causing speciation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Hypothesis 1: Dispersal limitation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6000" r="39166" b="17999"/>
          <a:stretch>
            <a:fillRect/>
          </a:stretch>
        </p:blipFill>
        <p:spPr bwMode="auto">
          <a:xfrm>
            <a:off x="685800" y="1066800"/>
            <a:ext cx="7696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5229225" y="2854325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imes New Roman" pitchFamily="18" charset="0"/>
              </a:rPr>
              <a:t>New species forms here</a:t>
            </a:r>
          </a:p>
        </p:txBody>
      </p:sp>
      <p:sp>
        <p:nvSpPr>
          <p:cNvPr id="8" name="Freeform 7"/>
          <p:cNvSpPr/>
          <p:nvPr/>
        </p:nvSpPr>
        <p:spPr>
          <a:xfrm rot="1357622" flipH="1">
            <a:off x="5110163" y="3475038"/>
            <a:ext cx="592137" cy="917575"/>
          </a:xfrm>
          <a:custGeom>
            <a:avLst/>
            <a:gdLst>
              <a:gd name="connsiteX0" fmla="*/ 445273 w 662608"/>
              <a:gd name="connsiteY0" fmla="*/ 0 h 1105232"/>
              <a:gd name="connsiteX1" fmla="*/ 588396 w 662608"/>
              <a:gd name="connsiteY1" fmla="*/ 707666 h 1105232"/>
              <a:gd name="connsiteX2" fmla="*/ 0 w 662608"/>
              <a:gd name="connsiteY2" fmla="*/ 1105232 h 110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2608" h="1105232">
                <a:moveTo>
                  <a:pt x="445273" y="0"/>
                </a:moveTo>
                <a:cubicBezTo>
                  <a:pt x="553940" y="261730"/>
                  <a:pt x="662608" y="523461"/>
                  <a:pt x="588396" y="707666"/>
                </a:cubicBezTo>
                <a:cubicBezTo>
                  <a:pt x="514184" y="891871"/>
                  <a:pt x="0" y="1105232"/>
                  <a:pt x="0" y="1105232"/>
                </a:cubicBezTo>
              </a:path>
            </a:pathLst>
          </a:custGeom>
          <a:ln w="34925">
            <a:solidFill>
              <a:srgbClr val="FF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6" name="TextBox 10"/>
          <p:cNvSpPr txBox="1">
            <a:spLocks noChangeArrowheads="1"/>
          </p:cNvSpPr>
          <p:nvPr/>
        </p:nvSpPr>
        <p:spPr bwMode="auto">
          <a:xfrm>
            <a:off x="5029200" y="4643438"/>
            <a:ext cx="121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imes New Roman" pitchFamily="18" charset="0"/>
              </a:rPr>
              <a:t>Can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imes New Roman" pitchFamily="18" charset="0"/>
              </a:rPr>
              <a:t>colonize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imes New Roman" pitchFamily="18" charset="0"/>
              </a:rPr>
              <a:t>here</a:t>
            </a:r>
          </a:p>
        </p:txBody>
      </p:sp>
      <p:sp>
        <p:nvSpPr>
          <p:cNvPr id="12" name="Freeform 11"/>
          <p:cNvSpPr/>
          <p:nvPr/>
        </p:nvSpPr>
        <p:spPr>
          <a:xfrm>
            <a:off x="4960938" y="1749425"/>
            <a:ext cx="1328737" cy="2136775"/>
          </a:xfrm>
          <a:custGeom>
            <a:avLst/>
            <a:gdLst>
              <a:gd name="connsiteX0" fmla="*/ 286247 w 1327868"/>
              <a:gd name="connsiteY0" fmla="*/ 1661823 h 2218414"/>
              <a:gd name="connsiteX1" fmla="*/ 302149 w 1327868"/>
              <a:gd name="connsiteY1" fmla="*/ 1630017 h 2218414"/>
              <a:gd name="connsiteX2" fmla="*/ 310101 w 1327868"/>
              <a:gd name="connsiteY2" fmla="*/ 1606163 h 2218414"/>
              <a:gd name="connsiteX3" fmla="*/ 341906 w 1327868"/>
              <a:gd name="connsiteY3" fmla="*/ 1542553 h 2218414"/>
              <a:gd name="connsiteX4" fmla="*/ 349857 w 1327868"/>
              <a:gd name="connsiteY4" fmla="*/ 1518699 h 2218414"/>
              <a:gd name="connsiteX5" fmla="*/ 365760 w 1327868"/>
              <a:gd name="connsiteY5" fmla="*/ 1486894 h 2218414"/>
              <a:gd name="connsiteX6" fmla="*/ 373711 w 1327868"/>
              <a:gd name="connsiteY6" fmla="*/ 1463040 h 2218414"/>
              <a:gd name="connsiteX7" fmla="*/ 389614 w 1327868"/>
              <a:gd name="connsiteY7" fmla="*/ 1431235 h 2218414"/>
              <a:gd name="connsiteX8" fmla="*/ 405516 w 1327868"/>
              <a:gd name="connsiteY8" fmla="*/ 1383527 h 2218414"/>
              <a:gd name="connsiteX9" fmla="*/ 421419 w 1327868"/>
              <a:gd name="connsiteY9" fmla="*/ 1335819 h 2218414"/>
              <a:gd name="connsiteX10" fmla="*/ 429370 w 1327868"/>
              <a:gd name="connsiteY10" fmla="*/ 1311965 h 2218414"/>
              <a:gd name="connsiteX11" fmla="*/ 437322 w 1327868"/>
              <a:gd name="connsiteY11" fmla="*/ 1280160 h 2218414"/>
              <a:gd name="connsiteX12" fmla="*/ 405516 w 1327868"/>
              <a:gd name="connsiteY12" fmla="*/ 993913 h 2218414"/>
              <a:gd name="connsiteX13" fmla="*/ 389614 w 1327868"/>
              <a:gd name="connsiteY13" fmla="*/ 858741 h 2218414"/>
              <a:gd name="connsiteX14" fmla="*/ 357809 w 1327868"/>
              <a:gd name="connsiteY14" fmla="*/ 771276 h 2218414"/>
              <a:gd name="connsiteX15" fmla="*/ 341906 w 1327868"/>
              <a:gd name="connsiteY15" fmla="*/ 739471 h 2218414"/>
              <a:gd name="connsiteX16" fmla="*/ 326003 w 1327868"/>
              <a:gd name="connsiteY16" fmla="*/ 691763 h 2218414"/>
              <a:gd name="connsiteX17" fmla="*/ 294198 w 1327868"/>
              <a:gd name="connsiteY17" fmla="*/ 628153 h 2218414"/>
              <a:gd name="connsiteX18" fmla="*/ 262393 w 1327868"/>
              <a:gd name="connsiteY18" fmla="*/ 572494 h 2218414"/>
              <a:gd name="connsiteX19" fmla="*/ 270344 w 1327868"/>
              <a:gd name="connsiteY19" fmla="*/ 477078 h 2218414"/>
              <a:gd name="connsiteX20" fmla="*/ 278296 w 1327868"/>
              <a:gd name="connsiteY20" fmla="*/ 445273 h 2218414"/>
              <a:gd name="connsiteX21" fmla="*/ 357809 w 1327868"/>
              <a:gd name="connsiteY21" fmla="*/ 397565 h 2218414"/>
              <a:gd name="connsiteX22" fmla="*/ 381663 w 1327868"/>
              <a:gd name="connsiteY22" fmla="*/ 381663 h 2218414"/>
              <a:gd name="connsiteX23" fmla="*/ 461176 w 1327868"/>
              <a:gd name="connsiteY23" fmla="*/ 389614 h 2218414"/>
              <a:gd name="connsiteX24" fmla="*/ 508883 w 1327868"/>
              <a:gd name="connsiteY24" fmla="*/ 413468 h 2218414"/>
              <a:gd name="connsiteX25" fmla="*/ 532737 w 1327868"/>
              <a:gd name="connsiteY25" fmla="*/ 421419 h 2218414"/>
              <a:gd name="connsiteX26" fmla="*/ 580445 w 1327868"/>
              <a:gd name="connsiteY26" fmla="*/ 445273 h 2218414"/>
              <a:gd name="connsiteX27" fmla="*/ 628153 w 1327868"/>
              <a:gd name="connsiteY27" fmla="*/ 413468 h 2218414"/>
              <a:gd name="connsiteX28" fmla="*/ 644056 w 1327868"/>
              <a:gd name="connsiteY28" fmla="*/ 310101 h 2218414"/>
              <a:gd name="connsiteX29" fmla="*/ 652007 w 1327868"/>
              <a:gd name="connsiteY29" fmla="*/ 79513 h 2218414"/>
              <a:gd name="connsiteX30" fmla="*/ 691763 w 1327868"/>
              <a:gd name="connsiteY30" fmla="*/ 0 h 2218414"/>
              <a:gd name="connsiteX31" fmla="*/ 723569 w 1327868"/>
              <a:gd name="connsiteY31" fmla="*/ 7951 h 2218414"/>
              <a:gd name="connsiteX32" fmla="*/ 755374 w 1327868"/>
              <a:gd name="connsiteY32" fmla="*/ 55659 h 2218414"/>
              <a:gd name="connsiteX33" fmla="*/ 779228 w 1327868"/>
              <a:gd name="connsiteY33" fmla="*/ 127221 h 2218414"/>
              <a:gd name="connsiteX34" fmla="*/ 803082 w 1327868"/>
              <a:gd name="connsiteY34" fmla="*/ 174929 h 2218414"/>
              <a:gd name="connsiteX35" fmla="*/ 826936 w 1327868"/>
              <a:gd name="connsiteY35" fmla="*/ 190831 h 2218414"/>
              <a:gd name="connsiteX36" fmla="*/ 866692 w 1327868"/>
              <a:gd name="connsiteY36" fmla="*/ 222636 h 2218414"/>
              <a:gd name="connsiteX37" fmla="*/ 890546 w 1327868"/>
              <a:gd name="connsiteY37" fmla="*/ 238539 h 2218414"/>
              <a:gd name="connsiteX38" fmla="*/ 938254 w 1327868"/>
              <a:gd name="connsiteY38" fmla="*/ 254442 h 2218414"/>
              <a:gd name="connsiteX39" fmla="*/ 962108 w 1327868"/>
              <a:gd name="connsiteY39" fmla="*/ 262393 h 2218414"/>
              <a:gd name="connsiteX40" fmla="*/ 1009816 w 1327868"/>
              <a:gd name="connsiteY40" fmla="*/ 294198 h 2218414"/>
              <a:gd name="connsiteX41" fmla="*/ 1057523 w 1327868"/>
              <a:gd name="connsiteY41" fmla="*/ 318052 h 2218414"/>
              <a:gd name="connsiteX42" fmla="*/ 1057523 w 1327868"/>
              <a:gd name="connsiteY42" fmla="*/ 604299 h 2218414"/>
              <a:gd name="connsiteX43" fmla="*/ 1065475 w 1327868"/>
              <a:gd name="connsiteY43" fmla="*/ 747423 h 2218414"/>
              <a:gd name="connsiteX44" fmla="*/ 1089329 w 1327868"/>
              <a:gd name="connsiteY44" fmla="*/ 826936 h 2218414"/>
              <a:gd name="connsiteX45" fmla="*/ 1129085 w 1327868"/>
              <a:gd name="connsiteY45" fmla="*/ 898497 h 2218414"/>
              <a:gd name="connsiteX46" fmla="*/ 1144988 w 1327868"/>
              <a:gd name="connsiteY46" fmla="*/ 922351 h 2218414"/>
              <a:gd name="connsiteX47" fmla="*/ 1184744 w 1327868"/>
              <a:gd name="connsiteY47" fmla="*/ 993913 h 2218414"/>
              <a:gd name="connsiteX48" fmla="*/ 1200647 w 1327868"/>
              <a:gd name="connsiteY48" fmla="*/ 1017767 h 2218414"/>
              <a:gd name="connsiteX49" fmla="*/ 1224501 w 1327868"/>
              <a:gd name="connsiteY49" fmla="*/ 1065475 h 2218414"/>
              <a:gd name="connsiteX50" fmla="*/ 1240403 w 1327868"/>
              <a:gd name="connsiteY50" fmla="*/ 1113183 h 2218414"/>
              <a:gd name="connsiteX51" fmla="*/ 1256306 w 1327868"/>
              <a:gd name="connsiteY51" fmla="*/ 1144988 h 2218414"/>
              <a:gd name="connsiteX52" fmla="*/ 1264257 w 1327868"/>
              <a:gd name="connsiteY52" fmla="*/ 1168842 h 2218414"/>
              <a:gd name="connsiteX53" fmla="*/ 1280160 w 1327868"/>
              <a:gd name="connsiteY53" fmla="*/ 1192696 h 2218414"/>
              <a:gd name="connsiteX54" fmla="*/ 1311965 w 1327868"/>
              <a:gd name="connsiteY54" fmla="*/ 1288111 h 2218414"/>
              <a:gd name="connsiteX55" fmla="*/ 1319916 w 1327868"/>
              <a:gd name="connsiteY55" fmla="*/ 1311965 h 2218414"/>
              <a:gd name="connsiteX56" fmla="*/ 1327868 w 1327868"/>
              <a:gd name="connsiteY56" fmla="*/ 1335819 h 2218414"/>
              <a:gd name="connsiteX57" fmla="*/ 1311965 w 1327868"/>
              <a:gd name="connsiteY57" fmla="*/ 1470991 h 2218414"/>
              <a:gd name="connsiteX58" fmla="*/ 1296063 w 1327868"/>
              <a:gd name="connsiteY58" fmla="*/ 1502796 h 2218414"/>
              <a:gd name="connsiteX59" fmla="*/ 1264257 w 1327868"/>
              <a:gd name="connsiteY59" fmla="*/ 1590261 h 2218414"/>
              <a:gd name="connsiteX60" fmla="*/ 1232452 w 1327868"/>
              <a:gd name="connsiteY60" fmla="*/ 1900362 h 2218414"/>
              <a:gd name="connsiteX61" fmla="*/ 1216549 w 1327868"/>
              <a:gd name="connsiteY61" fmla="*/ 1932167 h 2218414"/>
              <a:gd name="connsiteX62" fmla="*/ 1184744 w 1327868"/>
              <a:gd name="connsiteY62" fmla="*/ 1979875 h 2218414"/>
              <a:gd name="connsiteX63" fmla="*/ 1168842 w 1327868"/>
              <a:gd name="connsiteY63" fmla="*/ 2003729 h 2218414"/>
              <a:gd name="connsiteX64" fmla="*/ 1137036 w 1327868"/>
              <a:gd name="connsiteY64" fmla="*/ 2019631 h 2218414"/>
              <a:gd name="connsiteX65" fmla="*/ 1089329 w 1327868"/>
              <a:gd name="connsiteY65" fmla="*/ 2051436 h 2218414"/>
              <a:gd name="connsiteX66" fmla="*/ 1025718 w 1327868"/>
              <a:gd name="connsiteY66" fmla="*/ 2083242 h 2218414"/>
              <a:gd name="connsiteX67" fmla="*/ 962108 w 1327868"/>
              <a:gd name="connsiteY67" fmla="*/ 2099144 h 2218414"/>
              <a:gd name="connsiteX68" fmla="*/ 675861 w 1327868"/>
              <a:gd name="connsiteY68" fmla="*/ 2115047 h 2218414"/>
              <a:gd name="connsiteX69" fmla="*/ 628153 w 1327868"/>
              <a:gd name="connsiteY69" fmla="*/ 2146852 h 2218414"/>
              <a:gd name="connsiteX70" fmla="*/ 516835 w 1327868"/>
              <a:gd name="connsiteY70" fmla="*/ 2194560 h 2218414"/>
              <a:gd name="connsiteX71" fmla="*/ 469127 w 1327868"/>
              <a:gd name="connsiteY71" fmla="*/ 2210463 h 2218414"/>
              <a:gd name="connsiteX72" fmla="*/ 445273 w 1327868"/>
              <a:gd name="connsiteY72" fmla="*/ 2218414 h 2218414"/>
              <a:gd name="connsiteX73" fmla="*/ 373711 w 1327868"/>
              <a:gd name="connsiteY73" fmla="*/ 2202511 h 2218414"/>
              <a:gd name="connsiteX74" fmla="*/ 326003 w 1327868"/>
              <a:gd name="connsiteY74" fmla="*/ 2170706 h 2218414"/>
              <a:gd name="connsiteX75" fmla="*/ 270344 w 1327868"/>
              <a:gd name="connsiteY75" fmla="*/ 2138901 h 2218414"/>
              <a:gd name="connsiteX76" fmla="*/ 238539 w 1327868"/>
              <a:gd name="connsiteY76" fmla="*/ 2083242 h 2218414"/>
              <a:gd name="connsiteX77" fmla="*/ 222636 w 1327868"/>
              <a:gd name="connsiteY77" fmla="*/ 1987826 h 2218414"/>
              <a:gd name="connsiteX78" fmla="*/ 206734 w 1327868"/>
              <a:gd name="connsiteY78" fmla="*/ 1956021 h 2218414"/>
              <a:gd name="connsiteX79" fmla="*/ 95416 w 1327868"/>
              <a:gd name="connsiteY79" fmla="*/ 1940118 h 2218414"/>
              <a:gd name="connsiteX80" fmla="*/ 15903 w 1327868"/>
              <a:gd name="connsiteY80" fmla="*/ 1876508 h 2218414"/>
              <a:gd name="connsiteX81" fmla="*/ 0 w 1327868"/>
              <a:gd name="connsiteY81" fmla="*/ 1852654 h 2218414"/>
              <a:gd name="connsiteX82" fmla="*/ 23854 w 1327868"/>
              <a:gd name="connsiteY82" fmla="*/ 1796995 h 2218414"/>
              <a:gd name="connsiteX83" fmla="*/ 103367 w 1327868"/>
              <a:gd name="connsiteY83" fmla="*/ 1749287 h 2218414"/>
              <a:gd name="connsiteX84" fmla="*/ 127221 w 1327868"/>
              <a:gd name="connsiteY84" fmla="*/ 1733384 h 2218414"/>
              <a:gd name="connsiteX85" fmla="*/ 222636 w 1327868"/>
              <a:gd name="connsiteY85" fmla="*/ 1701579 h 2218414"/>
              <a:gd name="connsiteX86" fmla="*/ 246490 w 1327868"/>
              <a:gd name="connsiteY86" fmla="*/ 1685676 h 2218414"/>
              <a:gd name="connsiteX87" fmla="*/ 286247 w 1327868"/>
              <a:gd name="connsiteY87" fmla="*/ 1637969 h 2218414"/>
              <a:gd name="connsiteX88" fmla="*/ 286247 w 1327868"/>
              <a:gd name="connsiteY88" fmla="*/ 1661823 h 221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327868" h="2218414">
                <a:moveTo>
                  <a:pt x="286247" y="1661823"/>
                </a:moveTo>
                <a:cubicBezTo>
                  <a:pt x="288897" y="1660498"/>
                  <a:pt x="297480" y="1640912"/>
                  <a:pt x="302149" y="1630017"/>
                </a:cubicBezTo>
                <a:cubicBezTo>
                  <a:pt x="305451" y="1622313"/>
                  <a:pt x="306633" y="1613793"/>
                  <a:pt x="310101" y="1606163"/>
                </a:cubicBezTo>
                <a:cubicBezTo>
                  <a:pt x="319911" y="1584582"/>
                  <a:pt x="334410" y="1565043"/>
                  <a:pt x="341906" y="1542553"/>
                </a:cubicBezTo>
                <a:cubicBezTo>
                  <a:pt x="344556" y="1534602"/>
                  <a:pt x="346555" y="1526403"/>
                  <a:pt x="349857" y="1518699"/>
                </a:cubicBezTo>
                <a:cubicBezTo>
                  <a:pt x="354526" y="1507804"/>
                  <a:pt x="361091" y="1497789"/>
                  <a:pt x="365760" y="1486894"/>
                </a:cubicBezTo>
                <a:cubicBezTo>
                  <a:pt x="369062" y="1479190"/>
                  <a:pt x="370409" y="1470744"/>
                  <a:pt x="373711" y="1463040"/>
                </a:cubicBezTo>
                <a:cubicBezTo>
                  <a:pt x="378380" y="1452145"/>
                  <a:pt x="385212" y="1442240"/>
                  <a:pt x="389614" y="1431235"/>
                </a:cubicBezTo>
                <a:cubicBezTo>
                  <a:pt x="395840" y="1415671"/>
                  <a:pt x="400215" y="1399430"/>
                  <a:pt x="405516" y="1383527"/>
                </a:cubicBezTo>
                <a:lnTo>
                  <a:pt x="421419" y="1335819"/>
                </a:lnTo>
                <a:cubicBezTo>
                  <a:pt x="424069" y="1327868"/>
                  <a:pt x="427337" y="1320096"/>
                  <a:pt x="429370" y="1311965"/>
                </a:cubicBezTo>
                <a:lnTo>
                  <a:pt x="437322" y="1280160"/>
                </a:lnTo>
                <a:cubicBezTo>
                  <a:pt x="411119" y="1005031"/>
                  <a:pt x="433470" y="1217545"/>
                  <a:pt x="405516" y="993913"/>
                </a:cubicBezTo>
                <a:cubicBezTo>
                  <a:pt x="399889" y="948895"/>
                  <a:pt x="397387" y="903438"/>
                  <a:pt x="389614" y="858741"/>
                </a:cubicBezTo>
                <a:cubicBezTo>
                  <a:pt x="387097" y="844265"/>
                  <a:pt x="364696" y="786771"/>
                  <a:pt x="357809" y="771276"/>
                </a:cubicBezTo>
                <a:cubicBezTo>
                  <a:pt x="352995" y="760444"/>
                  <a:pt x="346308" y="750476"/>
                  <a:pt x="341906" y="739471"/>
                </a:cubicBezTo>
                <a:cubicBezTo>
                  <a:pt x="335680" y="723907"/>
                  <a:pt x="332606" y="707171"/>
                  <a:pt x="326003" y="691763"/>
                </a:cubicBezTo>
                <a:cubicBezTo>
                  <a:pt x="316665" y="669974"/>
                  <a:pt x="304800" y="649356"/>
                  <a:pt x="294198" y="628153"/>
                </a:cubicBezTo>
                <a:cubicBezTo>
                  <a:pt x="274021" y="587798"/>
                  <a:pt x="284872" y="606212"/>
                  <a:pt x="262393" y="572494"/>
                </a:cubicBezTo>
                <a:cubicBezTo>
                  <a:pt x="265043" y="540689"/>
                  <a:pt x="266385" y="508747"/>
                  <a:pt x="270344" y="477078"/>
                </a:cubicBezTo>
                <a:cubicBezTo>
                  <a:pt x="271699" y="466234"/>
                  <a:pt x="271100" y="453497"/>
                  <a:pt x="278296" y="445273"/>
                </a:cubicBezTo>
                <a:cubicBezTo>
                  <a:pt x="297747" y="423044"/>
                  <a:pt x="332550" y="411999"/>
                  <a:pt x="357809" y="397565"/>
                </a:cubicBezTo>
                <a:cubicBezTo>
                  <a:pt x="366106" y="392824"/>
                  <a:pt x="373712" y="386964"/>
                  <a:pt x="381663" y="381663"/>
                </a:cubicBezTo>
                <a:cubicBezTo>
                  <a:pt x="408167" y="384313"/>
                  <a:pt x="434849" y="385564"/>
                  <a:pt x="461176" y="389614"/>
                </a:cubicBezTo>
                <a:cubicBezTo>
                  <a:pt x="490044" y="394055"/>
                  <a:pt x="482675" y="400364"/>
                  <a:pt x="508883" y="413468"/>
                </a:cubicBezTo>
                <a:cubicBezTo>
                  <a:pt x="516380" y="417216"/>
                  <a:pt x="524786" y="418769"/>
                  <a:pt x="532737" y="421419"/>
                </a:cubicBezTo>
                <a:cubicBezTo>
                  <a:pt x="538542" y="425289"/>
                  <a:pt x="569471" y="448931"/>
                  <a:pt x="580445" y="445273"/>
                </a:cubicBezTo>
                <a:cubicBezTo>
                  <a:pt x="598577" y="439229"/>
                  <a:pt x="628153" y="413468"/>
                  <a:pt x="628153" y="413468"/>
                </a:cubicBezTo>
                <a:cubicBezTo>
                  <a:pt x="642935" y="369120"/>
                  <a:pt x="640329" y="382776"/>
                  <a:pt x="644056" y="310101"/>
                </a:cubicBezTo>
                <a:cubicBezTo>
                  <a:pt x="647995" y="233294"/>
                  <a:pt x="645792" y="156170"/>
                  <a:pt x="652007" y="79513"/>
                </a:cubicBezTo>
                <a:cubicBezTo>
                  <a:pt x="657213" y="15308"/>
                  <a:pt x="655414" y="24233"/>
                  <a:pt x="691763" y="0"/>
                </a:cubicBezTo>
                <a:cubicBezTo>
                  <a:pt x="702365" y="2650"/>
                  <a:pt x="715345" y="755"/>
                  <a:pt x="723569" y="7951"/>
                </a:cubicBezTo>
                <a:cubicBezTo>
                  <a:pt x="737953" y="20537"/>
                  <a:pt x="755374" y="55659"/>
                  <a:pt x="755374" y="55659"/>
                </a:cubicBezTo>
                <a:lnTo>
                  <a:pt x="779228" y="127221"/>
                </a:lnTo>
                <a:cubicBezTo>
                  <a:pt x="785696" y="146623"/>
                  <a:pt x="787667" y="159514"/>
                  <a:pt x="803082" y="174929"/>
                </a:cubicBezTo>
                <a:cubicBezTo>
                  <a:pt x="809839" y="181686"/>
                  <a:pt x="818985" y="185530"/>
                  <a:pt x="826936" y="190831"/>
                </a:cubicBezTo>
                <a:cubicBezTo>
                  <a:pt x="853743" y="231043"/>
                  <a:pt x="828285" y="203433"/>
                  <a:pt x="866692" y="222636"/>
                </a:cubicBezTo>
                <a:cubicBezTo>
                  <a:pt x="875239" y="226910"/>
                  <a:pt x="881813" y="234658"/>
                  <a:pt x="890546" y="238539"/>
                </a:cubicBezTo>
                <a:cubicBezTo>
                  <a:pt x="905864" y="245347"/>
                  <a:pt x="922351" y="249141"/>
                  <a:pt x="938254" y="254442"/>
                </a:cubicBezTo>
                <a:lnTo>
                  <a:pt x="962108" y="262393"/>
                </a:lnTo>
                <a:cubicBezTo>
                  <a:pt x="978011" y="272995"/>
                  <a:pt x="991684" y="288153"/>
                  <a:pt x="1009816" y="294198"/>
                </a:cubicBezTo>
                <a:cubicBezTo>
                  <a:pt x="1042735" y="305172"/>
                  <a:pt x="1026695" y="297501"/>
                  <a:pt x="1057523" y="318052"/>
                </a:cubicBezTo>
                <a:cubicBezTo>
                  <a:pt x="1098627" y="441360"/>
                  <a:pt x="1074541" y="349034"/>
                  <a:pt x="1057523" y="604299"/>
                </a:cubicBezTo>
                <a:cubicBezTo>
                  <a:pt x="1060174" y="652007"/>
                  <a:pt x="1061149" y="699838"/>
                  <a:pt x="1065475" y="747423"/>
                </a:cubicBezTo>
                <a:cubicBezTo>
                  <a:pt x="1066977" y="763949"/>
                  <a:pt x="1086098" y="817244"/>
                  <a:pt x="1089329" y="826936"/>
                </a:cubicBezTo>
                <a:cubicBezTo>
                  <a:pt x="1103325" y="868923"/>
                  <a:pt x="1092628" y="843813"/>
                  <a:pt x="1129085" y="898497"/>
                </a:cubicBezTo>
                <a:lnTo>
                  <a:pt x="1144988" y="922351"/>
                </a:lnTo>
                <a:cubicBezTo>
                  <a:pt x="1158983" y="964336"/>
                  <a:pt x="1148290" y="939232"/>
                  <a:pt x="1184744" y="993913"/>
                </a:cubicBezTo>
                <a:lnTo>
                  <a:pt x="1200647" y="1017767"/>
                </a:lnTo>
                <a:cubicBezTo>
                  <a:pt x="1229644" y="1104762"/>
                  <a:pt x="1183398" y="972992"/>
                  <a:pt x="1224501" y="1065475"/>
                </a:cubicBezTo>
                <a:cubicBezTo>
                  <a:pt x="1231309" y="1080793"/>
                  <a:pt x="1232906" y="1098190"/>
                  <a:pt x="1240403" y="1113183"/>
                </a:cubicBezTo>
                <a:cubicBezTo>
                  <a:pt x="1245704" y="1123785"/>
                  <a:pt x="1251637" y="1134093"/>
                  <a:pt x="1256306" y="1144988"/>
                </a:cubicBezTo>
                <a:cubicBezTo>
                  <a:pt x="1259608" y="1152692"/>
                  <a:pt x="1260509" y="1161345"/>
                  <a:pt x="1264257" y="1168842"/>
                </a:cubicBezTo>
                <a:cubicBezTo>
                  <a:pt x="1268531" y="1177389"/>
                  <a:pt x="1274859" y="1184745"/>
                  <a:pt x="1280160" y="1192696"/>
                </a:cubicBezTo>
                <a:lnTo>
                  <a:pt x="1311965" y="1288111"/>
                </a:lnTo>
                <a:lnTo>
                  <a:pt x="1319916" y="1311965"/>
                </a:lnTo>
                <a:lnTo>
                  <a:pt x="1327868" y="1335819"/>
                </a:lnTo>
                <a:cubicBezTo>
                  <a:pt x="1322567" y="1380876"/>
                  <a:pt x="1320454" y="1426424"/>
                  <a:pt x="1311965" y="1470991"/>
                </a:cubicBezTo>
                <a:cubicBezTo>
                  <a:pt x="1309747" y="1482635"/>
                  <a:pt x="1300877" y="1491965"/>
                  <a:pt x="1296063" y="1502796"/>
                </a:cubicBezTo>
                <a:cubicBezTo>
                  <a:pt x="1281310" y="1535991"/>
                  <a:pt x="1276012" y="1554998"/>
                  <a:pt x="1264257" y="1590261"/>
                </a:cubicBezTo>
                <a:cubicBezTo>
                  <a:pt x="1258244" y="1680465"/>
                  <a:pt x="1262112" y="1803970"/>
                  <a:pt x="1232452" y="1900362"/>
                </a:cubicBezTo>
                <a:cubicBezTo>
                  <a:pt x="1228966" y="1911691"/>
                  <a:pt x="1222647" y="1922003"/>
                  <a:pt x="1216549" y="1932167"/>
                </a:cubicBezTo>
                <a:cubicBezTo>
                  <a:pt x="1206716" y="1948556"/>
                  <a:pt x="1195346" y="1963972"/>
                  <a:pt x="1184744" y="1979875"/>
                </a:cubicBezTo>
                <a:cubicBezTo>
                  <a:pt x="1179443" y="1987826"/>
                  <a:pt x="1177389" y="1999456"/>
                  <a:pt x="1168842" y="2003729"/>
                </a:cubicBezTo>
                <a:lnTo>
                  <a:pt x="1137036" y="2019631"/>
                </a:lnTo>
                <a:cubicBezTo>
                  <a:pt x="1109546" y="2060867"/>
                  <a:pt x="1136724" y="2031688"/>
                  <a:pt x="1089329" y="2051436"/>
                </a:cubicBezTo>
                <a:cubicBezTo>
                  <a:pt x="1067446" y="2060554"/>
                  <a:pt x="1048717" y="2077493"/>
                  <a:pt x="1025718" y="2083242"/>
                </a:cubicBezTo>
                <a:lnTo>
                  <a:pt x="962108" y="2099144"/>
                </a:lnTo>
                <a:cubicBezTo>
                  <a:pt x="847971" y="2127679"/>
                  <a:pt x="941311" y="2106752"/>
                  <a:pt x="675861" y="2115047"/>
                </a:cubicBezTo>
                <a:cubicBezTo>
                  <a:pt x="590134" y="2136478"/>
                  <a:pt x="689164" y="2104144"/>
                  <a:pt x="628153" y="2146852"/>
                </a:cubicBezTo>
                <a:cubicBezTo>
                  <a:pt x="592426" y="2171861"/>
                  <a:pt x="556714" y="2181267"/>
                  <a:pt x="516835" y="2194560"/>
                </a:cubicBezTo>
                <a:lnTo>
                  <a:pt x="469127" y="2210463"/>
                </a:lnTo>
                <a:lnTo>
                  <a:pt x="445273" y="2218414"/>
                </a:lnTo>
                <a:cubicBezTo>
                  <a:pt x="421419" y="2213113"/>
                  <a:pt x="396399" y="2211586"/>
                  <a:pt x="373711" y="2202511"/>
                </a:cubicBezTo>
                <a:cubicBezTo>
                  <a:pt x="355965" y="2195413"/>
                  <a:pt x="343098" y="2179254"/>
                  <a:pt x="326003" y="2170706"/>
                </a:cubicBezTo>
                <a:cubicBezTo>
                  <a:pt x="285651" y="2150529"/>
                  <a:pt x="304061" y="2161378"/>
                  <a:pt x="270344" y="2138901"/>
                </a:cubicBezTo>
                <a:cubicBezTo>
                  <a:pt x="260881" y="2124707"/>
                  <a:pt x="242574" y="2099380"/>
                  <a:pt x="238539" y="2083242"/>
                </a:cubicBezTo>
                <a:cubicBezTo>
                  <a:pt x="230718" y="2051961"/>
                  <a:pt x="230456" y="2019107"/>
                  <a:pt x="222636" y="1987826"/>
                </a:cubicBezTo>
                <a:cubicBezTo>
                  <a:pt x="219761" y="1976327"/>
                  <a:pt x="217832" y="1960183"/>
                  <a:pt x="206734" y="1956021"/>
                </a:cubicBezTo>
                <a:cubicBezTo>
                  <a:pt x="171638" y="1942860"/>
                  <a:pt x="132522" y="1945419"/>
                  <a:pt x="95416" y="1940118"/>
                </a:cubicBezTo>
                <a:cubicBezTo>
                  <a:pt x="10600" y="1897710"/>
                  <a:pt x="47708" y="1932168"/>
                  <a:pt x="15903" y="1876508"/>
                </a:cubicBezTo>
                <a:cubicBezTo>
                  <a:pt x="11162" y="1868211"/>
                  <a:pt x="5301" y="1860605"/>
                  <a:pt x="0" y="1852654"/>
                </a:cubicBezTo>
                <a:cubicBezTo>
                  <a:pt x="4752" y="1838397"/>
                  <a:pt x="14027" y="1806822"/>
                  <a:pt x="23854" y="1796995"/>
                </a:cubicBezTo>
                <a:cubicBezTo>
                  <a:pt x="49788" y="1771062"/>
                  <a:pt x="74088" y="1766019"/>
                  <a:pt x="103367" y="1749287"/>
                </a:cubicBezTo>
                <a:cubicBezTo>
                  <a:pt x="111664" y="1744546"/>
                  <a:pt x="118674" y="1737658"/>
                  <a:pt x="127221" y="1733384"/>
                </a:cubicBezTo>
                <a:cubicBezTo>
                  <a:pt x="157975" y="1718007"/>
                  <a:pt x="189643" y="1711006"/>
                  <a:pt x="222636" y="1701579"/>
                </a:cubicBezTo>
                <a:cubicBezTo>
                  <a:pt x="230587" y="1696278"/>
                  <a:pt x="240372" y="1693017"/>
                  <a:pt x="246490" y="1685676"/>
                </a:cubicBezTo>
                <a:cubicBezTo>
                  <a:pt x="279768" y="1645743"/>
                  <a:pt x="241968" y="1660108"/>
                  <a:pt x="286247" y="1637969"/>
                </a:cubicBezTo>
                <a:cubicBezTo>
                  <a:pt x="288618" y="1636784"/>
                  <a:pt x="283597" y="1663148"/>
                  <a:pt x="286247" y="1661823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992688" y="3816350"/>
            <a:ext cx="1114425" cy="2147888"/>
          </a:xfrm>
          <a:custGeom>
            <a:avLst/>
            <a:gdLst>
              <a:gd name="connsiteX0" fmla="*/ 95773 w 1113540"/>
              <a:gd name="connsiteY0" fmla="*/ 914400 h 2146852"/>
              <a:gd name="connsiteX1" fmla="*/ 79870 w 1113540"/>
              <a:gd name="connsiteY1" fmla="*/ 874644 h 2146852"/>
              <a:gd name="connsiteX2" fmla="*/ 48065 w 1113540"/>
              <a:gd name="connsiteY2" fmla="*/ 826936 h 2146852"/>
              <a:gd name="connsiteX3" fmla="*/ 16260 w 1113540"/>
              <a:gd name="connsiteY3" fmla="*/ 771277 h 2146852"/>
              <a:gd name="connsiteX4" fmla="*/ 357 w 1113540"/>
              <a:gd name="connsiteY4" fmla="*/ 739471 h 2146852"/>
              <a:gd name="connsiteX5" fmla="*/ 8308 w 1113540"/>
              <a:gd name="connsiteY5" fmla="*/ 612251 h 2146852"/>
              <a:gd name="connsiteX6" fmla="*/ 24211 w 1113540"/>
              <a:gd name="connsiteY6" fmla="*/ 556591 h 2146852"/>
              <a:gd name="connsiteX7" fmla="*/ 32162 w 1113540"/>
              <a:gd name="connsiteY7" fmla="*/ 508884 h 2146852"/>
              <a:gd name="connsiteX8" fmla="*/ 40114 w 1113540"/>
              <a:gd name="connsiteY8" fmla="*/ 405517 h 2146852"/>
              <a:gd name="connsiteX9" fmla="*/ 48065 w 1113540"/>
              <a:gd name="connsiteY9" fmla="*/ 174929 h 2146852"/>
              <a:gd name="connsiteX10" fmla="*/ 56016 w 1113540"/>
              <a:gd name="connsiteY10" fmla="*/ 151075 h 2146852"/>
              <a:gd name="connsiteX11" fmla="*/ 63968 w 1113540"/>
              <a:gd name="connsiteY11" fmla="*/ 119270 h 2146852"/>
              <a:gd name="connsiteX12" fmla="*/ 71919 w 1113540"/>
              <a:gd name="connsiteY12" fmla="*/ 95416 h 2146852"/>
              <a:gd name="connsiteX13" fmla="*/ 79870 w 1113540"/>
              <a:gd name="connsiteY13" fmla="*/ 63611 h 2146852"/>
              <a:gd name="connsiteX14" fmla="*/ 95773 w 1113540"/>
              <a:gd name="connsiteY14" fmla="*/ 31805 h 2146852"/>
              <a:gd name="connsiteX15" fmla="*/ 143481 w 1113540"/>
              <a:gd name="connsiteY15" fmla="*/ 0 h 2146852"/>
              <a:gd name="connsiteX16" fmla="*/ 238896 w 1113540"/>
              <a:gd name="connsiteY16" fmla="*/ 47708 h 2146852"/>
              <a:gd name="connsiteX17" fmla="*/ 262750 w 1113540"/>
              <a:gd name="connsiteY17" fmla="*/ 63611 h 2146852"/>
              <a:gd name="connsiteX18" fmla="*/ 310458 w 1113540"/>
              <a:gd name="connsiteY18" fmla="*/ 159026 h 2146852"/>
              <a:gd name="connsiteX19" fmla="*/ 358166 w 1113540"/>
              <a:gd name="connsiteY19" fmla="*/ 190831 h 2146852"/>
              <a:gd name="connsiteX20" fmla="*/ 382020 w 1113540"/>
              <a:gd name="connsiteY20" fmla="*/ 206734 h 2146852"/>
              <a:gd name="connsiteX21" fmla="*/ 421776 w 1113540"/>
              <a:gd name="connsiteY21" fmla="*/ 238539 h 2146852"/>
              <a:gd name="connsiteX22" fmla="*/ 469484 w 1113540"/>
              <a:gd name="connsiteY22" fmla="*/ 270344 h 2146852"/>
              <a:gd name="connsiteX23" fmla="*/ 501289 w 1113540"/>
              <a:gd name="connsiteY23" fmla="*/ 318052 h 2146852"/>
              <a:gd name="connsiteX24" fmla="*/ 533095 w 1113540"/>
              <a:gd name="connsiteY24" fmla="*/ 389614 h 2146852"/>
              <a:gd name="connsiteX25" fmla="*/ 564900 w 1113540"/>
              <a:gd name="connsiteY25" fmla="*/ 429371 h 2146852"/>
              <a:gd name="connsiteX26" fmla="*/ 580802 w 1113540"/>
              <a:gd name="connsiteY26" fmla="*/ 453224 h 2146852"/>
              <a:gd name="connsiteX27" fmla="*/ 604656 w 1113540"/>
              <a:gd name="connsiteY27" fmla="*/ 477078 h 2146852"/>
              <a:gd name="connsiteX28" fmla="*/ 644413 w 1113540"/>
              <a:gd name="connsiteY28" fmla="*/ 524786 h 2146852"/>
              <a:gd name="connsiteX29" fmla="*/ 652364 w 1113540"/>
              <a:gd name="connsiteY29" fmla="*/ 548640 h 2146852"/>
              <a:gd name="connsiteX30" fmla="*/ 684169 w 1113540"/>
              <a:gd name="connsiteY30" fmla="*/ 596348 h 2146852"/>
              <a:gd name="connsiteX31" fmla="*/ 692121 w 1113540"/>
              <a:gd name="connsiteY31" fmla="*/ 620202 h 2146852"/>
              <a:gd name="connsiteX32" fmla="*/ 723926 w 1113540"/>
              <a:gd name="connsiteY32" fmla="*/ 667910 h 2146852"/>
              <a:gd name="connsiteX33" fmla="*/ 771634 w 1113540"/>
              <a:gd name="connsiteY33" fmla="*/ 699715 h 2146852"/>
              <a:gd name="connsiteX34" fmla="*/ 795488 w 1113540"/>
              <a:gd name="connsiteY34" fmla="*/ 715617 h 2146852"/>
              <a:gd name="connsiteX35" fmla="*/ 811390 w 1113540"/>
              <a:gd name="connsiteY35" fmla="*/ 739471 h 2146852"/>
              <a:gd name="connsiteX36" fmla="*/ 859098 w 1113540"/>
              <a:gd name="connsiteY36" fmla="*/ 771277 h 2146852"/>
              <a:gd name="connsiteX37" fmla="*/ 898855 w 1113540"/>
              <a:gd name="connsiteY37" fmla="*/ 811033 h 2146852"/>
              <a:gd name="connsiteX38" fmla="*/ 914757 w 1113540"/>
              <a:gd name="connsiteY38" fmla="*/ 834887 h 2146852"/>
              <a:gd name="connsiteX39" fmla="*/ 938611 w 1113540"/>
              <a:gd name="connsiteY39" fmla="*/ 850790 h 2146852"/>
              <a:gd name="connsiteX40" fmla="*/ 962465 w 1113540"/>
              <a:gd name="connsiteY40" fmla="*/ 874644 h 2146852"/>
              <a:gd name="connsiteX41" fmla="*/ 1002221 w 1113540"/>
              <a:gd name="connsiteY41" fmla="*/ 946205 h 2146852"/>
              <a:gd name="connsiteX42" fmla="*/ 1026075 w 1113540"/>
              <a:gd name="connsiteY42" fmla="*/ 970059 h 2146852"/>
              <a:gd name="connsiteX43" fmla="*/ 1057881 w 1113540"/>
              <a:gd name="connsiteY43" fmla="*/ 1017767 h 2146852"/>
              <a:gd name="connsiteX44" fmla="*/ 1073783 w 1113540"/>
              <a:gd name="connsiteY44" fmla="*/ 1065475 h 2146852"/>
              <a:gd name="connsiteX45" fmla="*/ 1081735 w 1113540"/>
              <a:gd name="connsiteY45" fmla="*/ 1089329 h 2146852"/>
              <a:gd name="connsiteX46" fmla="*/ 1097637 w 1113540"/>
              <a:gd name="connsiteY46" fmla="*/ 1113183 h 2146852"/>
              <a:gd name="connsiteX47" fmla="*/ 1113540 w 1113540"/>
              <a:gd name="connsiteY47" fmla="*/ 1160891 h 2146852"/>
              <a:gd name="connsiteX48" fmla="*/ 1105588 w 1113540"/>
              <a:gd name="connsiteY48" fmla="*/ 1224501 h 2146852"/>
              <a:gd name="connsiteX49" fmla="*/ 1089686 w 1113540"/>
              <a:gd name="connsiteY49" fmla="*/ 1423284 h 2146852"/>
              <a:gd name="connsiteX50" fmla="*/ 1041978 w 1113540"/>
              <a:gd name="connsiteY50" fmla="*/ 1502797 h 2146852"/>
              <a:gd name="connsiteX51" fmla="*/ 1010173 w 1113540"/>
              <a:gd name="connsiteY51" fmla="*/ 1558456 h 2146852"/>
              <a:gd name="connsiteX52" fmla="*/ 994270 w 1113540"/>
              <a:gd name="connsiteY52" fmla="*/ 1582310 h 2146852"/>
              <a:gd name="connsiteX53" fmla="*/ 978368 w 1113540"/>
              <a:gd name="connsiteY53" fmla="*/ 1622066 h 2146852"/>
              <a:gd name="connsiteX54" fmla="*/ 962465 w 1113540"/>
              <a:gd name="connsiteY54" fmla="*/ 1653871 h 2146852"/>
              <a:gd name="connsiteX55" fmla="*/ 954514 w 1113540"/>
              <a:gd name="connsiteY55" fmla="*/ 1956021 h 2146852"/>
              <a:gd name="connsiteX56" fmla="*/ 938611 w 1113540"/>
              <a:gd name="connsiteY56" fmla="*/ 2115047 h 2146852"/>
              <a:gd name="connsiteX57" fmla="*/ 922708 w 1113540"/>
              <a:gd name="connsiteY57" fmla="*/ 2138901 h 2146852"/>
              <a:gd name="connsiteX58" fmla="*/ 898855 w 1113540"/>
              <a:gd name="connsiteY58" fmla="*/ 2146852 h 2146852"/>
              <a:gd name="connsiteX59" fmla="*/ 715975 w 1113540"/>
              <a:gd name="connsiteY59" fmla="*/ 2115047 h 2146852"/>
              <a:gd name="connsiteX60" fmla="*/ 684169 w 1113540"/>
              <a:gd name="connsiteY60" fmla="*/ 2099144 h 2146852"/>
              <a:gd name="connsiteX61" fmla="*/ 652364 w 1113540"/>
              <a:gd name="connsiteY61" fmla="*/ 2043485 h 2146852"/>
              <a:gd name="connsiteX62" fmla="*/ 628510 w 1113540"/>
              <a:gd name="connsiteY62" fmla="*/ 2027583 h 2146852"/>
              <a:gd name="connsiteX63" fmla="*/ 556948 w 1113540"/>
              <a:gd name="connsiteY63" fmla="*/ 2043485 h 2146852"/>
              <a:gd name="connsiteX64" fmla="*/ 509241 w 1113540"/>
              <a:gd name="connsiteY64" fmla="*/ 2075291 h 2146852"/>
              <a:gd name="connsiteX65" fmla="*/ 493338 w 1113540"/>
              <a:gd name="connsiteY65" fmla="*/ 2099144 h 2146852"/>
              <a:gd name="connsiteX66" fmla="*/ 421776 w 1113540"/>
              <a:gd name="connsiteY66" fmla="*/ 2067339 h 2146852"/>
              <a:gd name="connsiteX67" fmla="*/ 374068 w 1113540"/>
              <a:gd name="connsiteY67" fmla="*/ 2035534 h 2146852"/>
              <a:gd name="connsiteX68" fmla="*/ 326361 w 1113540"/>
              <a:gd name="connsiteY68" fmla="*/ 1987826 h 2146852"/>
              <a:gd name="connsiteX69" fmla="*/ 294555 w 1113540"/>
              <a:gd name="connsiteY69" fmla="*/ 1932167 h 2146852"/>
              <a:gd name="connsiteX70" fmla="*/ 262750 w 1113540"/>
              <a:gd name="connsiteY70" fmla="*/ 1916264 h 2146852"/>
              <a:gd name="connsiteX71" fmla="*/ 215042 w 1113540"/>
              <a:gd name="connsiteY71" fmla="*/ 1828800 h 2146852"/>
              <a:gd name="connsiteX72" fmla="*/ 222994 w 1113540"/>
              <a:gd name="connsiteY72" fmla="*/ 1645920 h 2146852"/>
              <a:gd name="connsiteX73" fmla="*/ 238896 w 1113540"/>
              <a:gd name="connsiteY73" fmla="*/ 1518699 h 2146852"/>
              <a:gd name="connsiteX74" fmla="*/ 207091 w 1113540"/>
              <a:gd name="connsiteY74" fmla="*/ 1129085 h 2146852"/>
              <a:gd name="connsiteX75" fmla="*/ 175286 w 1113540"/>
              <a:gd name="connsiteY75" fmla="*/ 1049572 h 2146852"/>
              <a:gd name="connsiteX76" fmla="*/ 143481 w 1113540"/>
              <a:gd name="connsiteY76" fmla="*/ 978011 h 2146852"/>
              <a:gd name="connsiteX77" fmla="*/ 111675 w 1113540"/>
              <a:gd name="connsiteY77" fmla="*/ 930303 h 2146852"/>
              <a:gd name="connsiteX78" fmla="*/ 95773 w 1113540"/>
              <a:gd name="connsiteY78" fmla="*/ 906449 h 2146852"/>
              <a:gd name="connsiteX79" fmla="*/ 95773 w 1113540"/>
              <a:gd name="connsiteY79" fmla="*/ 914400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13540" h="2146852">
                <a:moveTo>
                  <a:pt x="95773" y="914400"/>
                </a:moveTo>
                <a:cubicBezTo>
                  <a:pt x="90472" y="901148"/>
                  <a:pt x="86705" y="887174"/>
                  <a:pt x="79870" y="874644"/>
                </a:cubicBezTo>
                <a:cubicBezTo>
                  <a:pt x="70718" y="857865"/>
                  <a:pt x="56613" y="844031"/>
                  <a:pt x="48065" y="826936"/>
                </a:cubicBezTo>
                <a:cubicBezTo>
                  <a:pt x="0" y="730810"/>
                  <a:pt x="61221" y="849960"/>
                  <a:pt x="16260" y="771277"/>
                </a:cubicBezTo>
                <a:cubicBezTo>
                  <a:pt x="10379" y="760985"/>
                  <a:pt x="5658" y="750073"/>
                  <a:pt x="357" y="739471"/>
                </a:cubicBezTo>
                <a:cubicBezTo>
                  <a:pt x="3007" y="697064"/>
                  <a:pt x="4080" y="654530"/>
                  <a:pt x="8308" y="612251"/>
                </a:cubicBezTo>
                <a:cubicBezTo>
                  <a:pt x="11456" y="580771"/>
                  <a:pt x="18048" y="584326"/>
                  <a:pt x="24211" y="556591"/>
                </a:cubicBezTo>
                <a:cubicBezTo>
                  <a:pt x="27708" y="540853"/>
                  <a:pt x="29512" y="524786"/>
                  <a:pt x="32162" y="508884"/>
                </a:cubicBezTo>
                <a:cubicBezTo>
                  <a:pt x="34813" y="474428"/>
                  <a:pt x="38470" y="440035"/>
                  <a:pt x="40114" y="405517"/>
                </a:cubicBezTo>
                <a:cubicBezTo>
                  <a:pt x="43772" y="328696"/>
                  <a:pt x="43268" y="251688"/>
                  <a:pt x="48065" y="174929"/>
                </a:cubicBezTo>
                <a:cubicBezTo>
                  <a:pt x="48588" y="166564"/>
                  <a:pt x="53713" y="159134"/>
                  <a:pt x="56016" y="151075"/>
                </a:cubicBezTo>
                <a:cubicBezTo>
                  <a:pt x="59018" y="140567"/>
                  <a:pt x="60966" y="129778"/>
                  <a:pt x="63968" y="119270"/>
                </a:cubicBezTo>
                <a:cubicBezTo>
                  <a:pt x="66271" y="111211"/>
                  <a:pt x="69617" y="103475"/>
                  <a:pt x="71919" y="95416"/>
                </a:cubicBezTo>
                <a:cubicBezTo>
                  <a:pt x="74921" y="84909"/>
                  <a:pt x="76033" y="73843"/>
                  <a:pt x="79870" y="63611"/>
                </a:cubicBezTo>
                <a:cubicBezTo>
                  <a:pt x="84032" y="52512"/>
                  <a:pt x="87391" y="40187"/>
                  <a:pt x="95773" y="31805"/>
                </a:cubicBezTo>
                <a:cubicBezTo>
                  <a:pt x="109288" y="18290"/>
                  <a:pt x="143481" y="0"/>
                  <a:pt x="143481" y="0"/>
                </a:cubicBezTo>
                <a:cubicBezTo>
                  <a:pt x="209319" y="21947"/>
                  <a:pt x="177242" y="6605"/>
                  <a:pt x="238896" y="47708"/>
                </a:cubicBezTo>
                <a:lnTo>
                  <a:pt x="262750" y="63611"/>
                </a:lnTo>
                <a:cubicBezTo>
                  <a:pt x="271821" y="90824"/>
                  <a:pt x="284036" y="141411"/>
                  <a:pt x="310458" y="159026"/>
                </a:cubicBezTo>
                <a:lnTo>
                  <a:pt x="358166" y="190831"/>
                </a:lnTo>
                <a:lnTo>
                  <a:pt x="382020" y="206734"/>
                </a:lnTo>
                <a:cubicBezTo>
                  <a:pt x="411402" y="250809"/>
                  <a:pt x="381111" y="215948"/>
                  <a:pt x="421776" y="238539"/>
                </a:cubicBezTo>
                <a:cubicBezTo>
                  <a:pt x="438483" y="247821"/>
                  <a:pt x="469484" y="270344"/>
                  <a:pt x="469484" y="270344"/>
                </a:cubicBezTo>
                <a:cubicBezTo>
                  <a:pt x="480086" y="286247"/>
                  <a:pt x="495245" y="299920"/>
                  <a:pt x="501289" y="318052"/>
                </a:cubicBezTo>
                <a:cubicBezTo>
                  <a:pt x="520214" y="374826"/>
                  <a:pt x="507893" y="351812"/>
                  <a:pt x="533095" y="389614"/>
                </a:cubicBezTo>
                <a:cubicBezTo>
                  <a:pt x="548574" y="436052"/>
                  <a:pt x="528935" y="393406"/>
                  <a:pt x="564900" y="429371"/>
                </a:cubicBezTo>
                <a:cubicBezTo>
                  <a:pt x="571657" y="436128"/>
                  <a:pt x="574684" y="445883"/>
                  <a:pt x="580802" y="453224"/>
                </a:cubicBezTo>
                <a:cubicBezTo>
                  <a:pt x="588001" y="461863"/>
                  <a:pt x="597457" y="468439"/>
                  <a:pt x="604656" y="477078"/>
                </a:cubicBezTo>
                <a:cubicBezTo>
                  <a:pt x="660007" y="543498"/>
                  <a:pt x="574723" y="455096"/>
                  <a:pt x="644413" y="524786"/>
                </a:cubicBezTo>
                <a:cubicBezTo>
                  <a:pt x="647063" y="532737"/>
                  <a:pt x="648294" y="541313"/>
                  <a:pt x="652364" y="548640"/>
                </a:cubicBezTo>
                <a:cubicBezTo>
                  <a:pt x="661646" y="565347"/>
                  <a:pt x="678125" y="578216"/>
                  <a:pt x="684169" y="596348"/>
                </a:cubicBezTo>
                <a:cubicBezTo>
                  <a:pt x="686820" y="604299"/>
                  <a:pt x="688051" y="612875"/>
                  <a:pt x="692121" y="620202"/>
                </a:cubicBezTo>
                <a:cubicBezTo>
                  <a:pt x="701403" y="636909"/>
                  <a:pt x="708023" y="657308"/>
                  <a:pt x="723926" y="667910"/>
                </a:cubicBezTo>
                <a:lnTo>
                  <a:pt x="771634" y="699715"/>
                </a:lnTo>
                <a:lnTo>
                  <a:pt x="795488" y="715617"/>
                </a:lnTo>
                <a:cubicBezTo>
                  <a:pt x="800789" y="723568"/>
                  <a:pt x="804198" y="733178"/>
                  <a:pt x="811390" y="739471"/>
                </a:cubicBezTo>
                <a:cubicBezTo>
                  <a:pt x="825774" y="752057"/>
                  <a:pt x="859098" y="771277"/>
                  <a:pt x="859098" y="771277"/>
                </a:cubicBezTo>
                <a:cubicBezTo>
                  <a:pt x="901509" y="834892"/>
                  <a:pt x="845843" y="758021"/>
                  <a:pt x="898855" y="811033"/>
                </a:cubicBezTo>
                <a:cubicBezTo>
                  <a:pt x="905612" y="817790"/>
                  <a:pt x="908000" y="828130"/>
                  <a:pt x="914757" y="834887"/>
                </a:cubicBezTo>
                <a:cubicBezTo>
                  <a:pt x="921514" y="841644"/>
                  <a:pt x="931270" y="844672"/>
                  <a:pt x="938611" y="850790"/>
                </a:cubicBezTo>
                <a:cubicBezTo>
                  <a:pt x="947250" y="857989"/>
                  <a:pt x="954514" y="866693"/>
                  <a:pt x="962465" y="874644"/>
                </a:cubicBezTo>
                <a:cubicBezTo>
                  <a:pt x="972463" y="904639"/>
                  <a:pt x="974881" y="918865"/>
                  <a:pt x="1002221" y="946205"/>
                </a:cubicBezTo>
                <a:cubicBezTo>
                  <a:pt x="1010172" y="954156"/>
                  <a:pt x="1019171" y="961183"/>
                  <a:pt x="1026075" y="970059"/>
                </a:cubicBezTo>
                <a:cubicBezTo>
                  <a:pt x="1037809" y="985146"/>
                  <a:pt x="1057881" y="1017767"/>
                  <a:pt x="1057881" y="1017767"/>
                </a:cubicBezTo>
                <a:lnTo>
                  <a:pt x="1073783" y="1065475"/>
                </a:lnTo>
                <a:cubicBezTo>
                  <a:pt x="1076433" y="1073426"/>
                  <a:pt x="1077086" y="1082355"/>
                  <a:pt x="1081735" y="1089329"/>
                </a:cubicBezTo>
                <a:cubicBezTo>
                  <a:pt x="1087036" y="1097280"/>
                  <a:pt x="1093756" y="1104450"/>
                  <a:pt x="1097637" y="1113183"/>
                </a:cubicBezTo>
                <a:cubicBezTo>
                  <a:pt x="1104445" y="1128501"/>
                  <a:pt x="1113540" y="1160891"/>
                  <a:pt x="1113540" y="1160891"/>
                </a:cubicBezTo>
                <a:cubicBezTo>
                  <a:pt x="1081609" y="1208785"/>
                  <a:pt x="1107829" y="1157276"/>
                  <a:pt x="1105588" y="1224501"/>
                </a:cubicBezTo>
                <a:cubicBezTo>
                  <a:pt x="1103374" y="1290937"/>
                  <a:pt x="1098769" y="1357435"/>
                  <a:pt x="1089686" y="1423284"/>
                </a:cubicBezTo>
                <a:cubicBezTo>
                  <a:pt x="1087560" y="1438696"/>
                  <a:pt x="1044360" y="1499224"/>
                  <a:pt x="1041978" y="1502797"/>
                </a:cubicBezTo>
                <a:cubicBezTo>
                  <a:pt x="1003228" y="1560922"/>
                  <a:pt x="1050532" y="1487828"/>
                  <a:pt x="1010173" y="1558456"/>
                </a:cubicBezTo>
                <a:cubicBezTo>
                  <a:pt x="1005432" y="1566753"/>
                  <a:pt x="998544" y="1573763"/>
                  <a:pt x="994270" y="1582310"/>
                </a:cubicBezTo>
                <a:cubicBezTo>
                  <a:pt x="987887" y="1595076"/>
                  <a:pt x="984165" y="1609023"/>
                  <a:pt x="978368" y="1622066"/>
                </a:cubicBezTo>
                <a:cubicBezTo>
                  <a:pt x="973554" y="1632897"/>
                  <a:pt x="967766" y="1643269"/>
                  <a:pt x="962465" y="1653871"/>
                </a:cubicBezTo>
                <a:cubicBezTo>
                  <a:pt x="922586" y="2012778"/>
                  <a:pt x="964194" y="1568790"/>
                  <a:pt x="954514" y="1956021"/>
                </a:cubicBezTo>
                <a:cubicBezTo>
                  <a:pt x="953183" y="2009277"/>
                  <a:pt x="947739" y="2062562"/>
                  <a:pt x="938611" y="2115047"/>
                </a:cubicBezTo>
                <a:cubicBezTo>
                  <a:pt x="936974" y="2124462"/>
                  <a:pt x="930170" y="2132931"/>
                  <a:pt x="922708" y="2138901"/>
                </a:cubicBezTo>
                <a:cubicBezTo>
                  <a:pt x="916163" y="2144137"/>
                  <a:pt x="906806" y="2144202"/>
                  <a:pt x="898855" y="2146852"/>
                </a:cubicBezTo>
                <a:cubicBezTo>
                  <a:pt x="822456" y="2137303"/>
                  <a:pt x="781136" y="2138742"/>
                  <a:pt x="715975" y="2115047"/>
                </a:cubicBezTo>
                <a:cubicBezTo>
                  <a:pt x="704835" y="2110996"/>
                  <a:pt x="694771" y="2104445"/>
                  <a:pt x="684169" y="2099144"/>
                </a:cubicBezTo>
                <a:cubicBezTo>
                  <a:pt x="677932" y="2086669"/>
                  <a:pt x="663604" y="2054725"/>
                  <a:pt x="652364" y="2043485"/>
                </a:cubicBezTo>
                <a:cubicBezTo>
                  <a:pt x="645607" y="2036728"/>
                  <a:pt x="636461" y="2032884"/>
                  <a:pt x="628510" y="2027583"/>
                </a:cubicBezTo>
                <a:cubicBezTo>
                  <a:pt x="627634" y="2027758"/>
                  <a:pt x="561760" y="2040277"/>
                  <a:pt x="556948" y="2043485"/>
                </a:cubicBezTo>
                <a:cubicBezTo>
                  <a:pt x="491050" y="2087416"/>
                  <a:pt x="600558" y="2052460"/>
                  <a:pt x="509241" y="2075291"/>
                </a:cubicBezTo>
                <a:cubicBezTo>
                  <a:pt x="503940" y="2083242"/>
                  <a:pt x="502798" y="2097793"/>
                  <a:pt x="493338" y="2099144"/>
                </a:cubicBezTo>
                <a:cubicBezTo>
                  <a:pt x="486894" y="2100065"/>
                  <a:pt x="429543" y="2071999"/>
                  <a:pt x="421776" y="2067339"/>
                </a:cubicBezTo>
                <a:cubicBezTo>
                  <a:pt x="405387" y="2057506"/>
                  <a:pt x="374068" y="2035534"/>
                  <a:pt x="374068" y="2035534"/>
                </a:cubicBezTo>
                <a:cubicBezTo>
                  <a:pt x="331664" y="1950724"/>
                  <a:pt x="389969" y="2051434"/>
                  <a:pt x="326361" y="1987826"/>
                </a:cubicBezTo>
                <a:cubicBezTo>
                  <a:pt x="296645" y="1958110"/>
                  <a:pt x="324724" y="1957308"/>
                  <a:pt x="294555" y="1932167"/>
                </a:cubicBezTo>
                <a:cubicBezTo>
                  <a:pt x="285449" y="1924579"/>
                  <a:pt x="273352" y="1921565"/>
                  <a:pt x="262750" y="1916264"/>
                </a:cubicBezTo>
                <a:cubicBezTo>
                  <a:pt x="223028" y="1856681"/>
                  <a:pt x="238043" y="1886302"/>
                  <a:pt x="215042" y="1828800"/>
                </a:cubicBezTo>
                <a:cubicBezTo>
                  <a:pt x="217693" y="1767840"/>
                  <a:pt x="218314" y="1706758"/>
                  <a:pt x="222994" y="1645920"/>
                </a:cubicBezTo>
                <a:cubicBezTo>
                  <a:pt x="226272" y="1603309"/>
                  <a:pt x="238896" y="1518699"/>
                  <a:pt x="238896" y="1518699"/>
                </a:cubicBezTo>
                <a:cubicBezTo>
                  <a:pt x="225860" y="1244935"/>
                  <a:pt x="252956" y="1278142"/>
                  <a:pt x="207091" y="1129085"/>
                </a:cubicBezTo>
                <a:cubicBezTo>
                  <a:pt x="184082" y="1054306"/>
                  <a:pt x="201059" y="1107561"/>
                  <a:pt x="175286" y="1049572"/>
                </a:cubicBezTo>
                <a:cubicBezTo>
                  <a:pt x="161619" y="1018821"/>
                  <a:pt x="160253" y="1005965"/>
                  <a:pt x="143481" y="978011"/>
                </a:cubicBezTo>
                <a:cubicBezTo>
                  <a:pt x="133648" y="961622"/>
                  <a:pt x="122277" y="946206"/>
                  <a:pt x="111675" y="930303"/>
                </a:cubicBezTo>
                <a:cubicBezTo>
                  <a:pt x="106374" y="922352"/>
                  <a:pt x="95773" y="916005"/>
                  <a:pt x="95773" y="906449"/>
                </a:cubicBezTo>
                <a:lnTo>
                  <a:pt x="95773" y="914400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744913" y="1057275"/>
            <a:ext cx="977900" cy="3348038"/>
          </a:xfrm>
          <a:custGeom>
            <a:avLst/>
            <a:gdLst>
              <a:gd name="connsiteX0" fmla="*/ 254442 w 978011"/>
              <a:gd name="connsiteY0" fmla="*/ 103367 h 3347500"/>
              <a:gd name="connsiteX1" fmla="*/ 238539 w 978011"/>
              <a:gd name="connsiteY1" fmla="*/ 357809 h 3347500"/>
              <a:gd name="connsiteX2" fmla="*/ 222637 w 978011"/>
              <a:gd name="connsiteY2" fmla="*/ 429371 h 3347500"/>
              <a:gd name="connsiteX3" fmla="*/ 174929 w 978011"/>
              <a:gd name="connsiteY3" fmla="*/ 564543 h 3347500"/>
              <a:gd name="connsiteX4" fmla="*/ 159026 w 978011"/>
              <a:gd name="connsiteY4" fmla="*/ 596348 h 3347500"/>
              <a:gd name="connsiteX5" fmla="*/ 143124 w 978011"/>
              <a:gd name="connsiteY5" fmla="*/ 675861 h 3347500"/>
              <a:gd name="connsiteX6" fmla="*/ 127221 w 978011"/>
              <a:gd name="connsiteY6" fmla="*/ 731520 h 3347500"/>
              <a:gd name="connsiteX7" fmla="*/ 135173 w 978011"/>
              <a:gd name="connsiteY7" fmla="*/ 1001865 h 3347500"/>
              <a:gd name="connsiteX8" fmla="*/ 151075 w 978011"/>
              <a:gd name="connsiteY8" fmla="*/ 1049573 h 3347500"/>
              <a:gd name="connsiteX9" fmla="*/ 159026 w 978011"/>
              <a:gd name="connsiteY9" fmla="*/ 1073427 h 3347500"/>
              <a:gd name="connsiteX10" fmla="*/ 182880 w 978011"/>
              <a:gd name="connsiteY10" fmla="*/ 1152940 h 3347500"/>
              <a:gd name="connsiteX11" fmla="*/ 190832 w 978011"/>
              <a:gd name="connsiteY11" fmla="*/ 1200647 h 3347500"/>
              <a:gd name="connsiteX12" fmla="*/ 174929 w 978011"/>
              <a:gd name="connsiteY12" fmla="*/ 1447138 h 3347500"/>
              <a:gd name="connsiteX13" fmla="*/ 159026 w 978011"/>
              <a:gd name="connsiteY13" fmla="*/ 1470992 h 3347500"/>
              <a:gd name="connsiteX14" fmla="*/ 143124 w 978011"/>
              <a:gd name="connsiteY14" fmla="*/ 1502797 h 3347500"/>
              <a:gd name="connsiteX15" fmla="*/ 127221 w 978011"/>
              <a:gd name="connsiteY15" fmla="*/ 1526651 h 3347500"/>
              <a:gd name="connsiteX16" fmla="*/ 111319 w 978011"/>
              <a:gd name="connsiteY16" fmla="*/ 1566407 h 3347500"/>
              <a:gd name="connsiteX17" fmla="*/ 63611 w 978011"/>
              <a:gd name="connsiteY17" fmla="*/ 1645920 h 3347500"/>
              <a:gd name="connsiteX18" fmla="*/ 31806 w 978011"/>
              <a:gd name="connsiteY18" fmla="*/ 1741336 h 3347500"/>
              <a:gd name="connsiteX19" fmla="*/ 15903 w 978011"/>
              <a:gd name="connsiteY19" fmla="*/ 1836752 h 3347500"/>
              <a:gd name="connsiteX20" fmla="*/ 0 w 978011"/>
              <a:gd name="connsiteY20" fmla="*/ 1948070 h 3347500"/>
              <a:gd name="connsiteX21" fmla="*/ 7952 w 978011"/>
              <a:gd name="connsiteY21" fmla="*/ 2377440 h 3347500"/>
              <a:gd name="connsiteX22" fmla="*/ 23854 w 978011"/>
              <a:gd name="connsiteY22" fmla="*/ 2600077 h 3347500"/>
              <a:gd name="connsiteX23" fmla="*/ 39757 w 978011"/>
              <a:gd name="connsiteY23" fmla="*/ 2663687 h 3347500"/>
              <a:gd name="connsiteX24" fmla="*/ 55659 w 978011"/>
              <a:gd name="connsiteY24" fmla="*/ 2687541 h 3347500"/>
              <a:gd name="connsiteX25" fmla="*/ 103367 w 978011"/>
              <a:gd name="connsiteY25" fmla="*/ 2703444 h 3347500"/>
              <a:gd name="connsiteX26" fmla="*/ 151075 w 978011"/>
              <a:gd name="connsiteY26" fmla="*/ 2719347 h 3347500"/>
              <a:gd name="connsiteX27" fmla="*/ 174929 w 978011"/>
              <a:gd name="connsiteY27" fmla="*/ 2735249 h 3347500"/>
              <a:gd name="connsiteX28" fmla="*/ 190832 w 978011"/>
              <a:gd name="connsiteY28" fmla="*/ 2759103 h 3347500"/>
              <a:gd name="connsiteX29" fmla="*/ 198783 w 978011"/>
              <a:gd name="connsiteY29" fmla="*/ 2782957 h 3347500"/>
              <a:gd name="connsiteX30" fmla="*/ 230588 w 978011"/>
              <a:gd name="connsiteY30" fmla="*/ 2830665 h 3347500"/>
              <a:gd name="connsiteX31" fmla="*/ 254442 w 978011"/>
              <a:gd name="connsiteY31" fmla="*/ 2902227 h 3347500"/>
              <a:gd name="connsiteX32" fmla="*/ 262393 w 978011"/>
              <a:gd name="connsiteY32" fmla="*/ 2926080 h 3347500"/>
              <a:gd name="connsiteX33" fmla="*/ 270345 w 978011"/>
              <a:gd name="connsiteY33" fmla="*/ 2965837 h 3347500"/>
              <a:gd name="connsiteX34" fmla="*/ 278296 w 978011"/>
              <a:gd name="connsiteY34" fmla="*/ 3299792 h 3347500"/>
              <a:gd name="connsiteX35" fmla="*/ 302150 w 978011"/>
              <a:gd name="connsiteY35" fmla="*/ 3315694 h 3347500"/>
              <a:gd name="connsiteX36" fmla="*/ 349858 w 978011"/>
              <a:gd name="connsiteY36" fmla="*/ 3299792 h 3347500"/>
              <a:gd name="connsiteX37" fmla="*/ 564543 w 978011"/>
              <a:gd name="connsiteY37" fmla="*/ 3315694 h 3347500"/>
              <a:gd name="connsiteX38" fmla="*/ 644056 w 978011"/>
              <a:gd name="connsiteY38" fmla="*/ 3339548 h 3347500"/>
              <a:gd name="connsiteX39" fmla="*/ 667910 w 978011"/>
              <a:gd name="connsiteY39" fmla="*/ 3347500 h 3347500"/>
              <a:gd name="connsiteX40" fmla="*/ 699715 w 978011"/>
              <a:gd name="connsiteY40" fmla="*/ 3275938 h 3347500"/>
              <a:gd name="connsiteX41" fmla="*/ 715618 w 978011"/>
              <a:gd name="connsiteY41" fmla="*/ 3212327 h 3347500"/>
              <a:gd name="connsiteX42" fmla="*/ 723569 w 978011"/>
              <a:gd name="connsiteY42" fmla="*/ 3116912 h 3347500"/>
              <a:gd name="connsiteX43" fmla="*/ 731520 w 978011"/>
              <a:gd name="connsiteY43" fmla="*/ 3077155 h 3347500"/>
              <a:gd name="connsiteX44" fmla="*/ 747423 w 978011"/>
              <a:gd name="connsiteY44" fmla="*/ 2997642 h 3347500"/>
              <a:gd name="connsiteX45" fmla="*/ 755374 w 978011"/>
              <a:gd name="connsiteY45" fmla="*/ 2973788 h 3347500"/>
              <a:gd name="connsiteX46" fmla="*/ 763326 w 978011"/>
              <a:gd name="connsiteY46" fmla="*/ 2934032 h 3347500"/>
              <a:gd name="connsiteX47" fmla="*/ 779228 w 978011"/>
              <a:gd name="connsiteY47" fmla="*/ 2886324 h 3347500"/>
              <a:gd name="connsiteX48" fmla="*/ 787179 w 978011"/>
              <a:gd name="connsiteY48" fmla="*/ 2862470 h 3347500"/>
              <a:gd name="connsiteX49" fmla="*/ 795131 w 978011"/>
              <a:gd name="connsiteY49" fmla="*/ 2838616 h 3347500"/>
              <a:gd name="connsiteX50" fmla="*/ 803082 w 978011"/>
              <a:gd name="connsiteY50" fmla="*/ 2814762 h 3347500"/>
              <a:gd name="connsiteX51" fmla="*/ 818985 w 978011"/>
              <a:gd name="connsiteY51" fmla="*/ 2790908 h 3347500"/>
              <a:gd name="connsiteX52" fmla="*/ 834887 w 978011"/>
              <a:gd name="connsiteY52" fmla="*/ 2735249 h 3347500"/>
              <a:gd name="connsiteX53" fmla="*/ 850790 w 978011"/>
              <a:gd name="connsiteY53" fmla="*/ 2695493 h 3347500"/>
              <a:gd name="connsiteX54" fmla="*/ 866693 w 978011"/>
              <a:gd name="connsiteY54" fmla="*/ 2647785 h 3347500"/>
              <a:gd name="connsiteX55" fmla="*/ 874644 w 978011"/>
              <a:gd name="connsiteY55" fmla="*/ 2592126 h 3347500"/>
              <a:gd name="connsiteX56" fmla="*/ 882595 w 978011"/>
              <a:gd name="connsiteY56" fmla="*/ 2496710 h 3347500"/>
              <a:gd name="connsiteX57" fmla="*/ 914400 w 978011"/>
              <a:gd name="connsiteY57" fmla="*/ 2385392 h 3347500"/>
              <a:gd name="connsiteX58" fmla="*/ 922352 w 978011"/>
              <a:gd name="connsiteY58" fmla="*/ 2361538 h 3347500"/>
              <a:gd name="connsiteX59" fmla="*/ 946206 w 978011"/>
              <a:gd name="connsiteY59" fmla="*/ 2282025 h 3347500"/>
              <a:gd name="connsiteX60" fmla="*/ 954157 w 978011"/>
              <a:gd name="connsiteY60" fmla="*/ 2258171 h 3347500"/>
              <a:gd name="connsiteX61" fmla="*/ 962108 w 978011"/>
              <a:gd name="connsiteY61" fmla="*/ 2234317 h 3347500"/>
              <a:gd name="connsiteX62" fmla="*/ 978011 w 978011"/>
              <a:gd name="connsiteY62" fmla="*/ 2178658 h 3347500"/>
              <a:gd name="connsiteX63" fmla="*/ 946206 w 978011"/>
              <a:gd name="connsiteY63" fmla="*/ 1916265 h 3347500"/>
              <a:gd name="connsiteX64" fmla="*/ 898498 w 978011"/>
              <a:gd name="connsiteY64" fmla="*/ 1781093 h 3347500"/>
              <a:gd name="connsiteX65" fmla="*/ 866693 w 978011"/>
              <a:gd name="connsiteY65" fmla="*/ 1598213 h 3347500"/>
              <a:gd name="connsiteX66" fmla="*/ 850790 w 978011"/>
              <a:gd name="connsiteY66" fmla="*/ 1502797 h 3347500"/>
              <a:gd name="connsiteX67" fmla="*/ 834887 w 978011"/>
              <a:gd name="connsiteY67" fmla="*/ 1184745 h 3347500"/>
              <a:gd name="connsiteX68" fmla="*/ 850790 w 978011"/>
              <a:gd name="connsiteY68" fmla="*/ 834887 h 3347500"/>
              <a:gd name="connsiteX69" fmla="*/ 834887 w 978011"/>
              <a:gd name="connsiteY69" fmla="*/ 652007 h 3347500"/>
              <a:gd name="connsiteX70" fmla="*/ 818985 w 978011"/>
              <a:gd name="connsiteY70" fmla="*/ 612251 h 3347500"/>
              <a:gd name="connsiteX71" fmla="*/ 787179 w 978011"/>
              <a:gd name="connsiteY71" fmla="*/ 556592 h 3347500"/>
              <a:gd name="connsiteX72" fmla="*/ 771277 w 978011"/>
              <a:gd name="connsiteY72" fmla="*/ 524787 h 3347500"/>
              <a:gd name="connsiteX73" fmla="*/ 755374 w 978011"/>
              <a:gd name="connsiteY73" fmla="*/ 500933 h 3347500"/>
              <a:gd name="connsiteX74" fmla="*/ 723569 w 978011"/>
              <a:gd name="connsiteY74" fmla="*/ 405517 h 3347500"/>
              <a:gd name="connsiteX75" fmla="*/ 707666 w 978011"/>
              <a:gd name="connsiteY75" fmla="*/ 23854 h 3347500"/>
              <a:gd name="connsiteX76" fmla="*/ 683813 w 978011"/>
              <a:gd name="connsiteY76" fmla="*/ 31806 h 3347500"/>
              <a:gd name="connsiteX77" fmla="*/ 492981 w 978011"/>
              <a:gd name="connsiteY77" fmla="*/ 15903 h 3347500"/>
              <a:gd name="connsiteX78" fmla="*/ 333955 w 978011"/>
              <a:gd name="connsiteY78" fmla="*/ 0 h 3347500"/>
              <a:gd name="connsiteX79" fmla="*/ 246491 w 978011"/>
              <a:gd name="connsiteY79" fmla="*/ 23854 h 3347500"/>
              <a:gd name="connsiteX80" fmla="*/ 230588 w 978011"/>
              <a:gd name="connsiteY80" fmla="*/ 79514 h 3347500"/>
              <a:gd name="connsiteX81" fmla="*/ 254442 w 978011"/>
              <a:gd name="connsiteY81" fmla="*/ 103367 h 334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78011" h="3347500">
                <a:moveTo>
                  <a:pt x="254442" y="103367"/>
                </a:moveTo>
                <a:cubicBezTo>
                  <a:pt x="255767" y="149749"/>
                  <a:pt x="246790" y="273231"/>
                  <a:pt x="238539" y="357809"/>
                </a:cubicBezTo>
                <a:cubicBezTo>
                  <a:pt x="236166" y="382129"/>
                  <a:pt x="229350" y="405875"/>
                  <a:pt x="222637" y="429371"/>
                </a:cubicBezTo>
                <a:cubicBezTo>
                  <a:pt x="214163" y="459029"/>
                  <a:pt x="191429" y="527419"/>
                  <a:pt x="174929" y="564543"/>
                </a:cubicBezTo>
                <a:cubicBezTo>
                  <a:pt x="170115" y="575374"/>
                  <a:pt x="164327" y="585746"/>
                  <a:pt x="159026" y="596348"/>
                </a:cubicBezTo>
                <a:cubicBezTo>
                  <a:pt x="153725" y="622852"/>
                  <a:pt x="149315" y="649550"/>
                  <a:pt x="143124" y="675861"/>
                </a:cubicBezTo>
                <a:cubicBezTo>
                  <a:pt x="138705" y="694644"/>
                  <a:pt x="127691" y="712230"/>
                  <a:pt x="127221" y="731520"/>
                </a:cubicBezTo>
                <a:cubicBezTo>
                  <a:pt x="125023" y="821647"/>
                  <a:pt x="128430" y="911964"/>
                  <a:pt x="135173" y="1001865"/>
                </a:cubicBezTo>
                <a:cubicBezTo>
                  <a:pt x="136427" y="1018581"/>
                  <a:pt x="145774" y="1033670"/>
                  <a:pt x="151075" y="1049573"/>
                </a:cubicBezTo>
                <a:lnTo>
                  <a:pt x="159026" y="1073427"/>
                </a:lnTo>
                <a:cubicBezTo>
                  <a:pt x="167814" y="1099789"/>
                  <a:pt x="177413" y="1125608"/>
                  <a:pt x="182880" y="1152940"/>
                </a:cubicBezTo>
                <a:cubicBezTo>
                  <a:pt x="186042" y="1168749"/>
                  <a:pt x="188181" y="1184745"/>
                  <a:pt x="190832" y="1200647"/>
                </a:cubicBezTo>
                <a:cubicBezTo>
                  <a:pt x="185531" y="1282811"/>
                  <a:pt x="184549" y="1365367"/>
                  <a:pt x="174929" y="1447138"/>
                </a:cubicBezTo>
                <a:cubicBezTo>
                  <a:pt x="173812" y="1456629"/>
                  <a:pt x="163767" y="1462695"/>
                  <a:pt x="159026" y="1470992"/>
                </a:cubicBezTo>
                <a:cubicBezTo>
                  <a:pt x="153145" y="1481283"/>
                  <a:pt x="149005" y="1492506"/>
                  <a:pt x="143124" y="1502797"/>
                </a:cubicBezTo>
                <a:cubicBezTo>
                  <a:pt x="138383" y="1511094"/>
                  <a:pt x="131495" y="1518104"/>
                  <a:pt x="127221" y="1526651"/>
                </a:cubicBezTo>
                <a:cubicBezTo>
                  <a:pt x="120838" y="1539417"/>
                  <a:pt x="118154" y="1553877"/>
                  <a:pt x="111319" y="1566407"/>
                </a:cubicBezTo>
                <a:cubicBezTo>
                  <a:pt x="65883" y="1649705"/>
                  <a:pt x="92435" y="1581064"/>
                  <a:pt x="63611" y="1645920"/>
                </a:cubicBezTo>
                <a:cubicBezTo>
                  <a:pt x="50179" y="1676141"/>
                  <a:pt x="38600" y="1709063"/>
                  <a:pt x="31806" y="1741336"/>
                </a:cubicBezTo>
                <a:cubicBezTo>
                  <a:pt x="25163" y="1772888"/>
                  <a:pt x="20806" y="1804883"/>
                  <a:pt x="15903" y="1836752"/>
                </a:cubicBezTo>
                <a:cubicBezTo>
                  <a:pt x="10203" y="1873799"/>
                  <a:pt x="5301" y="1910964"/>
                  <a:pt x="0" y="1948070"/>
                </a:cubicBezTo>
                <a:cubicBezTo>
                  <a:pt x="2651" y="2091193"/>
                  <a:pt x="3864" y="2234351"/>
                  <a:pt x="7952" y="2377440"/>
                </a:cubicBezTo>
                <a:cubicBezTo>
                  <a:pt x="8747" y="2405270"/>
                  <a:pt x="19245" y="2560900"/>
                  <a:pt x="23854" y="2600077"/>
                </a:cubicBezTo>
                <a:cubicBezTo>
                  <a:pt x="25250" y="2611940"/>
                  <a:pt x="32617" y="2649408"/>
                  <a:pt x="39757" y="2663687"/>
                </a:cubicBezTo>
                <a:cubicBezTo>
                  <a:pt x="44031" y="2672234"/>
                  <a:pt x="47555" y="2682476"/>
                  <a:pt x="55659" y="2687541"/>
                </a:cubicBezTo>
                <a:cubicBezTo>
                  <a:pt x="69874" y="2696425"/>
                  <a:pt x="87464" y="2698143"/>
                  <a:pt x="103367" y="2703444"/>
                </a:cubicBezTo>
                <a:cubicBezTo>
                  <a:pt x="103372" y="2703446"/>
                  <a:pt x="151071" y="2719344"/>
                  <a:pt x="151075" y="2719347"/>
                </a:cubicBezTo>
                <a:lnTo>
                  <a:pt x="174929" y="2735249"/>
                </a:lnTo>
                <a:cubicBezTo>
                  <a:pt x="180230" y="2743200"/>
                  <a:pt x="186558" y="2750556"/>
                  <a:pt x="190832" y="2759103"/>
                </a:cubicBezTo>
                <a:cubicBezTo>
                  <a:pt x="194580" y="2766600"/>
                  <a:pt x="194713" y="2775630"/>
                  <a:pt x="198783" y="2782957"/>
                </a:cubicBezTo>
                <a:cubicBezTo>
                  <a:pt x="208065" y="2799664"/>
                  <a:pt x="224544" y="2812533"/>
                  <a:pt x="230588" y="2830665"/>
                </a:cubicBezTo>
                <a:lnTo>
                  <a:pt x="254442" y="2902227"/>
                </a:lnTo>
                <a:cubicBezTo>
                  <a:pt x="257092" y="2910178"/>
                  <a:pt x="260749" y="2917862"/>
                  <a:pt x="262393" y="2926080"/>
                </a:cubicBezTo>
                <a:lnTo>
                  <a:pt x="270345" y="2965837"/>
                </a:lnTo>
                <a:cubicBezTo>
                  <a:pt x="272995" y="3077155"/>
                  <a:pt x="268215" y="3188899"/>
                  <a:pt x="278296" y="3299792"/>
                </a:cubicBezTo>
                <a:cubicBezTo>
                  <a:pt x="279161" y="3309309"/>
                  <a:pt x="292594" y="3315694"/>
                  <a:pt x="302150" y="3315694"/>
                </a:cubicBezTo>
                <a:cubicBezTo>
                  <a:pt x="318913" y="3315694"/>
                  <a:pt x="333955" y="3305093"/>
                  <a:pt x="349858" y="3299792"/>
                </a:cubicBezTo>
                <a:cubicBezTo>
                  <a:pt x="437015" y="3304150"/>
                  <a:pt x="488330" y="3301837"/>
                  <a:pt x="564543" y="3315694"/>
                </a:cubicBezTo>
                <a:cubicBezTo>
                  <a:pt x="590970" y="3320499"/>
                  <a:pt x="619175" y="3331254"/>
                  <a:pt x="644056" y="3339548"/>
                </a:cubicBezTo>
                <a:lnTo>
                  <a:pt x="667910" y="3347500"/>
                </a:lnTo>
                <a:cubicBezTo>
                  <a:pt x="688797" y="3316170"/>
                  <a:pt x="688359" y="3321360"/>
                  <a:pt x="699715" y="3275938"/>
                </a:cubicBezTo>
                <a:lnTo>
                  <a:pt x="715618" y="3212327"/>
                </a:lnTo>
                <a:cubicBezTo>
                  <a:pt x="718268" y="3180522"/>
                  <a:pt x="719840" y="3148609"/>
                  <a:pt x="723569" y="3116912"/>
                </a:cubicBezTo>
                <a:cubicBezTo>
                  <a:pt x="725148" y="3103490"/>
                  <a:pt x="729102" y="3090452"/>
                  <a:pt x="731520" y="3077155"/>
                </a:cubicBezTo>
                <a:cubicBezTo>
                  <a:pt x="739329" y="3034206"/>
                  <a:pt x="736877" y="3034555"/>
                  <a:pt x="747423" y="2997642"/>
                </a:cubicBezTo>
                <a:cubicBezTo>
                  <a:pt x="749725" y="2989583"/>
                  <a:pt x="753341" y="2981919"/>
                  <a:pt x="755374" y="2973788"/>
                </a:cubicBezTo>
                <a:cubicBezTo>
                  <a:pt x="758652" y="2960677"/>
                  <a:pt x="759770" y="2947070"/>
                  <a:pt x="763326" y="2934032"/>
                </a:cubicBezTo>
                <a:cubicBezTo>
                  <a:pt x="767737" y="2917860"/>
                  <a:pt x="773927" y="2902227"/>
                  <a:pt x="779228" y="2886324"/>
                </a:cubicBezTo>
                <a:lnTo>
                  <a:pt x="787179" y="2862470"/>
                </a:lnTo>
                <a:lnTo>
                  <a:pt x="795131" y="2838616"/>
                </a:lnTo>
                <a:cubicBezTo>
                  <a:pt x="797781" y="2830665"/>
                  <a:pt x="798433" y="2821736"/>
                  <a:pt x="803082" y="2814762"/>
                </a:cubicBezTo>
                <a:lnTo>
                  <a:pt x="818985" y="2790908"/>
                </a:lnTo>
                <a:cubicBezTo>
                  <a:pt x="825249" y="2765850"/>
                  <a:pt x="826333" y="2758059"/>
                  <a:pt x="834887" y="2735249"/>
                </a:cubicBezTo>
                <a:cubicBezTo>
                  <a:pt x="839899" y="2721885"/>
                  <a:pt x="845912" y="2708907"/>
                  <a:pt x="850790" y="2695493"/>
                </a:cubicBezTo>
                <a:cubicBezTo>
                  <a:pt x="856519" y="2679739"/>
                  <a:pt x="866693" y="2647785"/>
                  <a:pt x="866693" y="2647785"/>
                </a:cubicBezTo>
                <a:cubicBezTo>
                  <a:pt x="869343" y="2629232"/>
                  <a:pt x="872682" y="2610764"/>
                  <a:pt x="874644" y="2592126"/>
                </a:cubicBezTo>
                <a:cubicBezTo>
                  <a:pt x="877985" y="2560386"/>
                  <a:pt x="877861" y="2528272"/>
                  <a:pt x="882595" y="2496710"/>
                </a:cubicBezTo>
                <a:cubicBezTo>
                  <a:pt x="888039" y="2460415"/>
                  <a:pt x="902727" y="2420412"/>
                  <a:pt x="914400" y="2385392"/>
                </a:cubicBezTo>
                <a:cubicBezTo>
                  <a:pt x="917050" y="2377441"/>
                  <a:pt x="920319" y="2369669"/>
                  <a:pt x="922352" y="2361538"/>
                </a:cubicBezTo>
                <a:cubicBezTo>
                  <a:pt x="934369" y="2313467"/>
                  <a:pt x="926846" y="2340105"/>
                  <a:pt x="946206" y="2282025"/>
                </a:cubicBezTo>
                <a:lnTo>
                  <a:pt x="954157" y="2258171"/>
                </a:lnTo>
                <a:cubicBezTo>
                  <a:pt x="956807" y="2250220"/>
                  <a:pt x="960075" y="2242448"/>
                  <a:pt x="962108" y="2234317"/>
                </a:cubicBezTo>
                <a:cubicBezTo>
                  <a:pt x="972092" y="2194381"/>
                  <a:pt x="966603" y="2212879"/>
                  <a:pt x="978011" y="2178658"/>
                </a:cubicBezTo>
                <a:cubicBezTo>
                  <a:pt x="971236" y="2107523"/>
                  <a:pt x="964272" y="1993047"/>
                  <a:pt x="946206" y="1916265"/>
                </a:cubicBezTo>
                <a:cubicBezTo>
                  <a:pt x="913119" y="1775645"/>
                  <a:pt x="945933" y="2053846"/>
                  <a:pt x="898498" y="1781093"/>
                </a:cubicBezTo>
                <a:cubicBezTo>
                  <a:pt x="887896" y="1720133"/>
                  <a:pt x="877148" y="1659198"/>
                  <a:pt x="866693" y="1598213"/>
                </a:cubicBezTo>
                <a:cubicBezTo>
                  <a:pt x="861245" y="1566433"/>
                  <a:pt x="850790" y="1502797"/>
                  <a:pt x="850790" y="1502797"/>
                </a:cubicBezTo>
                <a:cubicBezTo>
                  <a:pt x="845489" y="1396780"/>
                  <a:pt x="836448" y="1290883"/>
                  <a:pt x="834887" y="1184745"/>
                </a:cubicBezTo>
                <a:cubicBezTo>
                  <a:pt x="833535" y="1092787"/>
                  <a:pt x="844398" y="937155"/>
                  <a:pt x="850790" y="834887"/>
                </a:cubicBezTo>
                <a:cubicBezTo>
                  <a:pt x="845489" y="773927"/>
                  <a:pt x="843541" y="712582"/>
                  <a:pt x="834887" y="652007"/>
                </a:cubicBezTo>
                <a:cubicBezTo>
                  <a:pt x="832869" y="637878"/>
                  <a:pt x="824782" y="625294"/>
                  <a:pt x="818985" y="612251"/>
                </a:cubicBezTo>
                <a:cubicBezTo>
                  <a:pt x="794956" y="558187"/>
                  <a:pt x="812762" y="601363"/>
                  <a:pt x="787179" y="556592"/>
                </a:cubicBezTo>
                <a:cubicBezTo>
                  <a:pt x="781298" y="546301"/>
                  <a:pt x="777158" y="535078"/>
                  <a:pt x="771277" y="524787"/>
                </a:cubicBezTo>
                <a:cubicBezTo>
                  <a:pt x="766536" y="516490"/>
                  <a:pt x="759648" y="509481"/>
                  <a:pt x="755374" y="500933"/>
                </a:cubicBezTo>
                <a:cubicBezTo>
                  <a:pt x="739998" y="470180"/>
                  <a:pt x="732995" y="438509"/>
                  <a:pt x="723569" y="405517"/>
                </a:cubicBezTo>
                <a:cubicBezTo>
                  <a:pt x="718268" y="278296"/>
                  <a:pt x="721136" y="150471"/>
                  <a:pt x="707666" y="23854"/>
                </a:cubicBezTo>
                <a:cubicBezTo>
                  <a:pt x="706779" y="15520"/>
                  <a:pt x="692188" y="32116"/>
                  <a:pt x="683813" y="31806"/>
                </a:cubicBezTo>
                <a:cubicBezTo>
                  <a:pt x="620026" y="29444"/>
                  <a:pt x="556550" y="21682"/>
                  <a:pt x="492981" y="15903"/>
                </a:cubicBezTo>
                <a:lnTo>
                  <a:pt x="333955" y="0"/>
                </a:lnTo>
                <a:cubicBezTo>
                  <a:pt x="323148" y="1544"/>
                  <a:pt x="259271" y="4684"/>
                  <a:pt x="246491" y="23854"/>
                </a:cubicBezTo>
                <a:cubicBezTo>
                  <a:pt x="235788" y="39909"/>
                  <a:pt x="235889" y="60961"/>
                  <a:pt x="230588" y="79514"/>
                </a:cubicBezTo>
                <a:cubicBezTo>
                  <a:pt x="239155" y="130919"/>
                  <a:pt x="253117" y="56985"/>
                  <a:pt x="254442" y="103367"/>
                </a:cubicBezTo>
                <a:close/>
              </a:path>
            </a:pathLst>
          </a:custGeom>
          <a:noFill/>
          <a:ln w="317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30" name="TextBox 24"/>
          <p:cNvSpPr txBox="1">
            <a:spLocks noChangeArrowheads="1"/>
          </p:cNvSpPr>
          <p:nvPr/>
        </p:nvSpPr>
        <p:spPr bwMode="auto">
          <a:xfrm>
            <a:off x="3621088" y="2406650"/>
            <a:ext cx="121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imes New Roman" pitchFamily="18" charset="0"/>
              </a:rPr>
              <a:t>Although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imes New Roman" pitchFamily="18" charset="0"/>
              </a:rPr>
              <a:t>the species could live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imes New Roman" pitchFamily="18" charset="0"/>
              </a:rPr>
              <a:t>here, it simply cannot get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imes New Roman" pitchFamily="18" charset="0"/>
              </a:rPr>
              <a:t>here</a:t>
            </a:r>
          </a:p>
        </p:txBody>
      </p:sp>
      <p:pic>
        <p:nvPicPr>
          <p:cNvPr id="5131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5619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257800"/>
            <a:ext cx="5619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Summary of geographic ranges</a:t>
            </a: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533400" y="1676400"/>
            <a:ext cx="8382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Over ecological time scales, species ranges are determined by dispersal and the niche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Over evolutionary time scales, species ranges evolve in response to trade-offs, genetic variation, gene flow, and speciation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Hypothesis 2: Tolerance to environmental variables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6000" r="39166" b="17999"/>
          <a:stretch>
            <a:fillRect/>
          </a:stretch>
        </p:blipFill>
        <p:spPr bwMode="auto">
          <a:xfrm>
            <a:off x="685800" y="1066800"/>
            <a:ext cx="7696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5229225" y="2854325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imes New Roman" pitchFamily="18" charset="0"/>
              </a:rPr>
              <a:t>New species forms here</a:t>
            </a:r>
          </a:p>
        </p:txBody>
      </p:sp>
      <p:sp>
        <p:nvSpPr>
          <p:cNvPr id="12" name="Freeform 11"/>
          <p:cNvSpPr/>
          <p:nvPr/>
        </p:nvSpPr>
        <p:spPr>
          <a:xfrm>
            <a:off x="4960938" y="1749425"/>
            <a:ext cx="1328737" cy="2136775"/>
          </a:xfrm>
          <a:custGeom>
            <a:avLst/>
            <a:gdLst>
              <a:gd name="connsiteX0" fmla="*/ 286247 w 1327868"/>
              <a:gd name="connsiteY0" fmla="*/ 1661823 h 2218414"/>
              <a:gd name="connsiteX1" fmla="*/ 302149 w 1327868"/>
              <a:gd name="connsiteY1" fmla="*/ 1630017 h 2218414"/>
              <a:gd name="connsiteX2" fmla="*/ 310101 w 1327868"/>
              <a:gd name="connsiteY2" fmla="*/ 1606163 h 2218414"/>
              <a:gd name="connsiteX3" fmla="*/ 341906 w 1327868"/>
              <a:gd name="connsiteY3" fmla="*/ 1542553 h 2218414"/>
              <a:gd name="connsiteX4" fmla="*/ 349857 w 1327868"/>
              <a:gd name="connsiteY4" fmla="*/ 1518699 h 2218414"/>
              <a:gd name="connsiteX5" fmla="*/ 365760 w 1327868"/>
              <a:gd name="connsiteY5" fmla="*/ 1486894 h 2218414"/>
              <a:gd name="connsiteX6" fmla="*/ 373711 w 1327868"/>
              <a:gd name="connsiteY6" fmla="*/ 1463040 h 2218414"/>
              <a:gd name="connsiteX7" fmla="*/ 389614 w 1327868"/>
              <a:gd name="connsiteY7" fmla="*/ 1431235 h 2218414"/>
              <a:gd name="connsiteX8" fmla="*/ 405516 w 1327868"/>
              <a:gd name="connsiteY8" fmla="*/ 1383527 h 2218414"/>
              <a:gd name="connsiteX9" fmla="*/ 421419 w 1327868"/>
              <a:gd name="connsiteY9" fmla="*/ 1335819 h 2218414"/>
              <a:gd name="connsiteX10" fmla="*/ 429370 w 1327868"/>
              <a:gd name="connsiteY10" fmla="*/ 1311965 h 2218414"/>
              <a:gd name="connsiteX11" fmla="*/ 437322 w 1327868"/>
              <a:gd name="connsiteY11" fmla="*/ 1280160 h 2218414"/>
              <a:gd name="connsiteX12" fmla="*/ 405516 w 1327868"/>
              <a:gd name="connsiteY12" fmla="*/ 993913 h 2218414"/>
              <a:gd name="connsiteX13" fmla="*/ 389614 w 1327868"/>
              <a:gd name="connsiteY13" fmla="*/ 858741 h 2218414"/>
              <a:gd name="connsiteX14" fmla="*/ 357809 w 1327868"/>
              <a:gd name="connsiteY14" fmla="*/ 771276 h 2218414"/>
              <a:gd name="connsiteX15" fmla="*/ 341906 w 1327868"/>
              <a:gd name="connsiteY15" fmla="*/ 739471 h 2218414"/>
              <a:gd name="connsiteX16" fmla="*/ 326003 w 1327868"/>
              <a:gd name="connsiteY16" fmla="*/ 691763 h 2218414"/>
              <a:gd name="connsiteX17" fmla="*/ 294198 w 1327868"/>
              <a:gd name="connsiteY17" fmla="*/ 628153 h 2218414"/>
              <a:gd name="connsiteX18" fmla="*/ 262393 w 1327868"/>
              <a:gd name="connsiteY18" fmla="*/ 572494 h 2218414"/>
              <a:gd name="connsiteX19" fmla="*/ 270344 w 1327868"/>
              <a:gd name="connsiteY19" fmla="*/ 477078 h 2218414"/>
              <a:gd name="connsiteX20" fmla="*/ 278296 w 1327868"/>
              <a:gd name="connsiteY20" fmla="*/ 445273 h 2218414"/>
              <a:gd name="connsiteX21" fmla="*/ 357809 w 1327868"/>
              <a:gd name="connsiteY21" fmla="*/ 397565 h 2218414"/>
              <a:gd name="connsiteX22" fmla="*/ 381663 w 1327868"/>
              <a:gd name="connsiteY22" fmla="*/ 381663 h 2218414"/>
              <a:gd name="connsiteX23" fmla="*/ 461176 w 1327868"/>
              <a:gd name="connsiteY23" fmla="*/ 389614 h 2218414"/>
              <a:gd name="connsiteX24" fmla="*/ 508883 w 1327868"/>
              <a:gd name="connsiteY24" fmla="*/ 413468 h 2218414"/>
              <a:gd name="connsiteX25" fmla="*/ 532737 w 1327868"/>
              <a:gd name="connsiteY25" fmla="*/ 421419 h 2218414"/>
              <a:gd name="connsiteX26" fmla="*/ 580445 w 1327868"/>
              <a:gd name="connsiteY26" fmla="*/ 445273 h 2218414"/>
              <a:gd name="connsiteX27" fmla="*/ 628153 w 1327868"/>
              <a:gd name="connsiteY27" fmla="*/ 413468 h 2218414"/>
              <a:gd name="connsiteX28" fmla="*/ 644056 w 1327868"/>
              <a:gd name="connsiteY28" fmla="*/ 310101 h 2218414"/>
              <a:gd name="connsiteX29" fmla="*/ 652007 w 1327868"/>
              <a:gd name="connsiteY29" fmla="*/ 79513 h 2218414"/>
              <a:gd name="connsiteX30" fmla="*/ 691763 w 1327868"/>
              <a:gd name="connsiteY30" fmla="*/ 0 h 2218414"/>
              <a:gd name="connsiteX31" fmla="*/ 723569 w 1327868"/>
              <a:gd name="connsiteY31" fmla="*/ 7951 h 2218414"/>
              <a:gd name="connsiteX32" fmla="*/ 755374 w 1327868"/>
              <a:gd name="connsiteY32" fmla="*/ 55659 h 2218414"/>
              <a:gd name="connsiteX33" fmla="*/ 779228 w 1327868"/>
              <a:gd name="connsiteY33" fmla="*/ 127221 h 2218414"/>
              <a:gd name="connsiteX34" fmla="*/ 803082 w 1327868"/>
              <a:gd name="connsiteY34" fmla="*/ 174929 h 2218414"/>
              <a:gd name="connsiteX35" fmla="*/ 826936 w 1327868"/>
              <a:gd name="connsiteY35" fmla="*/ 190831 h 2218414"/>
              <a:gd name="connsiteX36" fmla="*/ 866692 w 1327868"/>
              <a:gd name="connsiteY36" fmla="*/ 222636 h 2218414"/>
              <a:gd name="connsiteX37" fmla="*/ 890546 w 1327868"/>
              <a:gd name="connsiteY37" fmla="*/ 238539 h 2218414"/>
              <a:gd name="connsiteX38" fmla="*/ 938254 w 1327868"/>
              <a:gd name="connsiteY38" fmla="*/ 254442 h 2218414"/>
              <a:gd name="connsiteX39" fmla="*/ 962108 w 1327868"/>
              <a:gd name="connsiteY39" fmla="*/ 262393 h 2218414"/>
              <a:gd name="connsiteX40" fmla="*/ 1009816 w 1327868"/>
              <a:gd name="connsiteY40" fmla="*/ 294198 h 2218414"/>
              <a:gd name="connsiteX41" fmla="*/ 1057523 w 1327868"/>
              <a:gd name="connsiteY41" fmla="*/ 318052 h 2218414"/>
              <a:gd name="connsiteX42" fmla="*/ 1057523 w 1327868"/>
              <a:gd name="connsiteY42" fmla="*/ 604299 h 2218414"/>
              <a:gd name="connsiteX43" fmla="*/ 1065475 w 1327868"/>
              <a:gd name="connsiteY43" fmla="*/ 747423 h 2218414"/>
              <a:gd name="connsiteX44" fmla="*/ 1089329 w 1327868"/>
              <a:gd name="connsiteY44" fmla="*/ 826936 h 2218414"/>
              <a:gd name="connsiteX45" fmla="*/ 1129085 w 1327868"/>
              <a:gd name="connsiteY45" fmla="*/ 898497 h 2218414"/>
              <a:gd name="connsiteX46" fmla="*/ 1144988 w 1327868"/>
              <a:gd name="connsiteY46" fmla="*/ 922351 h 2218414"/>
              <a:gd name="connsiteX47" fmla="*/ 1184744 w 1327868"/>
              <a:gd name="connsiteY47" fmla="*/ 993913 h 2218414"/>
              <a:gd name="connsiteX48" fmla="*/ 1200647 w 1327868"/>
              <a:gd name="connsiteY48" fmla="*/ 1017767 h 2218414"/>
              <a:gd name="connsiteX49" fmla="*/ 1224501 w 1327868"/>
              <a:gd name="connsiteY49" fmla="*/ 1065475 h 2218414"/>
              <a:gd name="connsiteX50" fmla="*/ 1240403 w 1327868"/>
              <a:gd name="connsiteY50" fmla="*/ 1113183 h 2218414"/>
              <a:gd name="connsiteX51" fmla="*/ 1256306 w 1327868"/>
              <a:gd name="connsiteY51" fmla="*/ 1144988 h 2218414"/>
              <a:gd name="connsiteX52" fmla="*/ 1264257 w 1327868"/>
              <a:gd name="connsiteY52" fmla="*/ 1168842 h 2218414"/>
              <a:gd name="connsiteX53" fmla="*/ 1280160 w 1327868"/>
              <a:gd name="connsiteY53" fmla="*/ 1192696 h 2218414"/>
              <a:gd name="connsiteX54" fmla="*/ 1311965 w 1327868"/>
              <a:gd name="connsiteY54" fmla="*/ 1288111 h 2218414"/>
              <a:gd name="connsiteX55" fmla="*/ 1319916 w 1327868"/>
              <a:gd name="connsiteY55" fmla="*/ 1311965 h 2218414"/>
              <a:gd name="connsiteX56" fmla="*/ 1327868 w 1327868"/>
              <a:gd name="connsiteY56" fmla="*/ 1335819 h 2218414"/>
              <a:gd name="connsiteX57" fmla="*/ 1311965 w 1327868"/>
              <a:gd name="connsiteY57" fmla="*/ 1470991 h 2218414"/>
              <a:gd name="connsiteX58" fmla="*/ 1296063 w 1327868"/>
              <a:gd name="connsiteY58" fmla="*/ 1502796 h 2218414"/>
              <a:gd name="connsiteX59" fmla="*/ 1264257 w 1327868"/>
              <a:gd name="connsiteY59" fmla="*/ 1590261 h 2218414"/>
              <a:gd name="connsiteX60" fmla="*/ 1232452 w 1327868"/>
              <a:gd name="connsiteY60" fmla="*/ 1900362 h 2218414"/>
              <a:gd name="connsiteX61" fmla="*/ 1216549 w 1327868"/>
              <a:gd name="connsiteY61" fmla="*/ 1932167 h 2218414"/>
              <a:gd name="connsiteX62" fmla="*/ 1184744 w 1327868"/>
              <a:gd name="connsiteY62" fmla="*/ 1979875 h 2218414"/>
              <a:gd name="connsiteX63" fmla="*/ 1168842 w 1327868"/>
              <a:gd name="connsiteY63" fmla="*/ 2003729 h 2218414"/>
              <a:gd name="connsiteX64" fmla="*/ 1137036 w 1327868"/>
              <a:gd name="connsiteY64" fmla="*/ 2019631 h 2218414"/>
              <a:gd name="connsiteX65" fmla="*/ 1089329 w 1327868"/>
              <a:gd name="connsiteY65" fmla="*/ 2051436 h 2218414"/>
              <a:gd name="connsiteX66" fmla="*/ 1025718 w 1327868"/>
              <a:gd name="connsiteY66" fmla="*/ 2083242 h 2218414"/>
              <a:gd name="connsiteX67" fmla="*/ 962108 w 1327868"/>
              <a:gd name="connsiteY67" fmla="*/ 2099144 h 2218414"/>
              <a:gd name="connsiteX68" fmla="*/ 675861 w 1327868"/>
              <a:gd name="connsiteY68" fmla="*/ 2115047 h 2218414"/>
              <a:gd name="connsiteX69" fmla="*/ 628153 w 1327868"/>
              <a:gd name="connsiteY69" fmla="*/ 2146852 h 2218414"/>
              <a:gd name="connsiteX70" fmla="*/ 516835 w 1327868"/>
              <a:gd name="connsiteY70" fmla="*/ 2194560 h 2218414"/>
              <a:gd name="connsiteX71" fmla="*/ 469127 w 1327868"/>
              <a:gd name="connsiteY71" fmla="*/ 2210463 h 2218414"/>
              <a:gd name="connsiteX72" fmla="*/ 445273 w 1327868"/>
              <a:gd name="connsiteY72" fmla="*/ 2218414 h 2218414"/>
              <a:gd name="connsiteX73" fmla="*/ 373711 w 1327868"/>
              <a:gd name="connsiteY73" fmla="*/ 2202511 h 2218414"/>
              <a:gd name="connsiteX74" fmla="*/ 326003 w 1327868"/>
              <a:gd name="connsiteY74" fmla="*/ 2170706 h 2218414"/>
              <a:gd name="connsiteX75" fmla="*/ 270344 w 1327868"/>
              <a:gd name="connsiteY75" fmla="*/ 2138901 h 2218414"/>
              <a:gd name="connsiteX76" fmla="*/ 238539 w 1327868"/>
              <a:gd name="connsiteY76" fmla="*/ 2083242 h 2218414"/>
              <a:gd name="connsiteX77" fmla="*/ 222636 w 1327868"/>
              <a:gd name="connsiteY77" fmla="*/ 1987826 h 2218414"/>
              <a:gd name="connsiteX78" fmla="*/ 206734 w 1327868"/>
              <a:gd name="connsiteY78" fmla="*/ 1956021 h 2218414"/>
              <a:gd name="connsiteX79" fmla="*/ 95416 w 1327868"/>
              <a:gd name="connsiteY79" fmla="*/ 1940118 h 2218414"/>
              <a:gd name="connsiteX80" fmla="*/ 15903 w 1327868"/>
              <a:gd name="connsiteY80" fmla="*/ 1876508 h 2218414"/>
              <a:gd name="connsiteX81" fmla="*/ 0 w 1327868"/>
              <a:gd name="connsiteY81" fmla="*/ 1852654 h 2218414"/>
              <a:gd name="connsiteX82" fmla="*/ 23854 w 1327868"/>
              <a:gd name="connsiteY82" fmla="*/ 1796995 h 2218414"/>
              <a:gd name="connsiteX83" fmla="*/ 103367 w 1327868"/>
              <a:gd name="connsiteY83" fmla="*/ 1749287 h 2218414"/>
              <a:gd name="connsiteX84" fmla="*/ 127221 w 1327868"/>
              <a:gd name="connsiteY84" fmla="*/ 1733384 h 2218414"/>
              <a:gd name="connsiteX85" fmla="*/ 222636 w 1327868"/>
              <a:gd name="connsiteY85" fmla="*/ 1701579 h 2218414"/>
              <a:gd name="connsiteX86" fmla="*/ 246490 w 1327868"/>
              <a:gd name="connsiteY86" fmla="*/ 1685676 h 2218414"/>
              <a:gd name="connsiteX87" fmla="*/ 286247 w 1327868"/>
              <a:gd name="connsiteY87" fmla="*/ 1637969 h 2218414"/>
              <a:gd name="connsiteX88" fmla="*/ 286247 w 1327868"/>
              <a:gd name="connsiteY88" fmla="*/ 1661823 h 221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327868" h="2218414">
                <a:moveTo>
                  <a:pt x="286247" y="1661823"/>
                </a:moveTo>
                <a:cubicBezTo>
                  <a:pt x="288897" y="1660498"/>
                  <a:pt x="297480" y="1640912"/>
                  <a:pt x="302149" y="1630017"/>
                </a:cubicBezTo>
                <a:cubicBezTo>
                  <a:pt x="305451" y="1622313"/>
                  <a:pt x="306633" y="1613793"/>
                  <a:pt x="310101" y="1606163"/>
                </a:cubicBezTo>
                <a:cubicBezTo>
                  <a:pt x="319911" y="1584582"/>
                  <a:pt x="334410" y="1565043"/>
                  <a:pt x="341906" y="1542553"/>
                </a:cubicBezTo>
                <a:cubicBezTo>
                  <a:pt x="344556" y="1534602"/>
                  <a:pt x="346555" y="1526403"/>
                  <a:pt x="349857" y="1518699"/>
                </a:cubicBezTo>
                <a:cubicBezTo>
                  <a:pt x="354526" y="1507804"/>
                  <a:pt x="361091" y="1497789"/>
                  <a:pt x="365760" y="1486894"/>
                </a:cubicBezTo>
                <a:cubicBezTo>
                  <a:pt x="369062" y="1479190"/>
                  <a:pt x="370409" y="1470744"/>
                  <a:pt x="373711" y="1463040"/>
                </a:cubicBezTo>
                <a:cubicBezTo>
                  <a:pt x="378380" y="1452145"/>
                  <a:pt x="385212" y="1442240"/>
                  <a:pt x="389614" y="1431235"/>
                </a:cubicBezTo>
                <a:cubicBezTo>
                  <a:pt x="395840" y="1415671"/>
                  <a:pt x="400215" y="1399430"/>
                  <a:pt x="405516" y="1383527"/>
                </a:cubicBezTo>
                <a:lnTo>
                  <a:pt x="421419" y="1335819"/>
                </a:lnTo>
                <a:cubicBezTo>
                  <a:pt x="424069" y="1327868"/>
                  <a:pt x="427337" y="1320096"/>
                  <a:pt x="429370" y="1311965"/>
                </a:cubicBezTo>
                <a:lnTo>
                  <a:pt x="437322" y="1280160"/>
                </a:lnTo>
                <a:cubicBezTo>
                  <a:pt x="411119" y="1005031"/>
                  <a:pt x="433470" y="1217545"/>
                  <a:pt x="405516" y="993913"/>
                </a:cubicBezTo>
                <a:cubicBezTo>
                  <a:pt x="399889" y="948895"/>
                  <a:pt x="397387" y="903438"/>
                  <a:pt x="389614" y="858741"/>
                </a:cubicBezTo>
                <a:cubicBezTo>
                  <a:pt x="387097" y="844265"/>
                  <a:pt x="364696" y="786771"/>
                  <a:pt x="357809" y="771276"/>
                </a:cubicBezTo>
                <a:cubicBezTo>
                  <a:pt x="352995" y="760444"/>
                  <a:pt x="346308" y="750476"/>
                  <a:pt x="341906" y="739471"/>
                </a:cubicBezTo>
                <a:cubicBezTo>
                  <a:pt x="335680" y="723907"/>
                  <a:pt x="332606" y="707171"/>
                  <a:pt x="326003" y="691763"/>
                </a:cubicBezTo>
                <a:cubicBezTo>
                  <a:pt x="316665" y="669974"/>
                  <a:pt x="304800" y="649356"/>
                  <a:pt x="294198" y="628153"/>
                </a:cubicBezTo>
                <a:cubicBezTo>
                  <a:pt x="274021" y="587798"/>
                  <a:pt x="284872" y="606212"/>
                  <a:pt x="262393" y="572494"/>
                </a:cubicBezTo>
                <a:cubicBezTo>
                  <a:pt x="265043" y="540689"/>
                  <a:pt x="266385" y="508747"/>
                  <a:pt x="270344" y="477078"/>
                </a:cubicBezTo>
                <a:cubicBezTo>
                  <a:pt x="271699" y="466234"/>
                  <a:pt x="271100" y="453497"/>
                  <a:pt x="278296" y="445273"/>
                </a:cubicBezTo>
                <a:cubicBezTo>
                  <a:pt x="297747" y="423044"/>
                  <a:pt x="332550" y="411999"/>
                  <a:pt x="357809" y="397565"/>
                </a:cubicBezTo>
                <a:cubicBezTo>
                  <a:pt x="366106" y="392824"/>
                  <a:pt x="373712" y="386964"/>
                  <a:pt x="381663" y="381663"/>
                </a:cubicBezTo>
                <a:cubicBezTo>
                  <a:pt x="408167" y="384313"/>
                  <a:pt x="434849" y="385564"/>
                  <a:pt x="461176" y="389614"/>
                </a:cubicBezTo>
                <a:cubicBezTo>
                  <a:pt x="490044" y="394055"/>
                  <a:pt x="482675" y="400364"/>
                  <a:pt x="508883" y="413468"/>
                </a:cubicBezTo>
                <a:cubicBezTo>
                  <a:pt x="516380" y="417216"/>
                  <a:pt x="524786" y="418769"/>
                  <a:pt x="532737" y="421419"/>
                </a:cubicBezTo>
                <a:cubicBezTo>
                  <a:pt x="538542" y="425289"/>
                  <a:pt x="569471" y="448931"/>
                  <a:pt x="580445" y="445273"/>
                </a:cubicBezTo>
                <a:cubicBezTo>
                  <a:pt x="598577" y="439229"/>
                  <a:pt x="628153" y="413468"/>
                  <a:pt x="628153" y="413468"/>
                </a:cubicBezTo>
                <a:cubicBezTo>
                  <a:pt x="642935" y="369120"/>
                  <a:pt x="640329" y="382776"/>
                  <a:pt x="644056" y="310101"/>
                </a:cubicBezTo>
                <a:cubicBezTo>
                  <a:pt x="647995" y="233294"/>
                  <a:pt x="645792" y="156170"/>
                  <a:pt x="652007" y="79513"/>
                </a:cubicBezTo>
                <a:cubicBezTo>
                  <a:pt x="657213" y="15308"/>
                  <a:pt x="655414" y="24233"/>
                  <a:pt x="691763" y="0"/>
                </a:cubicBezTo>
                <a:cubicBezTo>
                  <a:pt x="702365" y="2650"/>
                  <a:pt x="715345" y="755"/>
                  <a:pt x="723569" y="7951"/>
                </a:cubicBezTo>
                <a:cubicBezTo>
                  <a:pt x="737953" y="20537"/>
                  <a:pt x="755374" y="55659"/>
                  <a:pt x="755374" y="55659"/>
                </a:cubicBezTo>
                <a:lnTo>
                  <a:pt x="779228" y="127221"/>
                </a:lnTo>
                <a:cubicBezTo>
                  <a:pt x="785696" y="146623"/>
                  <a:pt x="787667" y="159514"/>
                  <a:pt x="803082" y="174929"/>
                </a:cubicBezTo>
                <a:cubicBezTo>
                  <a:pt x="809839" y="181686"/>
                  <a:pt x="818985" y="185530"/>
                  <a:pt x="826936" y="190831"/>
                </a:cubicBezTo>
                <a:cubicBezTo>
                  <a:pt x="853743" y="231043"/>
                  <a:pt x="828285" y="203433"/>
                  <a:pt x="866692" y="222636"/>
                </a:cubicBezTo>
                <a:cubicBezTo>
                  <a:pt x="875239" y="226910"/>
                  <a:pt x="881813" y="234658"/>
                  <a:pt x="890546" y="238539"/>
                </a:cubicBezTo>
                <a:cubicBezTo>
                  <a:pt x="905864" y="245347"/>
                  <a:pt x="922351" y="249141"/>
                  <a:pt x="938254" y="254442"/>
                </a:cubicBezTo>
                <a:lnTo>
                  <a:pt x="962108" y="262393"/>
                </a:lnTo>
                <a:cubicBezTo>
                  <a:pt x="978011" y="272995"/>
                  <a:pt x="991684" y="288153"/>
                  <a:pt x="1009816" y="294198"/>
                </a:cubicBezTo>
                <a:cubicBezTo>
                  <a:pt x="1042735" y="305172"/>
                  <a:pt x="1026695" y="297501"/>
                  <a:pt x="1057523" y="318052"/>
                </a:cubicBezTo>
                <a:cubicBezTo>
                  <a:pt x="1098627" y="441360"/>
                  <a:pt x="1074541" y="349034"/>
                  <a:pt x="1057523" y="604299"/>
                </a:cubicBezTo>
                <a:cubicBezTo>
                  <a:pt x="1060174" y="652007"/>
                  <a:pt x="1061149" y="699838"/>
                  <a:pt x="1065475" y="747423"/>
                </a:cubicBezTo>
                <a:cubicBezTo>
                  <a:pt x="1066977" y="763949"/>
                  <a:pt x="1086098" y="817244"/>
                  <a:pt x="1089329" y="826936"/>
                </a:cubicBezTo>
                <a:cubicBezTo>
                  <a:pt x="1103325" y="868923"/>
                  <a:pt x="1092628" y="843813"/>
                  <a:pt x="1129085" y="898497"/>
                </a:cubicBezTo>
                <a:lnTo>
                  <a:pt x="1144988" y="922351"/>
                </a:lnTo>
                <a:cubicBezTo>
                  <a:pt x="1158983" y="964336"/>
                  <a:pt x="1148290" y="939232"/>
                  <a:pt x="1184744" y="993913"/>
                </a:cubicBezTo>
                <a:lnTo>
                  <a:pt x="1200647" y="1017767"/>
                </a:lnTo>
                <a:cubicBezTo>
                  <a:pt x="1229644" y="1104762"/>
                  <a:pt x="1183398" y="972992"/>
                  <a:pt x="1224501" y="1065475"/>
                </a:cubicBezTo>
                <a:cubicBezTo>
                  <a:pt x="1231309" y="1080793"/>
                  <a:pt x="1232906" y="1098190"/>
                  <a:pt x="1240403" y="1113183"/>
                </a:cubicBezTo>
                <a:cubicBezTo>
                  <a:pt x="1245704" y="1123785"/>
                  <a:pt x="1251637" y="1134093"/>
                  <a:pt x="1256306" y="1144988"/>
                </a:cubicBezTo>
                <a:cubicBezTo>
                  <a:pt x="1259608" y="1152692"/>
                  <a:pt x="1260509" y="1161345"/>
                  <a:pt x="1264257" y="1168842"/>
                </a:cubicBezTo>
                <a:cubicBezTo>
                  <a:pt x="1268531" y="1177389"/>
                  <a:pt x="1274859" y="1184745"/>
                  <a:pt x="1280160" y="1192696"/>
                </a:cubicBezTo>
                <a:lnTo>
                  <a:pt x="1311965" y="1288111"/>
                </a:lnTo>
                <a:lnTo>
                  <a:pt x="1319916" y="1311965"/>
                </a:lnTo>
                <a:lnTo>
                  <a:pt x="1327868" y="1335819"/>
                </a:lnTo>
                <a:cubicBezTo>
                  <a:pt x="1322567" y="1380876"/>
                  <a:pt x="1320454" y="1426424"/>
                  <a:pt x="1311965" y="1470991"/>
                </a:cubicBezTo>
                <a:cubicBezTo>
                  <a:pt x="1309747" y="1482635"/>
                  <a:pt x="1300877" y="1491965"/>
                  <a:pt x="1296063" y="1502796"/>
                </a:cubicBezTo>
                <a:cubicBezTo>
                  <a:pt x="1281310" y="1535991"/>
                  <a:pt x="1276012" y="1554998"/>
                  <a:pt x="1264257" y="1590261"/>
                </a:cubicBezTo>
                <a:cubicBezTo>
                  <a:pt x="1258244" y="1680465"/>
                  <a:pt x="1262112" y="1803970"/>
                  <a:pt x="1232452" y="1900362"/>
                </a:cubicBezTo>
                <a:cubicBezTo>
                  <a:pt x="1228966" y="1911691"/>
                  <a:pt x="1222647" y="1922003"/>
                  <a:pt x="1216549" y="1932167"/>
                </a:cubicBezTo>
                <a:cubicBezTo>
                  <a:pt x="1206716" y="1948556"/>
                  <a:pt x="1195346" y="1963972"/>
                  <a:pt x="1184744" y="1979875"/>
                </a:cubicBezTo>
                <a:cubicBezTo>
                  <a:pt x="1179443" y="1987826"/>
                  <a:pt x="1177389" y="1999456"/>
                  <a:pt x="1168842" y="2003729"/>
                </a:cubicBezTo>
                <a:lnTo>
                  <a:pt x="1137036" y="2019631"/>
                </a:lnTo>
                <a:cubicBezTo>
                  <a:pt x="1109546" y="2060867"/>
                  <a:pt x="1136724" y="2031688"/>
                  <a:pt x="1089329" y="2051436"/>
                </a:cubicBezTo>
                <a:cubicBezTo>
                  <a:pt x="1067446" y="2060554"/>
                  <a:pt x="1048717" y="2077493"/>
                  <a:pt x="1025718" y="2083242"/>
                </a:cubicBezTo>
                <a:lnTo>
                  <a:pt x="962108" y="2099144"/>
                </a:lnTo>
                <a:cubicBezTo>
                  <a:pt x="847971" y="2127679"/>
                  <a:pt x="941311" y="2106752"/>
                  <a:pt x="675861" y="2115047"/>
                </a:cubicBezTo>
                <a:cubicBezTo>
                  <a:pt x="590134" y="2136478"/>
                  <a:pt x="689164" y="2104144"/>
                  <a:pt x="628153" y="2146852"/>
                </a:cubicBezTo>
                <a:cubicBezTo>
                  <a:pt x="592426" y="2171861"/>
                  <a:pt x="556714" y="2181267"/>
                  <a:pt x="516835" y="2194560"/>
                </a:cubicBezTo>
                <a:lnTo>
                  <a:pt x="469127" y="2210463"/>
                </a:lnTo>
                <a:lnTo>
                  <a:pt x="445273" y="2218414"/>
                </a:lnTo>
                <a:cubicBezTo>
                  <a:pt x="421419" y="2213113"/>
                  <a:pt x="396399" y="2211586"/>
                  <a:pt x="373711" y="2202511"/>
                </a:cubicBezTo>
                <a:cubicBezTo>
                  <a:pt x="355965" y="2195413"/>
                  <a:pt x="343098" y="2179254"/>
                  <a:pt x="326003" y="2170706"/>
                </a:cubicBezTo>
                <a:cubicBezTo>
                  <a:pt x="285651" y="2150529"/>
                  <a:pt x="304061" y="2161378"/>
                  <a:pt x="270344" y="2138901"/>
                </a:cubicBezTo>
                <a:cubicBezTo>
                  <a:pt x="260881" y="2124707"/>
                  <a:pt x="242574" y="2099380"/>
                  <a:pt x="238539" y="2083242"/>
                </a:cubicBezTo>
                <a:cubicBezTo>
                  <a:pt x="230718" y="2051961"/>
                  <a:pt x="230456" y="2019107"/>
                  <a:pt x="222636" y="1987826"/>
                </a:cubicBezTo>
                <a:cubicBezTo>
                  <a:pt x="219761" y="1976327"/>
                  <a:pt x="217832" y="1960183"/>
                  <a:pt x="206734" y="1956021"/>
                </a:cubicBezTo>
                <a:cubicBezTo>
                  <a:pt x="171638" y="1942860"/>
                  <a:pt x="132522" y="1945419"/>
                  <a:pt x="95416" y="1940118"/>
                </a:cubicBezTo>
                <a:cubicBezTo>
                  <a:pt x="10600" y="1897710"/>
                  <a:pt x="47708" y="1932168"/>
                  <a:pt x="15903" y="1876508"/>
                </a:cubicBezTo>
                <a:cubicBezTo>
                  <a:pt x="11162" y="1868211"/>
                  <a:pt x="5301" y="1860605"/>
                  <a:pt x="0" y="1852654"/>
                </a:cubicBezTo>
                <a:cubicBezTo>
                  <a:pt x="4752" y="1838397"/>
                  <a:pt x="14027" y="1806822"/>
                  <a:pt x="23854" y="1796995"/>
                </a:cubicBezTo>
                <a:cubicBezTo>
                  <a:pt x="49788" y="1771062"/>
                  <a:pt x="74088" y="1766019"/>
                  <a:pt x="103367" y="1749287"/>
                </a:cubicBezTo>
                <a:cubicBezTo>
                  <a:pt x="111664" y="1744546"/>
                  <a:pt x="118674" y="1737658"/>
                  <a:pt x="127221" y="1733384"/>
                </a:cubicBezTo>
                <a:cubicBezTo>
                  <a:pt x="157975" y="1718007"/>
                  <a:pt x="189643" y="1711006"/>
                  <a:pt x="222636" y="1701579"/>
                </a:cubicBezTo>
                <a:cubicBezTo>
                  <a:pt x="230587" y="1696278"/>
                  <a:pt x="240372" y="1693017"/>
                  <a:pt x="246490" y="1685676"/>
                </a:cubicBezTo>
                <a:cubicBezTo>
                  <a:pt x="279768" y="1645743"/>
                  <a:pt x="241968" y="1660108"/>
                  <a:pt x="286247" y="1637969"/>
                </a:cubicBezTo>
                <a:cubicBezTo>
                  <a:pt x="288618" y="1636784"/>
                  <a:pt x="283597" y="1663148"/>
                  <a:pt x="286247" y="1661823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50" name="Picture 4" descr="C:\Users\Nuismer\AppData\Local\Microsoft\Windows\Temporary Internet Files\Content.IE5\HHNCLPQ4\MCj023839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2598738"/>
            <a:ext cx="381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5619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reeform 25"/>
          <p:cNvSpPr/>
          <p:nvPr/>
        </p:nvSpPr>
        <p:spPr>
          <a:xfrm>
            <a:off x="5843588" y="1954213"/>
            <a:ext cx="779462" cy="630237"/>
          </a:xfrm>
          <a:custGeom>
            <a:avLst/>
            <a:gdLst>
              <a:gd name="connsiteX0" fmla="*/ 0 w 1240403"/>
              <a:gd name="connsiteY0" fmla="*/ 255768 h 645382"/>
              <a:gd name="connsiteX1" fmla="*/ 644055 w 1240403"/>
              <a:gd name="connsiteY1" fmla="*/ 64936 h 645382"/>
              <a:gd name="connsiteX2" fmla="*/ 1240403 w 1240403"/>
              <a:gd name="connsiteY2" fmla="*/ 645382 h 6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0403" h="645382">
                <a:moveTo>
                  <a:pt x="0" y="255768"/>
                </a:moveTo>
                <a:cubicBezTo>
                  <a:pt x="218660" y="127884"/>
                  <a:pt x="437321" y="0"/>
                  <a:pt x="644055" y="64936"/>
                </a:cubicBezTo>
                <a:cubicBezTo>
                  <a:pt x="850789" y="129872"/>
                  <a:pt x="1045596" y="387627"/>
                  <a:pt x="1240403" y="645382"/>
                </a:cubicBezTo>
              </a:path>
            </a:pathLst>
          </a:cu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3" name="TextBox 28"/>
          <p:cNvSpPr txBox="1">
            <a:spLocks noChangeArrowheads="1"/>
          </p:cNvSpPr>
          <p:nvPr/>
        </p:nvSpPr>
        <p:spPr bwMode="auto">
          <a:xfrm>
            <a:off x="7010400" y="1981200"/>
            <a:ext cx="990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CCFF33"/>
                </a:solidFill>
                <a:latin typeface="Times New Roman" pitchFamily="18" charset="0"/>
              </a:rPr>
              <a:t>Although the new species can easily disperse to this habitat, it simply cannot survive when it gets there</a:t>
            </a:r>
          </a:p>
        </p:txBody>
      </p:sp>
      <p:pic>
        <p:nvPicPr>
          <p:cNvPr id="6154" name="Picture 4" descr="C:\Users\Nuismer\AppData\Local\Microsoft\Windows\Temporary Internet Files\Content.IE5\HHNCLPQ4\MCj023839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381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31"/>
          <p:cNvSpPr/>
          <p:nvPr/>
        </p:nvSpPr>
        <p:spPr>
          <a:xfrm>
            <a:off x="6384925" y="2338388"/>
            <a:ext cx="652463" cy="1565275"/>
          </a:xfrm>
          <a:custGeom>
            <a:avLst/>
            <a:gdLst>
              <a:gd name="connsiteX0" fmla="*/ 254442 w 652007"/>
              <a:gd name="connsiteY0" fmla="*/ 78093 h 1564986"/>
              <a:gd name="connsiteX1" fmla="*/ 230588 w 652007"/>
              <a:gd name="connsiteY1" fmla="*/ 93995 h 1564986"/>
              <a:gd name="connsiteX2" fmla="*/ 166978 w 652007"/>
              <a:gd name="connsiteY2" fmla="*/ 125800 h 1564986"/>
              <a:gd name="connsiteX3" fmla="*/ 135173 w 652007"/>
              <a:gd name="connsiteY3" fmla="*/ 149654 h 1564986"/>
              <a:gd name="connsiteX4" fmla="*/ 119270 w 652007"/>
              <a:gd name="connsiteY4" fmla="*/ 237119 h 1564986"/>
              <a:gd name="connsiteX5" fmla="*/ 87465 w 652007"/>
              <a:gd name="connsiteY5" fmla="*/ 253021 h 1564986"/>
              <a:gd name="connsiteX6" fmla="*/ 55660 w 652007"/>
              <a:gd name="connsiteY6" fmla="*/ 300729 h 1564986"/>
              <a:gd name="connsiteX7" fmla="*/ 63611 w 652007"/>
              <a:gd name="connsiteY7" fmla="*/ 348437 h 1564986"/>
              <a:gd name="connsiteX8" fmla="*/ 79513 w 652007"/>
              <a:gd name="connsiteY8" fmla="*/ 396145 h 1564986"/>
              <a:gd name="connsiteX9" fmla="*/ 63611 w 652007"/>
              <a:gd name="connsiteY9" fmla="*/ 547219 h 1564986"/>
              <a:gd name="connsiteX10" fmla="*/ 31806 w 652007"/>
              <a:gd name="connsiteY10" fmla="*/ 594927 h 1564986"/>
              <a:gd name="connsiteX11" fmla="*/ 0 w 652007"/>
              <a:gd name="connsiteY11" fmla="*/ 602879 h 1564986"/>
              <a:gd name="connsiteX12" fmla="*/ 15903 w 652007"/>
              <a:gd name="connsiteY12" fmla="*/ 682392 h 1564986"/>
              <a:gd name="connsiteX13" fmla="*/ 47708 w 652007"/>
              <a:gd name="connsiteY13" fmla="*/ 730099 h 1564986"/>
              <a:gd name="connsiteX14" fmla="*/ 63611 w 652007"/>
              <a:gd name="connsiteY14" fmla="*/ 753953 h 1564986"/>
              <a:gd name="connsiteX15" fmla="*/ 55660 w 652007"/>
              <a:gd name="connsiteY15" fmla="*/ 889126 h 1564986"/>
              <a:gd name="connsiteX16" fmla="*/ 39757 w 652007"/>
              <a:gd name="connsiteY16" fmla="*/ 976590 h 1564986"/>
              <a:gd name="connsiteX17" fmla="*/ 63611 w 652007"/>
              <a:gd name="connsiteY17" fmla="*/ 1119713 h 1564986"/>
              <a:gd name="connsiteX18" fmla="*/ 79513 w 652007"/>
              <a:gd name="connsiteY18" fmla="*/ 1167421 h 1564986"/>
              <a:gd name="connsiteX19" fmla="*/ 87465 w 652007"/>
              <a:gd name="connsiteY19" fmla="*/ 1191275 h 1564986"/>
              <a:gd name="connsiteX20" fmla="*/ 95416 w 652007"/>
              <a:gd name="connsiteY20" fmla="*/ 1270788 h 1564986"/>
              <a:gd name="connsiteX21" fmla="*/ 103367 w 652007"/>
              <a:gd name="connsiteY21" fmla="*/ 1302593 h 1564986"/>
              <a:gd name="connsiteX22" fmla="*/ 119270 w 652007"/>
              <a:gd name="connsiteY22" fmla="*/ 1350301 h 1564986"/>
              <a:gd name="connsiteX23" fmla="*/ 127221 w 652007"/>
              <a:gd name="connsiteY23" fmla="*/ 1374155 h 1564986"/>
              <a:gd name="connsiteX24" fmla="*/ 143124 w 652007"/>
              <a:gd name="connsiteY24" fmla="*/ 1398009 h 1564986"/>
              <a:gd name="connsiteX25" fmla="*/ 166978 w 652007"/>
              <a:gd name="connsiteY25" fmla="*/ 1445717 h 1564986"/>
              <a:gd name="connsiteX26" fmla="*/ 182880 w 652007"/>
              <a:gd name="connsiteY26" fmla="*/ 1493425 h 1564986"/>
              <a:gd name="connsiteX27" fmla="*/ 190832 w 652007"/>
              <a:gd name="connsiteY27" fmla="*/ 1517279 h 1564986"/>
              <a:gd name="connsiteX28" fmla="*/ 198783 w 652007"/>
              <a:gd name="connsiteY28" fmla="*/ 1541133 h 1564986"/>
              <a:gd name="connsiteX29" fmla="*/ 246491 w 652007"/>
              <a:gd name="connsiteY29" fmla="*/ 1564986 h 1564986"/>
              <a:gd name="connsiteX30" fmla="*/ 286247 w 652007"/>
              <a:gd name="connsiteY30" fmla="*/ 1485473 h 1564986"/>
              <a:gd name="connsiteX31" fmla="*/ 310101 w 652007"/>
              <a:gd name="connsiteY31" fmla="*/ 1429814 h 1564986"/>
              <a:gd name="connsiteX32" fmla="*/ 326004 w 652007"/>
              <a:gd name="connsiteY32" fmla="*/ 1382106 h 1564986"/>
              <a:gd name="connsiteX33" fmla="*/ 365760 w 652007"/>
              <a:gd name="connsiteY33" fmla="*/ 1294642 h 1564986"/>
              <a:gd name="connsiteX34" fmla="*/ 389614 w 652007"/>
              <a:gd name="connsiteY34" fmla="*/ 1278739 h 1564986"/>
              <a:gd name="connsiteX35" fmla="*/ 405517 w 652007"/>
              <a:gd name="connsiteY35" fmla="*/ 1246934 h 1564986"/>
              <a:gd name="connsiteX36" fmla="*/ 516835 w 652007"/>
              <a:gd name="connsiteY36" fmla="*/ 1199226 h 1564986"/>
              <a:gd name="connsiteX37" fmla="*/ 540689 w 652007"/>
              <a:gd name="connsiteY37" fmla="*/ 1183324 h 1564986"/>
              <a:gd name="connsiteX38" fmla="*/ 572494 w 652007"/>
              <a:gd name="connsiteY38" fmla="*/ 1103811 h 1564986"/>
              <a:gd name="connsiteX39" fmla="*/ 580446 w 652007"/>
              <a:gd name="connsiteY39" fmla="*/ 1079957 h 1564986"/>
              <a:gd name="connsiteX40" fmla="*/ 588397 w 652007"/>
              <a:gd name="connsiteY40" fmla="*/ 1032249 h 1564986"/>
              <a:gd name="connsiteX41" fmla="*/ 604300 w 652007"/>
              <a:gd name="connsiteY41" fmla="*/ 936833 h 1564986"/>
              <a:gd name="connsiteX42" fmla="*/ 620202 w 652007"/>
              <a:gd name="connsiteY42" fmla="*/ 873223 h 1564986"/>
              <a:gd name="connsiteX43" fmla="*/ 644056 w 652007"/>
              <a:gd name="connsiteY43" fmla="*/ 801661 h 1564986"/>
              <a:gd name="connsiteX44" fmla="*/ 652007 w 652007"/>
              <a:gd name="connsiteY44" fmla="*/ 777807 h 1564986"/>
              <a:gd name="connsiteX45" fmla="*/ 636105 w 652007"/>
              <a:gd name="connsiteY45" fmla="*/ 738051 h 1564986"/>
              <a:gd name="connsiteX46" fmla="*/ 588397 w 652007"/>
              <a:gd name="connsiteY46" fmla="*/ 666489 h 1564986"/>
              <a:gd name="connsiteX47" fmla="*/ 572494 w 652007"/>
              <a:gd name="connsiteY47" fmla="*/ 642635 h 1564986"/>
              <a:gd name="connsiteX48" fmla="*/ 556592 w 652007"/>
              <a:gd name="connsiteY48" fmla="*/ 618781 h 1564986"/>
              <a:gd name="connsiteX49" fmla="*/ 540689 w 652007"/>
              <a:gd name="connsiteY49" fmla="*/ 364339 h 1564986"/>
              <a:gd name="connsiteX50" fmla="*/ 524786 w 652007"/>
              <a:gd name="connsiteY50" fmla="*/ 340486 h 1564986"/>
              <a:gd name="connsiteX51" fmla="*/ 477079 w 652007"/>
              <a:gd name="connsiteY51" fmla="*/ 260973 h 1564986"/>
              <a:gd name="connsiteX52" fmla="*/ 445273 w 652007"/>
              <a:gd name="connsiteY52" fmla="*/ 245070 h 1564986"/>
              <a:gd name="connsiteX53" fmla="*/ 413468 w 652007"/>
              <a:gd name="connsiteY53" fmla="*/ 189411 h 1564986"/>
              <a:gd name="connsiteX54" fmla="*/ 381663 w 652007"/>
              <a:gd name="connsiteY54" fmla="*/ 173508 h 1564986"/>
              <a:gd name="connsiteX55" fmla="*/ 365760 w 652007"/>
              <a:gd name="connsiteY55" fmla="*/ 149654 h 1564986"/>
              <a:gd name="connsiteX56" fmla="*/ 389614 w 652007"/>
              <a:gd name="connsiteY56" fmla="*/ 70141 h 1564986"/>
              <a:gd name="connsiteX57" fmla="*/ 405517 w 652007"/>
              <a:gd name="connsiteY57" fmla="*/ 22433 h 1564986"/>
              <a:gd name="connsiteX58" fmla="*/ 349858 w 652007"/>
              <a:gd name="connsiteY58" fmla="*/ 14482 h 1564986"/>
              <a:gd name="connsiteX59" fmla="*/ 286247 w 652007"/>
              <a:gd name="connsiteY59" fmla="*/ 46287 h 1564986"/>
              <a:gd name="connsiteX60" fmla="*/ 254442 w 652007"/>
              <a:gd name="connsiteY60" fmla="*/ 78093 h 156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52007" h="1564986">
                <a:moveTo>
                  <a:pt x="254442" y="78093"/>
                </a:moveTo>
                <a:cubicBezTo>
                  <a:pt x="245166" y="86044"/>
                  <a:pt x="238977" y="89419"/>
                  <a:pt x="230588" y="93995"/>
                </a:cubicBezTo>
                <a:cubicBezTo>
                  <a:pt x="209777" y="105347"/>
                  <a:pt x="185943" y="111576"/>
                  <a:pt x="166978" y="125800"/>
                </a:cubicBezTo>
                <a:lnTo>
                  <a:pt x="135173" y="149654"/>
                </a:lnTo>
                <a:cubicBezTo>
                  <a:pt x="129872" y="178809"/>
                  <a:pt x="131688" y="210213"/>
                  <a:pt x="119270" y="237119"/>
                </a:cubicBezTo>
                <a:cubicBezTo>
                  <a:pt x="114303" y="247881"/>
                  <a:pt x="95846" y="244640"/>
                  <a:pt x="87465" y="253021"/>
                </a:cubicBezTo>
                <a:cubicBezTo>
                  <a:pt x="73950" y="266536"/>
                  <a:pt x="55660" y="300729"/>
                  <a:pt x="55660" y="300729"/>
                </a:cubicBezTo>
                <a:cubicBezTo>
                  <a:pt x="58310" y="316632"/>
                  <a:pt x="59701" y="332796"/>
                  <a:pt x="63611" y="348437"/>
                </a:cubicBezTo>
                <a:cubicBezTo>
                  <a:pt x="67676" y="364699"/>
                  <a:pt x="79513" y="396145"/>
                  <a:pt x="79513" y="396145"/>
                </a:cubicBezTo>
                <a:cubicBezTo>
                  <a:pt x="74212" y="446503"/>
                  <a:pt x="75428" y="497981"/>
                  <a:pt x="63611" y="547219"/>
                </a:cubicBezTo>
                <a:cubicBezTo>
                  <a:pt x="59151" y="565804"/>
                  <a:pt x="50348" y="590291"/>
                  <a:pt x="31806" y="594927"/>
                </a:cubicBezTo>
                <a:lnTo>
                  <a:pt x="0" y="602879"/>
                </a:lnTo>
                <a:cubicBezTo>
                  <a:pt x="1975" y="616702"/>
                  <a:pt x="5229" y="663178"/>
                  <a:pt x="15903" y="682392"/>
                </a:cubicBezTo>
                <a:cubicBezTo>
                  <a:pt x="25185" y="699099"/>
                  <a:pt x="37106" y="714197"/>
                  <a:pt x="47708" y="730099"/>
                </a:cubicBezTo>
                <a:lnTo>
                  <a:pt x="63611" y="753953"/>
                </a:lnTo>
                <a:cubicBezTo>
                  <a:pt x="83105" y="812437"/>
                  <a:pt x="74133" y="773668"/>
                  <a:pt x="55660" y="889126"/>
                </a:cubicBezTo>
                <a:cubicBezTo>
                  <a:pt x="50978" y="918387"/>
                  <a:pt x="45058" y="947435"/>
                  <a:pt x="39757" y="976590"/>
                </a:cubicBezTo>
                <a:cubicBezTo>
                  <a:pt x="49100" y="1088716"/>
                  <a:pt x="37615" y="1041725"/>
                  <a:pt x="63611" y="1119713"/>
                </a:cubicBezTo>
                <a:lnTo>
                  <a:pt x="79513" y="1167421"/>
                </a:lnTo>
                <a:lnTo>
                  <a:pt x="87465" y="1191275"/>
                </a:lnTo>
                <a:cubicBezTo>
                  <a:pt x="90115" y="1217779"/>
                  <a:pt x="91649" y="1244419"/>
                  <a:pt x="95416" y="1270788"/>
                </a:cubicBezTo>
                <a:cubicBezTo>
                  <a:pt x="96961" y="1281606"/>
                  <a:pt x="100227" y="1292126"/>
                  <a:pt x="103367" y="1302593"/>
                </a:cubicBezTo>
                <a:cubicBezTo>
                  <a:pt x="108184" y="1318649"/>
                  <a:pt x="113969" y="1334398"/>
                  <a:pt x="119270" y="1350301"/>
                </a:cubicBezTo>
                <a:cubicBezTo>
                  <a:pt x="121920" y="1358252"/>
                  <a:pt x="122572" y="1367181"/>
                  <a:pt x="127221" y="1374155"/>
                </a:cubicBezTo>
                <a:lnTo>
                  <a:pt x="143124" y="1398009"/>
                </a:lnTo>
                <a:cubicBezTo>
                  <a:pt x="172121" y="1485004"/>
                  <a:pt x="125875" y="1353234"/>
                  <a:pt x="166978" y="1445717"/>
                </a:cubicBezTo>
                <a:cubicBezTo>
                  <a:pt x="173786" y="1461035"/>
                  <a:pt x="177579" y="1477522"/>
                  <a:pt x="182880" y="1493425"/>
                </a:cubicBezTo>
                <a:lnTo>
                  <a:pt x="190832" y="1517279"/>
                </a:lnTo>
                <a:cubicBezTo>
                  <a:pt x="193482" y="1525230"/>
                  <a:pt x="191809" y="1536484"/>
                  <a:pt x="198783" y="1541133"/>
                </a:cubicBezTo>
                <a:cubicBezTo>
                  <a:pt x="229611" y="1561684"/>
                  <a:pt x="213571" y="1554013"/>
                  <a:pt x="246491" y="1564986"/>
                </a:cubicBezTo>
                <a:cubicBezTo>
                  <a:pt x="291947" y="1534684"/>
                  <a:pt x="260215" y="1563563"/>
                  <a:pt x="286247" y="1485473"/>
                </a:cubicBezTo>
                <a:cubicBezTo>
                  <a:pt x="311849" y="1408674"/>
                  <a:pt x="270792" y="1528087"/>
                  <a:pt x="310101" y="1429814"/>
                </a:cubicBezTo>
                <a:cubicBezTo>
                  <a:pt x="316327" y="1414250"/>
                  <a:pt x="320703" y="1398009"/>
                  <a:pt x="326004" y="1382106"/>
                </a:cubicBezTo>
                <a:cubicBezTo>
                  <a:pt x="334269" y="1357311"/>
                  <a:pt x="350523" y="1304800"/>
                  <a:pt x="365760" y="1294642"/>
                </a:cubicBezTo>
                <a:lnTo>
                  <a:pt x="389614" y="1278739"/>
                </a:lnTo>
                <a:cubicBezTo>
                  <a:pt x="394915" y="1268137"/>
                  <a:pt x="396261" y="1254339"/>
                  <a:pt x="405517" y="1246934"/>
                </a:cubicBezTo>
                <a:cubicBezTo>
                  <a:pt x="448819" y="1212292"/>
                  <a:pt x="471599" y="1219331"/>
                  <a:pt x="516835" y="1199226"/>
                </a:cubicBezTo>
                <a:cubicBezTo>
                  <a:pt x="525568" y="1195345"/>
                  <a:pt x="532738" y="1188625"/>
                  <a:pt x="540689" y="1183324"/>
                </a:cubicBezTo>
                <a:cubicBezTo>
                  <a:pt x="564090" y="1136522"/>
                  <a:pt x="552841" y="1162769"/>
                  <a:pt x="572494" y="1103811"/>
                </a:cubicBezTo>
                <a:lnTo>
                  <a:pt x="580446" y="1079957"/>
                </a:lnTo>
                <a:cubicBezTo>
                  <a:pt x="583096" y="1064054"/>
                  <a:pt x="585946" y="1048184"/>
                  <a:pt x="588397" y="1032249"/>
                </a:cubicBezTo>
                <a:cubicBezTo>
                  <a:pt x="595577" y="985579"/>
                  <a:pt x="594607" y="978837"/>
                  <a:pt x="604300" y="936833"/>
                </a:cubicBezTo>
                <a:cubicBezTo>
                  <a:pt x="609215" y="915537"/>
                  <a:pt x="613290" y="893957"/>
                  <a:pt x="620202" y="873223"/>
                </a:cubicBezTo>
                <a:lnTo>
                  <a:pt x="644056" y="801661"/>
                </a:lnTo>
                <a:lnTo>
                  <a:pt x="652007" y="777807"/>
                </a:lnTo>
                <a:cubicBezTo>
                  <a:pt x="646706" y="764555"/>
                  <a:pt x="642939" y="750581"/>
                  <a:pt x="636105" y="738051"/>
                </a:cubicBezTo>
                <a:cubicBezTo>
                  <a:pt x="636100" y="738041"/>
                  <a:pt x="596351" y="678420"/>
                  <a:pt x="588397" y="666489"/>
                </a:cubicBezTo>
                <a:lnTo>
                  <a:pt x="572494" y="642635"/>
                </a:lnTo>
                <a:lnTo>
                  <a:pt x="556592" y="618781"/>
                </a:lnTo>
                <a:cubicBezTo>
                  <a:pt x="551291" y="533967"/>
                  <a:pt x="550338" y="448769"/>
                  <a:pt x="540689" y="364339"/>
                </a:cubicBezTo>
                <a:cubicBezTo>
                  <a:pt x="539604" y="354845"/>
                  <a:pt x="529527" y="348783"/>
                  <a:pt x="524786" y="340486"/>
                </a:cubicBezTo>
                <a:cubicBezTo>
                  <a:pt x="514487" y="322463"/>
                  <a:pt x="492644" y="268755"/>
                  <a:pt x="477079" y="260973"/>
                </a:cubicBezTo>
                <a:lnTo>
                  <a:pt x="445273" y="245070"/>
                </a:lnTo>
                <a:cubicBezTo>
                  <a:pt x="441027" y="236578"/>
                  <a:pt x="423103" y="197440"/>
                  <a:pt x="413468" y="189411"/>
                </a:cubicBezTo>
                <a:cubicBezTo>
                  <a:pt x="404362" y="181823"/>
                  <a:pt x="392265" y="178809"/>
                  <a:pt x="381663" y="173508"/>
                </a:cubicBezTo>
                <a:cubicBezTo>
                  <a:pt x="376362" y="165557"/>
                  <a:pt x="366815" y="159152"/>
                  <a:pt x="365760" y="149654"/>
                </a:cubicBezTo>
                <a:cubicBezTo>
                  <a:pt x="361381" y="110238"/>
                  <a:pt x="377001" y="101674"/>
                  <a:pt x="389614" y="70141"/>
                </a:cubicBezTo>
                <a:cubicBezTo>
                  <a:pt x="395840" y="54577"/>
                  <a:pt x="405517" y="22433"/>
                  <a:pt x="405517" y="22433"/>
                </a:cubicBezTo>
                <a:cubicBezTo>
                  <a:pt x="378097" y="4154"/>
                  <a:pt x="384614" y="0"/>
                  <a:pt x="349858" y="14482"/>
                </a:cubicBezTo>
                <a:cubicBezTo>
                  <a:pt x="327975" y="23600"/>
                  <a:pt x="286247" y="46287"/>
                  <a:pt x="286247" y="46287"/>
                </a:cubicBezTo>
                <a:cubicBezTo>
                  <a:pt x="251155" y="98926"/>
                  <a:pt x="263719" y="70142"/>
                  <a:pt x="254442" y="78093"/>
                </a:cubicBezTo>
                <a:close/>
              </a:path>
            </a:pathLst>
          </a:custGeom>
          <a:noFill/>
          <a:ln w="31750">
            <a:solidFill>
              <a:srgbClr val="CCFF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The second hypothesis has been formalized by the concept of the ‘Ecological Niche’</a:t>
            </a:r>
          </a:p>
        </p:txBody>
      </p:sp>
      <p:sp>
        <p:nvSpPr>
          <p:cNvPr id="7171" name="AutoShape 3" descr="Catarina+Carreiro+113th+birthday"/>
          <p:cNvSpPr>
            <a:spLocks noChangeAspect="1" noChangeArrowheads="1"/>
          </p:cNvSpPr>
          <p:nvPr/>
        </p:nvSpPr>
        <p:spPr bwMode="auto">
          <a:xfrm>
            <a:off x="828675" y="2195513"/>
            <a:ext cx="2419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172" name="AutoShape 4" descr="Catarina+Carreiro+113th+birthday"/>
          <p:cNvSpPr>
            <a:spLocks noChangeAspect="1" noChangeArrowheads="1"/>
          </p:cNvSpPr>
          <p:nvPr/>
        </p:nvSpPr>
        <p:spPr bwMode="auto">
          <a:xfrm>
            <a:off x="1447800" y="2481263"/>
            <a:ext cx="2419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752600" y="1600200"/>
            <a:ext cx="6340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Niche – The total range of conditions and resources under which the individual or population lives and replaces itself.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(Hutchinson, 1957)</a:t>
            </a:r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3048000"/>
            <a:ext cx="41052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727325" y="4953000"/>
            <a:ext cx="3810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0                           20                         30</a:t>
            </a:r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2898775" y="3771900"/>
            <a:ext cx="3362325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6311900" y="3621088"/>
            <a:ext cx="1230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itchFamily="18" charset="0"/>
              </a:rPr>
              <a:t>Reproduction</a:t>
            </a: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6311900" y="3992563"/>
            <a:ext cx="1560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8000"/>
                </a:solidFill>
                <a:latin typeface="Times New Roman" pitchFamily="18" charset="0"/>
              </a:rPr>
              <a:t>Individual growth</a:t>
            </a: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6311900" y="438785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CC3300"/>
                </a:solidFill>
                <a:latin typeface="Times New Roman" pitchFamily="18" charset="0"/>
              </a:rPr>
              <a:t>Survival</a:t>
            </a:r>
          </a:p>
        </p:txBody>
      </p:sp>
      <p:sp>
        <p:nvSpPr>
          <p:cNvPr id="7180" name="Line 13"/>
          <p:cNvSpPr>
            <a:spLocks noChangeShapeType="1"/>
          </p:cNvSpPr>
          <p:nvPr/>
        </p:nvSpPr>
        <p:spPr bwMode="auto">
          <a:xfrm>
            <a:off x="2879725" y="4152900"/>
            <a:ext cx="3362325" cy="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Line 14"/>
          <p:cNvSpPr>
            <a:spLocks noChangeShapeType="1"/>
          </p:cNvSpPr>
          <p:nvPr/>
        </p:nvSpPr>
        <p:spPr bwMode="auto">
          <a:xfrm>
            <a:off x="2879725" y="4533900"/>
            <a:ext cx="3362325" cy="0"/>
          </a:xfrm>
          <a:prstGeom prst="line">
            <a:avLst/>
          </a:prstGeom>
          <a:noFill/>
          <a:ln w="28575">
            <a:solidFill>
              <a:srgbClr val="CC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15"/>
          <p:cNvSpPr>
            <a:spLocks noChangeShapeType="1"/>
          </p:cNvSpPr>
          <p:nvPr/>
        </p:nvSpPr>
        <p:spPr bwMode="auto">
          <a:xfrm>
            <a:off x="3836988" y="4557713"/>
            <a:ext cx="0" cy="352425"/>
          </a:xfrm>
          <a:prstGeom prst="line">
            <a:avLst/>
          </a:prstGeom>
          <a:noFill/>
          <a:ln w="28575">
            <a:solidFill>
              <a:srgbClr val="CC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16"/>
          <p:cNvSpPr>
            <a:spLocks noChangeShapeType="1"/>
          </p:cNvSpPr>
          <p:nvPr/>
        </p:nvSpPr>
        <p:spPr bwMode="auto">
          <a:xfrm>
            <a:off x="5318125" y="4524375"/>
            <a:ext cx="0" cy="361950"/>
          </a:xfrm>
          <a:prstGeom prst="line">
            <a:avLst/>
          </a:prstGeom>
          <a:noFill/>
          <a:ln w="28575">
            <a:solidFill>
              <a:srgbClr val="CC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7"/>
          <p:cNvSpPr>
            <a:spLocks noChangeShapeType="1"/>
          </p:cNvSpPr>
          <p:nvPr/>
        </p:nvSpPr>
        <p:spPr bwMode="auto">
          <a:xfrm>
            <a:off x="4089400" y="4162425"/>
            <a:ext cx="0" cy="714375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8"/>
          <p:cNvSpPr>
            <a:spLocks noChangeShapeType="1"/>
          </p:cNvSpPr>
          <p:nvPr/>
        </p:nvSpPr>
        <p:spPr bwMode="auto">
          <a:xfrm>
            <a:off x="5041900" y="4152900"/>
            <a:ext cx="0" cy="714375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19"/>
          <p:cNvSpPr>
            <a:spLocks noChangeShapeType="1"/>
          </p:cNvSpPr>
          <p:nvPr/>
        </p:nvSpPr>
        <p:spPr bwMode="auto">
          <a:xfrm>
            <a:off x="4337050" y="3762375"/>
            <a:ext cx="0" cy="112395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Line 20"/>
          <p:cNvSpPr>
            <a:spLocks noChangeShapeType="1"/>
          </p:cNvSpPr>
          <p:nvPr/>
        </p:nvSpPr>
        <p:spPr bwMode="auto">
          <a:xfrm>
            <a:off x="4822825" y="3767138"/>
            <a:ext cx="0" cy="11049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Rectangle 21"/>
          <p:cNvSpPr>
            <a:spLocks noChangeArrowheads="1"/>
          </p:cNvSpPr>
          <p:nvPr/>
        </p:nvSpPr>
        <p:spPr bwMode="auto">
          <a:xfrm>
            <a:off x="2451100" y="3133725"/>
            <a:ext cx="371475" cy="189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189" name="Text Box 22"/>
          <p:cNvSpPr txBox="1">
            <a:spLocks noChangeArrowheads="1"/>
          </p:cNvSpPr>
          <p:nvPr/>
        </p:nvSpPr>
        <p:spPr bwMode="auto">
          <a:xfrm rot="-5400000">
            <a:off x="1882775" y="3870325"/>
            <a:ext cx="1171575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Performance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of species</a:t>
            </a:r>
          </a:p>
        </p:txBody>
      </p:sp>
      <p:sp>
        <p:nvSpPr>
          <p:cNvPr id="7190" name="AutoShape 23"/>
          <p:cNvSpPr>
            <a:spLocks/>
          </p:cNvSpPr>
          <p:nvPr/>
        </p:nvSpPr>
        <p:spPr bwMode="auto">
          <a:xfrm rot="5400000" flipV="1">
            <a:off x="4502150" y="3246438"/>
            <a:ext cx="152400" cy="381000"/>
          </a:xfrm>
          <a:prstGeom prst="leftBrace">
            <a:avLst>
              <a:gd name="adj1" fmla="val 20833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191" name="Text Box 24"/>
          <p:cNvSpPr txBox="1">
            <a:spLocks noChangeArrowheads="1"/>
          </p:cNvSpPr>
          <p:nvPr/>
        </p:nvSpPr>
        <p:spPr bwMode="auto">
          <a:xfrm>
            <a:off x="4225925" y="2894013"/>
            <a:ext cx="74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itchFamily="18" charset="0"/>
              </a:rPr>
              <a:t>Niche</a:t>
            </a:r>
          </a:p>
        </p:txBody>
      </p:sp>
      <p:sp>
        <p:nvSpPr>
          <p:cNvPr id="7192" name="TextBox 23"/>
          <p:cNvSpPr txBox="1">
            <a:spLocks noChangeArrowheads="1"/>
          </p:cNvSpPr>
          <p:nvPr/>
        </p:nvSpPr>
        <p:spPr bwMode="auto">
          <a:xfrm>
            <a:off x="3629025" y="5254625"/>
            <a:ext cx="2009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Environmental variable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Real niches are multi-dimensional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1905000"/>
            <a:ext cx="4724400" cy="3429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3810000" y="5802313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Precipitation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52400" y="3352800"/>
            <a:ext cx="1347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Temperature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9800" y="1905000"/>
            <a:ext cx="4724400" cy="3429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1000">
                <a:srgbClr val="FF2F2F">
                  <a:alpha val="0"/>
                </a:srgbClr>
              </a:gs>
              <a:gs pos="100000">
                <a:srgbClr val="580E15">
                  <a:alpha val="79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9917824">
            <a:off x="4346575" y="2290763"/>
            <a:ext cx="2560638" cy="1077912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5159375" y="25908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</a:rPr>
              <a:t>Niche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2600" y="1905000"/>
            <a:ext cx="228600" cy="3429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C000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4452144" y="3244056"/>
            <a:ext cx="250825" cy="473551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lumMod val="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The species’ niche defines a set of suitable habitats</a:t>
            </a:r>
          </a:p>
        </p:txBody>
      </p:sp>
      <p:sp>
        <p:nvSpPr>
          <p:cNvPr id="10" name="Freeform 9"/>
          <p:cNvSpPr/>
          <p:nvPr/>
        </p:nvSpPr>
        <p:spPr>
          <a:xfrm>
            <a:off x="1492250" y="993775"/>
            <a:ext cx="7864475" cy="6389688"/>
          </a:xfrm>
          <a:custGeom>
            <a:avLst/>
            <a:gdLst>
              <a:gd name="connsiteX0" fmla="*/ 3754077 w 7863757"/>
              <a:gd name="connsiteY0" fmla="*/ 236022 h 6389760"/>
              <a:gd name="connsiteX1" fmla="*/ 3743192 w 7863757"/>
              <a:gd name="connsiteY1" fmla="*/ 856507 h 6389760"/>
              <a:gd name="connsiteX2" fmla="*/ 3721420 w 7863757"/>
              <a:gd name="connsiteY2" fmla="*/ 889165 h 6389760"/>
              <a:gd name="connsiteX3" fmla="*/ 3699649 w 7863757"/>
              <a:gd name="connsiteY3" fmla="*/ 954479 h 6389760"/>
              <a:gd name="connsiteX4" fmla="*/ 3677877 w 7863757"/>
              <a:gd name="connsiteY4" fmla="*/ 1019793 h 6389760"/>
              <a:gd name="connsiteX5" fmla="*/ 3666992 w 7863757"/>
              <a:gd name="connsiteY5" fmla="*/ 1052450 h 6389760"/>
              <a:gd name="connsiteX6" fmla="*/ 3645220 w 7863757"/>
              <a:gd name="connsiteY6" fmla="*/ 1128650 h 6389760"/>
              <a:gd name="connsiteX7" fmla="*/ 3634334 w 7863757"/>
              <a:gd name="connsiteY7" fmla="*/ 1531422 h 6389760"/>
              <a:gd name="connsiteX8" fmla="*/ 3623449 w 7863757"/>
              <a:gd name="connsiteY8" fmla="*/ 1564079 h 6389760"/>
              <a:gd name="connsiteX9" fmla="*/ 3601677 w 7863757"/>
              <a:gd name="connsiteY9" fmla="*/ 1651165 h 6389760"/>
              <a:gd name="connsiteX10" fmla="*/ 3579906 w 7863757"/>
              <a:gd name="connsiteY10" fmla="*/ 1716479 h 6389760"/>
              <a:gd name="connsiteX11" fmla="*/ 3558134 w 7863757"/>
              <a:gd name="connsiteY11" fmla="*/ 1836222 h 6389760"/>
              <a:gd name="connsiteX12" fmla="*/ 3547249 w 7863757"/>
              <a:gd name="connsiteY12" fmla="*/ 1955965 h 6389760"/>
              <a:gd name="connsiteX13" fmla="*/ 3481934 w 7863757"/>
              <a:gd name="connsiteY13" fmla="*/ 2108365 h 6389760"/>
              <a:gd name="connsiteX14" fmla="*/ 3460163 w 7863757"/>
              <a:gd name="connsiteY14" fmla="*/ 2162793 h 6389760"/>
              <a:gd name="connsiteX15" fmla="*/ 3427506 w 7863757"/>
              <a:gd name="connsiteY15" fmla="*/ 2184565 h 6389760"/>
              <a:gd name="connsiteX16" fmla="*/ 3383963 w 7863757"/>
              <a:gd name="connsiteY16" fmla="*/ 2260765 h 6389760"/>
              <a:gd name="connsiteX17" fmla="*/ 3351306 w 7863757"/>
              <a:gd name="connsiteY17" fmla="*/ 2315193 h 6389760"/>
              <a:gd name="connsiteX18" fmla="*/ 3318649 w 7863757"/>
              <a:gd name="connsiteY18" fmla="*/ 2347850 h 6389760"/>
              <a:gd name="connsiteX19" fmla="*/ 3307763 w 7863757"/>
              <a:gd name="connsiteY19" fmla="*/ 2380507 h 6389760"/>
              <a:gd name="connsiteX20" fmla="*/ 3275106 w 7863757"/>
              <a:gd name="connsiteY20" fmla="*/ 2402279 h 6389760"/>
              <a:gd name="connsiteX21" fmla="*/ 3264220 w 7863757"/>
              <a:gd name="connsiteY21" fmla="*/ 2532907 h 6389760"/>
              <a:gd name="connsiteX22" fmla="*/ 3242449 w 7863757"/>
              <a:gd name="connsiteY22" fmla="*/ 2576450 h 6389760"/>
              <a:gd name="connsiteX23" fmla="*/ 3188020 w 7863757"/>
              <a:gd name="connsiteY23" fmla="*/ 2685307 h 6389760"/>
              <a:gd name="connsiteX24" fmla="*/ 3166249 w 7863757"/>
              <a:gd name="connsiteY24" fmla="*/ 2761507 h 6389760"/>
              <a:gd name="connsiteX25" fmla="*/ 3133592 w 7863757"/>
              <a:gd name="connsiteY25" fmla="*/ 2815936 h 6389760"/>
              <a:gd name="connsiteX26" fmla="*/ 3090049 w 7863757"/>
              <a:gd name="connsiteY26" fmla="*/ 2913907 h 6389760"/>
              <a:gd name="connsiteX27" fmla="*/ 3057392 w 7863757"/>
              <a:gd name="connsiteY27" fmla="*/ 2957450 h 6389760"/>
              <a:gd name="connsiteX28" fmla="*/ 3013849 w 7863757"/>
              <a:gd name="connsiteY28" fmla="*/ 3011879 h 6389760"/>
              <a:gd name="connsiteX29" fmla="*/ 2981192 w 7863757"/>
              <a:gd name="connsiteY29" fmla="*/ 3055422 h 6389760"/>
              <a:gd name="connsiteX30" fmla="*/ 2904992 w 7863757"/>
              <a:gd name="connsiteY30" fmla="*/ 3088079 h 6389760"/>
              <a:gd name="connsiteX31" fmla="*/ 2839677 w 7863757"/>
              <a:gd name="connsiteY31" fmla="*/ 3131622 h 6389760"/>
              <a:gd name="connsiteX32" fmla="*/ 2730820 w 7863757"/>
              <a:gd name="connsiteY32" fmla="*/ 3164279 h 6389760"/>
              <a:gd name="connsiteX33" fmla="*/ 2698163 w 7863757"/>
              <a:gd name="connsiteY33" fmla="*/ 3186050 h 6389760"/>
              <a:gd name="connsiteX34" fmla="*/ 2643734 w 7863757"/>
              <a:gd name="connsiteY34" fmla="*/ 3240479 h 6389760"/>
              <a:gd name="connsiteX35" fmla="*/ 2600192 w 7863757"/>
              <a:gd name="connsiteY35" fmla="*/ 3349336 h 6389760"/>
              <a:gd name="connsiteX36" fmla="*/ 2578420 w 7863757"/>
              <a:gd name="connsiteY36" fmla="*/ 3447307 h 6389760"/>
              <a:gd name="connsiteX37" fmla="*/ 2556649 w 7863757"/>
              <a:gd name="connsiteY37" fmla="*/ 3469079 h 6389760"/>
              <a:gd name="connsiteX38" fmla="*/ 2480449 w 7863757"/>
              <a:gd name="connsiteY38" fmla="*/ 3588822 h 6389760"/>
              <a:gd name="connsiteX39" fmla="*/ 2447792 w 7863757"/>
              <a:gd name="connsiteY39" fmla="*/ 3610593 h 6389760"/>
              <a:gd name="connsiteX40" fmla="*/ 2404249 w 7863757"/>
              <a:gd name="connsiteY40" fmla="*/ 3665022 h 6389760"/>
              <a:gd name="connsiteX41" fmla="*/ 2360706 w 7863757"/>
              <a:gd name="connsiteY41" fmla="*/ 3708565 h 6389760"/>
              <a:gd name="connsiteX42" fmla="*/ 2317163 w 7863757"/>
              <a:gd name="connsiteY42" fmla="*/ 3741222 h 6389760"/>
              <a:gd name="connsiteX43" fmla="*/ 2284506 w 7863757"/>
              <a:gd name="connsiteY43" fmla="*/ 3773879 h 6389760"/>
              <a:gd name="connsiteX44" fmla="*/ 2240963 w 7863757"/>
              <a:gd name="connsiteY44" fmla="*/ 3784765 h 6389760"/>
              <a:gd name="connsiteX45" fmla="*/ 2186534 w 7863757"/>
              <a:gd name="connsiteY45" fmla="*/ 3828307 h 6389760"/>
              <a:gd name="connsiteX46" fmla="*/ 2142992 w 7863757"/>
              <a:gd name="connsiteY46" fmla="*/ 3860965 h 6389760"/>
              <a:gd name="connsiteX47" fmla="*/ 2121220 w 7863757"/>
              <a:gd name="connsiteY47" fmla="*/ 3882736 h 6389760"/>
              <a:gd name="connsiteX48" fmla="*/ 2077677 w 7863757"/>
              <a:gd name="connsiteY48" fmla="*/ 3893622 h 6389760"/>
              <a:gd name="connsiteX49" fmla="*/ 2045020 w 7863757"/>
              <a:gd name="connsiteY49" fmla="*/ 3915393 h 6389760"/>
              <a:gd name="connsiteX50" fmla="*/ 1957934 w 7863757"/>
              <a:gd name="connsiteY50" fmla="*/ 3937165 h 6389760"/>
              <a:gd name="connsiteX51" fmla="*/ 1794649 w 7863757"/>
              <a:gd name="connsiteY51" fmla="*/ 3958936 h 6389760"/>
              <a:gd name="connsiteX52" fmla="*/ 1707563 w 7863757"/>
              <a:gd name="connsiteY52" fmla="*/ 3991593 h 6389760"/>
              <a:gd name="connsiteX53" fmla="*/ 1326563 w 7863757"/>
              <a:gd name="connsiteY53" fmla="*/ 4013365 h 6389760"/>
              <a:gd name="connsiteX54" fmla="*/ 1163277 w 7863757"/>
              <a:gd name="connsiteY54" fmla="*/ 4024250 h 6389760"/>
              <a:gd name="connsiteX55" fmla="*/ 1097963 w 7863757"/>
              <a:gd name="connsiteY55" fmla="*/ 4035136 h 6389760"/>
              <a:gd name="connsiteX56" fmla="*/ 1010877 w 7863757"/>
              <a:gd name="connsiteY56" fmla="*/ 4056907 h 6389760"/>
              <a:gd name="connsiteX57" fmla="*/ 956449 w 7863757"/>
              <a:gd name="connsiteY57" fmla="*/ 4089565 h 6389760"/>
              <a:gd name="connsiteX58" fmla="*/ 869363 w 7863757"/>
              <a:gd name="connsiteY58" fmla="*/ 4122222 h 6389760"/>
              <a:gd name="connsiteX59" fmla="*/ 760506 w 7863757"/>
              <a:gd name="connsiteY59" fmla="*/ 4220193 h 6389760"/>
              <a:gd name="connsiteX60" fmla="*/ 738734 w 7863757"/>
              <a:gd name="connsiteY60" fmla="*/ 4296393 h 6389760"/>
              <a:gd name="connsiteX61" fmla="*/ 716963 w 7863757"/>
              <a:gd name="connsiteY61" fmla="*/ 4329050 h 6389760"/>
              <a:gd name="connsiteX62" fmla="*/ 662534 w 7863757"/>
              <a:gd name="connsiteY62" fmla="*/ 4416136 h 6389760"/>
              <a:gd name="connsiteX63" fmla="*/ 618992 w 7863757"/>
              <a:gd name="connsiteY63" fmla="*/ 4481450 h 6389760"/>
              <a:gd name="connsiteX64" fmla="*/ 531906 w 7863757"/>
              <a:gd name="connsiteY64" fmla="*/ 4524993 h 6389760"/>
              <a:gd name="connsiteX65" fmla="*/ 510134 w 7863757"/>
              <a:gd name="connsiteY65" fmla="*/ 4557650 h 6389760"/>
              <a:gd name="connsiteX66" fmla="*/ 444820 w 7863757"/>
              <a:gd name="connsiteY66" fmla="*/ 4601193 h 6389760"/>
              <a:gd name="connsiteX67" fmla="*/ 412163 w 7863757"/>
              <a:gd name="connsiteY67" fmla="*/ 4622965 h 6389760"/>
              <a:gd name="connsiteX68" fmla="*/ 357734 w 7863757"/>
              <a:gd name="connsiteY68" fmla="*/ 4677393 h 6389760"/>
              <a:gd name="connsiteX69" fmla="*/ 335963 w 7863757"/>
              <a:gd name="connsiteY69" fmla="*/ 4699165 h 6389760"/>
              <a:gd name="connsiteX70" fmla="*/ 314192 w 7863757"/>
              <a:gd name="connsiteY70" fmla="*/ 4786250 h 6389760"/>
              <a:gd name="connsiteX71" fmla="*/ 292420 w 7863757"/>
              <a:gd name="connsiteY71" fmla="*/ 4862450 h 6389760"/>
              <a:gd name="connsiteX72" fmla="*/ 259763 w 7863757"/>
              <a:gd name="connsiteY72" fmla="*/ 5036622 h 6389760"/>
              <a:gd name="connsiteX73" fmla="*/ 248877 w 7863757"/>
              <a:gd name="connsiteY73" fmla="*/ 5134593 h 6389760"/>
              <a:gd name="connsiteX74" fmla="*/ 216220 w 7863757"/>
              <a:gd name="connsiteY74" fmla="*/ 5395850 h 6389760"/>
              <a:gd name="connsiteX75" fmla="*/ 194449 w 7863757"/>
              <a:gd name="connsiteY75" fmla="*/ 5417622 h 6389760"/>
              <a:gd name="connsiteX76" fmla="*/ 161792 w 7863757"/>
              <a:gd name="connsiteY76" fmla="*/ 5504707 h 6389760"/>
              <a:gd name="connsiteX77" fmla="*/ 140020 w 7863757"/>
              <a:gd name="connsiteY77" fmla="*/ 5570022 h 6389760"/>
              <a:gd name="connsiteX78" fmla="*/ 107363 w 7863757"/>
              <a:gd name="connsiteY78" fmla="*/ 5624450 h 6389760"/>
              <a:gd name="connsiteX79" fmla="*/ 63820 w 7863757"/>
              <a:gd name="connsiteY79" fmla="*/ 5667993 h 6389760"/>
              <a:gd name="connsiteX80" fmla="*/ 31163 w 7863757"/>
              <a:gd name="connsiteY80" fmla="*/ 5787736 h 6389760"/>
              <a:gd name="connsiteX81" fmla="*/ 20277 w 7863757"/>
              <a:gd name="connsiteY81" fmla="*/ 5820393 h 6389760"/>
              <a:gd name="connsiteX82" fmla="*/ 1457192 w 7863757"/>
              <a:gd name="connsiteY82" fmla="*/ 5929250 h 6389760"/>
              <a:gd name="connsiteX83" fmla="*/ 7749134 w 7863757"/>
              <a:gd name="connsiteY83" fmla="*/ 5896593 h 6389760"/>
              <a:gd name="connsiteX84" fmla="*/ 7760020 w 7863757"/>
              <a:gd name="connsiteY84" fmla="*/ 5504707 h 6389760"/>
              <a:gd name="connsiteX85" fmla="*/ 7770906 w 7863757"/>
              <a:gd name="connsiteY85" fmla="*/ 5417622 h 6389760"/>
              <a:gd name="connsiteX86" fmla="*/ 7716477 w 7863757"/>
              <a:gd name="connsiteY86" fmla="*/ 4154879 h 6389760"/>
              <a:gd name="connsiteX87" fmla="*/ 7716477 w 7863757"/>
              <a:gd name="connsiteY87" fmla="*/ 3414650 h 6389760"/>
              <a:gd name="connsiteX88" fmla="*/ 7727363 w 7863757"/>
              <a:gd name="connsiteY88" fmla="*/ 1868879 h 6389760"/>
              <a:gd name="connsiteX89" fmla="*/ 7749134 w 7863757"/>
              <a:gd name="connsiteY89" fmla="*/ 1694707 h 6389760"/>
              <a:gd name="connsiteX90" fmla="*/ 7781792 w 7863757"/>
              <a:gd name="connsiteY90" fmla="*/ 1476993 h 6389760"/>
              <a:gd name="connsiteX91" fmla="*/ 7792677 w 7863757"/>
              <a:gd name="connsiteY91" fmla="*/ 1389907 h 6389760"/>
              <a:gd name="connsiteX92" fmla="*/ 7814449 w 7863757"/>
              <a:gd name="connsiteY92" fmla="*/ 1324593 h 6389760"/>
              <a:gd name="connsiteX93" fmla="*/ 7836220 w 7863757"/>
              <a:gd name="connsiteY93" fmla="*/ 1204850 h 6389760"/>
              <a:gd name="connsiteX94" fmla="*/ 7803563 w 7863757"/>
              <a:gd name="connsiteY94" fmla="*/ 845622 h 6389760"/>
              <a:gd name="connsiteX95" fmla="*/ 7781792 w 7863757"/>
              <a:gd name="connsiteY95" fmla="*/ 780307 h 6389760"/>
              <a:gd name="connsiteX96" fmla="*/ 7749134 w 7863757"/>
              <a:gd name="connsiteY96" fmla="*/ 725879 h 6389760"/>
              <a:gd name="connsiteX97" fmla="*/ 7738249 w 7863757"/>
              <a:gd name="connsiteY97" fmla="*/ 627907 h 6389760"/>
              <a:gd name="connsiteX98" fmla="*/ 7716477 w 7863757"/>
              <a:gd name="connsiteY98" fmla="*/ 562593 h 6389760"/>
              <a:gd name="connsiteX99" fmla="*/ 7520534 w 7863757"/>
              <a:gd name="connsiteY99" fmla="*/ 116279 h 6389760"/>
              <a:gd name="connsiteX100" fmla="*/ 7476992 w 7863757"/>
              <a:gd name="connsiteY100" fmla="*/ 94507 h 6389760"/>
              <a:gd name="connsiteX101" fmla="*/ 6812963 w 7863757"/>
              <a:gd name="connsiteY101" fmla="*/ 105393 h 6389760"/>
              <a:gd name="connsiteX102" fmla="*/ 6562592 w 7863757"/>
              <a:gd name="connsiteY102" fmla="*/ 127165 h 6389760"/>
              <a:gd name="connsiteX103" fmla="*/ 6529934 w 7863757"/>
              <a:gd name="connsiteY103" fmla="*/ 148936 h 6389760"/>
              <a:gd name="connsiteX104" fmla="*/ 6497277 w 7863757"/>
              <a:gd name="connsiteY104" fmla="*/ 159822 h 6389760"/>
              <a:gd name="connsiteX105" fmla="*/ 6453734 w 7863757"/>
              <a:gd name="connsiteY105" fmla="*/ 203365 h 6389760"/>
              <a:gd name="connsiteX106" fmla="*/ 6421077 w 7863757"/>
              <a:gd name="connsiteY106" fmla="*/ 225136 h 6389760"/>
              <a:gd name="connsiteX107" fmla="*/ 6388420 w 7863757"/>
              <a:gd name="connsiteY107" fmla="*/ 257793 h 6389760"/>
              <a:gd name="connsiteX108" fmla="*/ 6355763 w 7863757"/>
              <a:gd name="connsiteY108" fmla="*/ 268679 h 6389760"/>
              <a:gd name="connsiteX109" fmla="*/ 6323106 w 7863757"/>
              <a:gd name="connsiteY109" fmla="*/ 290450 h 6389760"/>
              <a:gd name="connsiteX110" fmla="*/ 6246906 w 7863757"/>
              <a:gd name="connsiteY110" fmla="*/ 323107 h 6389760"/>
              <a:gd name="connsiteX111" fmla="*/ 5256306 w 7863757"/>
              <a:gd name="connsiteY111" fmla="*/ 323107 h 6389760"/>
              <a:gd name="connsiteX112" fmla="*/ 5071249 w 7863757"/>
              <a:gd name="connsiteY112" fmla="*/ 301336 h 6389760"/>
              <a:gd name="connsiteX113" fmla="*/ 4156849 w 7863757"/>
              <a:gd name="connsiteY113" fmla="*/ 268679 h 6389760"/>
              <a:gd name="connsiteX114" fmla="*/ 4091534 w 7863757"/>
              <a:gd name="connsiteY114" fmla="*/ 225136 h 6389760"/>
              <a:gd name="connsiteX115" fmla="*/ 4058877 w 7863757"/>
              <a:gd name="connsiteY115" fmla="*/ 203365 h 6389760"/>
              <a:gd name="connsiteX116" fmla="*/ 3754077 w 7863757"/>
              <a:gd name="connsiteY116" fmla="*/ 236022 h 638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7863757" h="6389760">
                <a:moveTo>
                  <a:pt x="3754077" y="236022"/>
                </a:moveTo>
                <a:cubicBezTo>
                  <a:pt x="3701463" y="344879"/>
                  <a:pt x="3753522" y="649905"/>
                  <a:pt x="3743192" y="856507"/>
                </a:cubicBezTo>
                <a:cubicBezTo>
                  <a:pt x="3742539" y="869574"/>
                  <a:pt x="3726734" y="877209"/>
                  <a:pt x="3721420" y="889165"/>
                </a:cubicBezTo>
                <a:cubicBezTo>
                  <a:pt x="3712100" y="910136"/>
                  <a:pt x="3706906" y="932708"/>
                  <a:pt x="3699649" y="954479"/>
                </a:cubicBezTo>
                <a:lnTo>
                  <a:pt x="3677877" y="1019793"/>
                </a:lnTo>
                <a:cubicBezTo>
                  <a:pt x="3674249" y="1030679"/>
                  <a:pt x="3669775" y="1041318"/>
                  <a:pt x="3666992" y="1052450"/>
                </a:cubicBezTo>
                <a:cubicBezTo>
                  <a:pt x="3653323" y="1107125"/>
                  <a:pt x="3660837" y="1081800"/>
                  <a:pt x="3645220" y="1128650"/>
                </a:cubicBezTo>
                <a:cubicBezTo>
                  <a:pt x="3641591" y="1262907"/>
                  <a:pt x="3641041" y="1397283"/>
                  <a:pt x="3634334" y="1531422"/>
                </a:cubicBezTo>
                <a:cubicBezTo>
                  <a:pt x="3633761" y="1542882"/>
                  <a:pt x="3626468" y="1553009"/>
                  <a:pt x="3623449" y="1564079"/>
                </a:cubicBezTo>
                <a:cubicBezTo>
                  <a:pt x="3615576" y="1592947"/>
                  <a:pt x="3611139" y="1622778"/>
                  <a:pt x="3601677" y="1651165"/>
                </a:cubicBezTo>
                <a:cubicBezTo>
                  <a:pt x="3594420" y="1672936"/>
                  <a:pt x="3584407" y="1693976"/>
                  <a:pt x="3579906" y="1716479"/>
                </a:cubicBezTo>
                <a:cubicBezTo>
                  <a:pt x="3573031" y="1750855"/>
                  <a:pt x="3562113" y="1802397"/>
                  <a:pt x="3558134" y="1836222"/>
                </a:cubicBezTo>
                <a:cubicBezTo>
                  <a:pt x="3553451" y="1876026"/>
                  <a:pt x="3554214" y="1916496"/>
                  <a:pt x="3547249" y="1955965"/>
                </a:cubicBezTo>
                <a:cubicBezTo>
                  <a:pt x="3536184" y="2018665"/>
                  <a:pt x="3506083" y="2047992"/>
                  <a:pt x="3481934" y="2108365"/>
                </a:cubicBezTo>
                <a:cubicBezTo>
                  <a:pt x="3474677" y="2126508"/>
                  <a:pt x="3471520" y="2146892"/>
                  <a:pt x="3460163" y="2162793"/>
                </a:cubicBezTo>
                <a:cubicBezTo>
                  <a:pt x="3452559" y="2173439"/>
                  <a:pt x="3438392" y="2177308"/>
                  <a:pt x="3427506" y="2184565"/>
                </a:cubicBezTo>
                <a:cubicBezTo>
                  <a:pt x="3390343" y="2258888"/>
                  <a:pt x="3422427" y="2199222"/>
                  <a:pt x="3383963" y="2260765"/>
                </a:cubicBezTo>
                <a:cubicBezTo>
                  <a:pt x="3372749" y="2278707"/>
                  <a:pt x="3364001" y="2298267"/>
                  <a:pt x="3351306" y="2315193"/>
                </a:cubicBezTo>
                <a:cubicBezTo>
                  <a:pt x="3342069" y="2327509"/>
                  <a:pt x="3329535" y="2336964"/>
                  <a:pt x="3318649" y="2347850"/>
                </a:cubicBezTo>
                <a:cubicBezTo>
                  <a:pt x="3315020" y="2358736"/>
                  <a:pt x="3314931" y="2371547"/>
                  <a:pt x="3307763" y="2380507"/>
                </a:cubicBezTo>
                <a:cubicBezTo>
                  <a:pt x="3299590" y="2390723"/>
                  <a:pt x="3278700" y="2389699"/>
                  <a:pt x="3275106" y="2402279"/>
                </a:cubicBezTo>
                <a:cubicBezTo>
                  <a:pt x="3263102" y="2444291"/>
                  <a:pt x="3272272" y="2489962"/>
                  <a:pt x="3264220" y="2532907"/>
                </a:cubicBezTo>
                <a:cubicBezTo>
                  <a:pt x="3261229" y="2548857"/>
                  <a:pt x="3249040" y="2561621"/>
                  <a:pt x="3242449" y="2576450"/>
                </a:cubicBezTo>
                <a:cubicBezTo>
                  <a:pt x="3200123" y="2671683"/>
                  <a:pt x="3244477" y="2591213"/>
                  <a:pt x="3188020" y="2685307"/>
                </a:cubicBezTo>
                <a:cubicBezTo>
                  <a:pt x="3184534" y="2699253"/>
                  <a:pt x="3174055" y="2745894"/>
                  <a:pt x="3166249" y="2761507"/>
                </a:cubicBezTo>
                <a:cubicBezTo>
                  <a:pt x="3156787" y="2780431"/>
                  <a:pt x="3143054" y="2797012"/>
                  <a:pt x="3133592" y="2815936"/>
                </a:cubicBezTo>
                <a:cubicBezTo>
                  <a:pt x="3107788" y="2867545"/>
                  <a:pt x="3118903" y="2867741"/>
                  <a:pt x="3090049" y="2913907"/>
                </a:cubicBezTo>
                <a:cubicBezTo>
                  <a:pt x="3080433" y="2929292"/>
                  <a:pt x="3068278" y="2942936"/>
                  <a:pt x="3057392" y="2957450"/>
                </a:cubicBezTo>
                <a:cubicBezTo>
                  <a:pt x="3036199" y="3021026"/>
                  <a:pt x="3063088" y="2962640"/>
                  <a:pt x="3013849" y="3011879"/>
                </a:cubicBezTo>
                <a:cubicBezTo>
                  <a:pt x="3001020" y="3024708"/>
                  <a:pt x="2994967" y="3043615"/>
                  <a:pt x="2981192" y="3055422"/>
                </a:cubicBezTo>
                <a:cubicBezTo>
                  <a:pt x="2941035" y="3089842"/>
                  <a:pt x="2943392" y="3066745"/>
                  <a:pt x="2904992" y="3088079"/>
                </a:cubicBezTo>
                <a:cubicBezTo>
                  <a:pt x="2882119" y="3100786"/>
                  <a:pt x="2865062" y="3125276"/>
                  <a:pt x="2839677" y="3131622"/>
                </a:cubicBezTo>
                <a:cubicBezTo>
                  <a:pt x="2815333" y="3137708"/>
                  <a:pt x="2746726" y="3153675"/>
                  <a:pt x="2730820" y="3164279"/>
                </a:cubicBezTo>
                <a:cubicBezTo>
                  <a:pt x="2719934" y="3171536"/>
                  <a:pt x="2708009" y="3177435"/>
                  <a:pt x="2698163" y="3186050"/>
                </a:cubicBezTo>
                <a:cubicBezTo>
                  <a:pt x="2678853" y="3202946"/>
                  <a:pt x="2643734" y="3240479"/>
                  <a:pt x="2643734" y="3240479"/>
                </a:cubicBezTo>
                <a:cubicBezTo>
                  <a:pt x="2616832" y="3321188"/>
                  <a:pt x="2632226" y="3285267"/>
                  <a:pt x="2600192" y="3349336"/>
                </a:cubicBezTo>
                <a:cubicBezTo>
                  <a:pt x="2599046" y="3355064"/>
                  <a:pt x="2583545" y="3437057"/>
                  <a:pt x="2578420" y="3447307"/>
                </a:cubicBezTo>
                <a:cubicBezTo>
                  <a:pt x="2573830" y="3456487"/>
                  <a:pt x="2563906" y="3461822"/>
                  <a:pt x="2556649" y="3469079"/>
                </a:cubicBezTo>
                <a:cubicBezTo>
                  <a:pt x="2540812" y="3516589"/>
                  <a:pt x="2532018" y="3554443"/>
                  <a:pt x="2480449" y="3588822"/>
                </a:cubicBezTo>
                <a:lnTo>
                  <a:pt x="2447792" y="3610593"/>
                </a:lnTo>
                <a:cubicBezTo>
                  <a:pt x="2429478" y="3665532"/>
                  <a:pt x="2450205" y="3625631"/>
                  <a:pt x="2404249" y="3665022"/>
                </a:cubicBezTo>
                <a:cubicBezTo>
                  <a:pt x="2388664" y="3678380"/>
                  <a:pt x="2377127" y="3696249"/>
                  <a:pt x="2360706" y="3708565"/>
                </a:cubicBezTo>
                <a:cubicBezTo>
                  <a:pt x="2346192" y="3719451"/>
                  <a:pt x="2330938" y="3729415"/>
                  <a:pt x="2317163" y="3741222"/>
                </a:cubicBezTo>
                <a:cubicBezTo>
                  <a:pt x="2305474" y="3751241"/>
                  <a:pt x="2297872" y="3766241"/>
                  <a:pt x="2284506" y="3773879"/>
                </a:cubicBezTo>
                <a:cubicBezTo>
                  <a:pt x="2271516" y="3781302"/>
                  <a:pt x="2255477" y="3781136"/>
                  <a:pt x="2240963" y="3784765"/>
                </a:cubicBezTo>
                <a:cubicBezTo>
                  <a:pt x="2160238" y="3838581"/>
                  <a:pt x="2248566" y="3776613"/>
                  <a:pt x="2186534" y="3828307"/>
                </a:cubicBezTo>
                <a:cubicBezTo>
                  <a:pt x="2172596" y="3839922"/>
                  <a:pt x="2156930" y="3849350"/>
                  <a:pt x="2142992" y="3860965"/>
                </a:cubicBezTo>
                <a:cubicBezTo>
                  <a:pt x="2135108" y="3867535"/>
                  <a:pt x="2130400" y="3878146"/>
                  <a:pt x="2121220" y="3882736"/>
                </a:cubicBezTo>
                <a:cubicBezTo>
                  <a:pt x="2107838" y="3889427"/>
                  <a:pt x="2092191" y="3889993"/>
                  <a:pt x="2077677" y="3893622"/>
                </a:cubicBezTo>
                <a:cubicBezTo>
                  <a:pt x="2066791" y="3900879"/>
                  <a:pt x="2056722" y="3909542"/>
                  <a:pt x="2045020" y="3915393"/>
                </a:cubicBezTo>
                <a:cubicBezTo>
                  <a:pt x="2021676" y="3927065"/>
                  <a:pt x="1980294" y="3932196"/>
                  <a:pt x="1957934" y="3937165"/>
                </a:cubicBezTo>
                <a:cubicBezTo>
                  <a:pt x="1858078" y="3959355"/>
                  <a:pt x="1975990" y="3942450"/>
                  <a:pt x="1794649" y="3958936"/>
                </a:cubicBezTo>
                <a:cubicBezTo>
                  <a:pt x="1760808" y="3992775"/>
                  <a:pt x="1775390" y="3986630"/>
                  <a:pt x="1707563" y="3991593"/>
                </a:cubicBezTo>
                <a:cubicBezTo>
                  <a:pt x="1580695" y="4000876"/>
                  <a:pt x="1453542" y="4005746"/>
                  <a:pt x="1326563" y="4013365"/>
                </a:cubicBezTo>
                <a:lnTo>
                  <a:pt x="1163277" y="4024250"/>
                </a:lnTo>
                <a:lnTo>
                  <a:pt x="1097963" y="4035136"/>
                </a:lnTo>
                <a:cubicBezTo>
                  <a:pt x="1078451" y="4038684"/>
                  <a:pt x="1032455" y="4046118"/>
                  <a:pt x="1010877" y="4056907"/>
                </a:cubicBezTo>
                <a:cubicBezTo>
                  <a:pt x="991953" y="4066369"/>
                  <a:pt x="975373" y="4080103"/>
                  <a:pt x="956449" y="4089565"/>
                </a:cubicBezTo>
                <a:cubicBezTo>
                  <a:pt x="930423" y="4102578"/>
                  <a:pt x="897623" y="4112802"/>
                  <a:pt x="869363" y="4122222"/>
                </a:cubicBezTo>
                <a:cubicBezTo>
                  <a:pt x="783912" y="4207673"/>
                  <a:pt x="823051" y="4178497"/>
                  <a:pt x="760506" y="4220193"/>
                </a:cubicBezTo>
                <a:cubicBezTo>
                  <a:pt x="757018" y="4234146"/>
                  <a:pt x="746543" y="4280775"/>
                  <a:pt x="738734" y="4296393"/>
                </a:cubicBezTo>
                <a:cubicBezTo>
                  <a:pt x="732883" y="4308095"/>
                  <a:pt x="722276" y="4317095"/>
                  <a:pt x="716963" y="4329050"/>
                </a:cubicBezTo>
                <a:cubicBezTo>
                  <a:pt x="678783" y="4414958"/>
                  <a:pt x="721283" y="4376971"/>
                  <a:pt x="662534" y="4416136"/>
                </a:cubicBezTo>
                <a:cubicBezTo>
                  <a:pt x="648020" y="4437907"/>
                  <a:pt x="642395" y="4469748"/>
                  <a:pt x="618992" y="4481450"/>
                </a:cubicBezTo>
                <a:lnTo>
                  <a:pt x="531906" y="4524993"/>
                </a:lnTo>
                <a:cubicBezTo>
                  <a:pt x="524649" y="4535879"/>
                  <a:pt x="519980" y="4549035"/>
                  <a:pt x="510134" y="4557650"/>
                </a:cubicBezTo>
                <a:cubicBezTo>
                  <a:pt x="490442" y="4574880"/>
                  <a:pt x="466591" y="4586679"/>
                  <a:pt x="444820" y="4601193"/>
                </a:cubicBezTo>
                <a:cubicBezTo>
                  <a:pt x="433934" y="4608450"/>
                  <a:pt x="421414" y="4613714"/>
                  <a:pt x="412163" y="4622965"/>
                </a:cubicBezTo>
                <a:lnTo>
                  <a:pt x="357734" y="4677393"/>
                </a:lnTo>
                <a:lnTo>
                  <a:pt x="335963" y="4699165"/>
                </a:lnTo>
                <a:cubicBezTo>
                  <a:pt x="313832" y="4809816"/>
                  <a:pt x="336506" y="4708151"/>
                  <a:pt x="314192" y="4786250"/>
                </a:cubicBezTo>
                <a:cubicBezTo>
                  <a:pt x="286863" y="4881904"/>
                  <a:pt x="318514" y="4784170"/>
                  <a:pt x="292420" y="4862450"/>
                </a:cubicBezTo>
                <a:cubicBezTo>
                  <a:pt x="268189" y="5007837"/>
                  <a:pt x="281356" y="4950253"/>
                  <a:pt x="259763" y="5036622"/>
                </a:cubicBezTo>
                <a:cubicBezTo>
                  <a:pt x="256134" y="5069279"/>
                  <a:pt x="251138" y="5101813"/>
                  <a:pt x="248877" y="5134593"/>
                </a:cubicBezTo>
                <a:cubicBezTo>
                  <a:pt x="241578" y="5240437"/>
                  <a:pt x="269506" y="5315920"/>
                  <a:pt x="216220" y="5395850"/>
                </a:cubicBezTo>
                <a:cubicBezTo>
                  <a:pt x="210527" y="5404390"/>
                  <a:pt x="201706" y="5410365"/>
                  <a:pt x="194449" y="5417622"/>
                </a:cubicBezTo>
                <a:cubicBezTo>
                  <a:pt x="168641" y="5546656"/>
                  <a:pt x="202563" y="5412972"/>
                  <a:pt x="161792" y="5504707"/>
                </a:cubicBezTo>
                <a:cubicBezTo>
                  <a:pt x="152471" y="5525678"/>
                  <a:pt x="151827" y="5550343"/>
                  <a:pt x="140020" y="5570022"/>
                </a:cubicBezTo>
                <a:cubicBezTo>
                  <a:pt x="129134" y="5588165"/>
                  <a:pt x="120353" y="5607749"/>
                  <a:pt x="107363" y="5624450"/>
                </a:cubicBezTo>
                <a:cubicBezTo>
                  <a:pt x="94761" y="5640653"/>
                  <a:pt x="63820" y="5667993"/>
                  <a:pt x="63820" y="5667993"/>
                </a:cubicBezTo>
                <a:cubicBezTo>
                  <a:pt x="48434" y="5744923"/>
                  <a:pt x="58784" y="5704872"/>
                  <a:pt x="31163" y="5787736"/>
                </a:cubicBezTo>
                <a:lnTo>
                  <a:pt x="20277" y="5820393"/>
                </a:lnTo>
                <a:cubicBezTo>
                  <a:pt x="83541" y="6389760"/>
                  <a:pt x="0" y="5933361"/>
                  <a:pt x="1457192" y="5929250"/>
                </a:cubicBezTo>
                <a:lnTo>
                  <a:pt x="7749134" y="5896593"/>
                </a:lnTo>
                <a:cubicBezTo>
                  <a:pt x="7752763" y="5765964"/>
                  <a:pt x="7754086" y="5635251"/>
                  <a:pt x="7760020" y="5504707"/>
                </a:cubicBezTo>
                <a:cubicBezTo>
                  <a:pt x="7761348" y="5475483"/>
                  <a:pt x="7771402" y="5446872"/>
                  <a:pt x="7770906" y="5417622"/>
                </a:cubicBezTo>
                <a:cubicBezTo>
                  <a:pt x="7750897" y="4237072"/>
                  <a:pt x="7863757" y="4596704"/>
                  <a:pt x="7716477" y="4154879"/>
                </a:cubicBezTo>
                <a:cubicBezTo>
                  <a:pt x="7681283" y="3838111"/>
                  <a:pt x="7709371" y="4128788"/>
                  <a:pt x="7716477" y="3414650"/>
                </a:cubicBezTo>
                <a:cubicBezTo>
                  <a:pt x="7721604" y="2899406"/>
                  <a:pt x="7717581" y="2384056"/>
                  <a:pt x="7727363" y="1868879"/>
                </a:cubicBezTo>
                <a:cubicBezTo>
                  <a:pt x="7728474" y="1810380"/>
                  <a:pt x="7743498" y="1752944"/>
                  <a:pt x="7749134" y="1694707"/>
                </a:cubicBezTo>
                <a:cubicBezTo>
                  <a:pt x="7768579" y="1493778"/>
                  <a:pt x="7737160" y="1588570"/>
                  <a:pt x="7781792" y="1476993"/>
                </a:cubicBezTo>
                <a:cubicBezTo>
                  <a:pt x="7785420" y="1447964"/>
                  <a:pt x="7786547" y="1418512"/>
                  <a:pt x="7792677" y="1389907"/>
                </a:cubicBezTo>
                <a:cubicBezTo>
                  <a:pt x="7797485" y="1367467"/>
                  <a:pt x="7807855" y="1346574"/>
                  <a:pt x="7814449" y="1324593"/>
                </a:cubicBezTo>
                <a:cubicBezTo>
                  <a:pt x="7828445" y="1277941"/>
                  <a:pt x="7828555" y="1258504"/>
                  <a:pt x="7836220" y="1204850"/>
                </a:cubicBezTo>
                <a:cubicBezTo>
                  <a:pt x="7828766" y="1096769"/>
                  <a:pt x="7837855" y="959930"/>
                  <a:pt x="7803563" y="845622"/>
                </a:cubicBezTo>
                <a:cubicBezTo>
                  <a:pt x="7796969" y="823641"/>
                  <a:pt x="7789049" y="802079"/>
                  <a:pt x="7781792" y="780307"/>
                </a:cubicBezTo>
                <a:cubicBezTo>
                  <a:pt x="7767661" y="737914"/>
                  <a:pt x="7779019" y="755763"/>
                  <a:pt x="7749134" y="725879"/>
                </a:cubicBezTo>
                <a:cubicBezTo>
                  <a:pt x="7745506" y="693222"/>
                  <a:pt x="7744693" y="660127"/>
                  <a:pt x="7738249" y="627907"/>
                </a:cubicBezTo>
                <a:cubicBezTo>
                  <a:pt x="7733748" y="605404"/>
                  <a:pt x="7716477" y="562593"/>
                  <a:pt x="7716477" y="562593"/>
                </a:cubicBezTo>
                <a:cubicBezTo>
                  <a:pt x="7702413" y="0"/>
                  <a:pt x="7851225" y="163522"/>
                  <a:pt x="7520534" y="116279"/>
                </a:cubicBezTo>
                <a:cubicBezTo>
                  <a:pt x="7504470" y="113984"/>
                  <a:pt x="7491506" y="101764"/>
                  <a:pt x="7476992" y="94507"/>
                </a:cubicBezTo>
                <a:lnTo>
                  <a:pt x="6812963" y="105393"/>
                </a:lnTo>
                <a:cubicBezTo>
                  <a:pt x="6618428" y="110256"/>
                  <a:pt x="6667209" y="101009"/>
                  <a:pt x="6562592" y="127165"/>
                </a:cubicBezTo>
                <a:cubicBezTo>
                  <a:pt x="6551706" y="134422"/>
                  <a:pt x="6541636" y="143085"/>
                  <a:pt x="6529934" y="148936"/>
                </a:cubicBezTo>
                <a:cubicBezTo>
                  <a:pt x="6519671" y="154068"/>
                  <a:pt x="6506614" y="153153"/>
                  <a:pt x="6497277" y="159822"/>
                </a:cubicBezTo>
                <a:cubicBezTo>
                  <a:pt x="6480574" y="171753"/>
                  <a:pt x="6469319" y="190007"/>
                  <a:pt x="6453734" y="203365"/>
                </a:cubicBezTo>
                <a:cubicBezTo>
                  <a:pt x="6443801" y="211879"/>
                  <a:pt x="6431128" y="216761"/>
                  <a:pt x="6421077" y="225136"/>
                </a:cubicBezTo>
                <a:cubicBezTo>
                  <a:pt x="6409250" y="234991"/>
                  <a:pt x="6401229" y="249254"/>
                  <a:pt x="6388420" y="257793"/>
                </a:cubicBezTo>
                <a:cubicBezTo>
                  <a:pt x="6378873" y="264158"/>
                  <a:pt x="6366026" y="263547"/>
                  <a:pt x="6355763" y="268679"/>
                </a:cubicBezTo>
                <a:cubicBezTo>
                  <a:pt x="6344061" y="274530"/>
                  <a:pt x="6334465" y="283959"/>
                  <a:pt x="6323106" y="290450"/>
                </a:cubicBezTo>
                <a:cubicBezTo>
                  <a:pt x="6285438" y="311975"/>
                  <a:pt x="6283547" y="310894"/>
                  <a:pt x="6246906" y="323107"/>
                </a:cubicBezTo>
                <a:cubicBezTo>
                  <a:pt x="5996949" y="573064"/>
                  <a:pt x="6228240" y="352265"/>
                  <a:pt x="5256306" y="323107"/>
                </a:cubicBezTo>
                <a:cubicBezTo>
                  <a:pt x="5177736" y="320750"/>
                  <a:pt x="5141317" y="313014"/>
                  <a:pt x="5071249" y="301336"/>
                </a:cubicBezTo>
                <a:cubicBezTo>
                  <a:pt x="4742531" y="169853"/>
                  <a:pt x="5155372" y="327416"/>
                  <a:pt x="4156849" y="268679"/>
                </a:cubicBezTo>
                <a:cubicBezTo>
                  <a:pt x="4130728" y="267142"/>
                  <a:pt x="4113306" y="239650"/>
                  <a:pt x="4091534" y="225136"/>
                </a:cubicBezTo>
                <a:lnTo>
                  <a:pt x="4058877" y="203365"/>
                </a:lnTo>
                <a:cubicBezTo>
                  <a:pt x="3721433" y="215000"/>
                  <a:pt x="3806691" y="127165"/>
                  <a:pt x="3754077" y="236022"/>
                </a:cubicBezTo>
                <a:close/>
              </a:path>
            </a:pathLst>
          </a:custGeom>
          <a:noFill/>
          <a:ln w="69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812925" y="2743200"/>
            <a:ext cx="1238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Precipitation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76200" y="1549400"/>
            <a:ext cx="122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Temperature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43050" y="1295400"/>
            <a:ext cx="1749425" cy="12858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3050" y="1295400"/>
            <a:ext cx="1749425" cy="12858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1000">
                <a:srgbClr val="FF2F2F">
                  <a:alpha val="0"/>
                </a:srgbClr>
              </a:gs>
              <a:gs pos="100000">
                <a:srgbClr val="580E15">
                  <a:alpha val="79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 rot="19917824">
            <a:off x="2266950" y="1557338"/>
            <a:ext cx="890588" cy="403225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5" name="TextBox 16"/>
          <p:cNvSpPr txBox="1">
            <a:spLocks noChangeArrowheads="1"/>
          </p:cNvSpPr>
          <p:nvPr/>
        </p:nvSpPr>
        <p:spPr bwMode="auto">
          <a:xfrm>
            <a:off x="2384425" y="1617663"/>
            <a:ext cx="623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Times New Roman" pitchFamily="18" charset="0"/>
              </a:rPr>
              <a:t>Niche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74775" y="1295400"/>
            <a:ext cx="84138" cy="12858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C000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>
            <a:off x="2373312" y="1808163"/>
            <a:ext cx="93663" cy="175418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lumMod val="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943600" y="6096000"/>
            <a:ext cx="1214438" cy="762000"/>
          </a:xfrm>
          <a:custGeom>
            <a:avLst/>
            <a:gdLst>
              <a:gd name="connsiteX0" fmla="*/ 29029 w 1214136"/>
              <a:gd name="connsiteY0" fmla="*/ 407038 h 1596054"/>
              <a:gd name="connsiteX1" fmla="*/ 203201 w 1214136"/>
              <a:gd name="connsiteY1" fmla="*/ 385266 h 1596054"/>
              <a:gd name="connsiteX2" fmla="*/ 268515 w 1214136"/>
              <a:gd name="connsiteY2" fmla="*/ 374381 h 1596054"/>
              <a:gd name="connsiteX3" fmla="*/ 312058 w 1214136"/>
              <a:gd name="connsiteY3" fmla="*/ 352609 h 1596054"/>
              <a:gd name="connsiteX4" fmla="*/ 442687 w 1214136"/>
              <a:gd name="connsiteY4" fmla="*/ 330838 h 1596054"/>
              <a:gd name="connsiteX5" fmla="*/ 486229 w 1214136"/>
              <a:gd name="connsiteY5" fmla="*/ 319952 h 1596054"/>
              <a:gd name="connsiteX6" fmla="*/ 508001 w 1214136"/>
              <a:gd name="connsiteY6" fmla="*/ 287295 h 1596054"/>
              <a:gd name="connsiteX7" fmla="*/ 616858 w 1214136"/>
              <a:gd name="connsiteY7" fmla="*/ 211095 h 1596054"/>
              <a:gd name="connsiteX8" fmla="*/ 671287 w 1214136"/>
              <a:gd name="connsiteY8" fmla="*/ 167552 h 1596054"/>
              <a:gd name="connsiteX9" fmla="*/ 758372 w 1214136"/>
              <a:gd name="connsiteY9" fmla="*/ 91352 h 1596054"/>
              <a:gd name="connsiteX10" fmla="*/ 791029 w 1214136"/>
              <a:gd name="connsiteY10" fmla="*/ 80466 h 1596054"/>
              <a:gd name="connsiteX11" fmla="*/ 834572 w 1214136"/>
              <a:gd name="connsiteY11" fmla="*/ 58695 h 1596054"/>
              <a:gd name="connsiteX12" fmla="*/ 889001 w 1214136"/>
              <a:gd name="connsiteY12" fmla="*/ 15152 h 1596054"/>
              <a:gd name="connsiteX13" fmla="*/ 921658 w 1214136"/>
              <a:gd name="connsiteY13" fmla="*/ 4266 h 1596054"/>
              <a:gd name="connsiteX14" fmla="*/ 1117601 w 1214136"/>
              <a:gd name="connsiteY14" fmla="*/ 15152 h 1596054"/>
              <a:gd name="connsiteX15" fmla="*/ 1150258 w 1214136"/>
              <a:gd name="connsiteY15" fmla="*/ 58695 h 1596054"/>
              <a:gd name="connsiteX16" fmla="*/ 1161144 w 1214136"/>
              <a:gd name="connsiteY16" fmla="*/ 102238 h 1596054"/>
              <a:gd name="connsiteX17" fmla="*/ 1193801 w 1214136"/>
              <a:gd name="connsiteY17" fmla="*/ 178438 h 1596054"/>
              <a:gd name="connsiteX18" fmla="*/ 1204687 w 1214136"/>
              <a:gd name="connsiteY18" fmla="*/ 951323 h 1596054"/>
              <a:gd name="connsiteX19" fmla="*/ 1150258 w 1214136"/>
              <a:gd name="connsiteY19" fmla="*/ 1364981 h 1596054"/>
              <a:gd name="connsiteX20" fmla="*/ 1041401 w 1214136"/>
              <a:gd name="connsiteY20" fmla="*/ 1441181 h 1596054"/>
              <a:gd name="connsiteX21" fmla="*/ 997858 w 1214136"/>
              <a:gd name="connsiteY21" fmla="*/ 1473838 h 1596054"/>
              <a:gd name="connsiteX22" fmla="*/ 954315 w 1214136"/>
              <a:gd name="connsiteY22" fmla="*/ 1484723 h 1596054"/>
              <a:gd name="connsiteX23" fmla="*/ 812801 w 1214136"/>
              <a:gd name="connsiteY23" fmla="*/ 1517381 h 1596054"/>
              <a:gd name="connsiteX24" fmla="*/ 268515 w 1214136"/>
              <a:gd name="connsiteY24" fmla="*/ 1506495 h 1596054"/>
              <a:gd name="connsiteX25" fmla="*/ 257629 w 1214136"/>
              <a:gd name="connsiteY25" fmla="*/ 1408523 h 1596054"/>
              <a:gd name="connsiteX26" fmla="*/ 235858 w 1214136"/>
              <a:gd name="connsiteY26" fmla="*/ 1364981 h 1596054"/>
              <a:gd name="connsiteX27" fmla="*/ 214087 w 1214136"/>
              <a:gd name="connsiteY27" fmla="*/ 1288781 h 1596054"/>
              <a:gd name="connsiteX28" fmla="*/ 192315 w 1214136"/>
              <a:gd name="connsiteY28" fmla="*/ 1136381 h 1596054"/>
              <a:gd name="connsiteX29" fmla="*/ 170544 w 1214136"/>
              <a:gd name="connsiteY29" fmla="*/ 1071066 h 1596054"/>
              <a:gd name="connsiteX30" fmla="*/ 148772 w 1214136"/>
              <a:gd name="connsiteY30" fmla="*/ 983981 h 1596054"/>
              <a:gd name="connsiteX31" fmla="*/ 105229 w 1214136"/>
              <a:gd name="connsiteY31" fmla="*/ 918666 h 1596054"/>
              <a:gd name="connsiteX32" fmla="*/ 94344 w 1214136"/>
              <a:gd name="connsiteY32" fmla="*/ 886009 h 1596054"/>
              <a:gd name="connsiteX33" fmla="*/ 72572 w 1214136"/>
              <a:gd name="connsiteY33" fmla="*/ 864238 h 1596054"/>
              <a:gd name="connsiteX34" fmla="*/ 50801 w 1214136"/>
              <a:gd name="connsiteY34" fmla="*/ 798923 h 1596054"/>
              <a:gd name="connsiteX35" fmla="*/ 39915 w 1214136"/>
              <a:gd name="connsiteY35" fmla="*/ 766266 h 1596054"/>
              <a:gd name="connsiteX36" fmla="*/ 29029 w 1214136"/>
              <a:gd name="connsiteY36" fmla="*/ 461466 h 1596054"/>
              <a:gd name="connsiteX37" fmla="*/ 29029 w 1214136"/>
              <a:gd name="connsiteY37" fmla="*/ 407038 h 159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4136" h="1596054">
                <a:moveTo>
                  <a:pt x="29029" y="407038"/>
                </a:moveTo>
                <a:cubicBezTo>
                  <a:pt x="58058" y="394338"/>
                  <a:pt x="31243" y="403367"/>
                  <a:pt x="203201" y="385266"/>
                </a:cubicBezTo>
                <a:cubicBezTo>
                  <a:pt x="225151" y="382955"/>
                  <a:pt x="246744" y="378009"/>
                  <a:pt x="268515" y="374381"/>
                </a:cubicBezTo>
                <a:cubicBezTo>
                  <a:pt x="283029" y="367124"/>
                  <a:pt x="296663" y="357741"/>
                  <a:pt x="312058" y="352609"/>
                </a:cubicBezTo>
                <a:cubicBezTo>
                  <a:pt x="339140" y="343582"/>
                  <a:pt x="420984" y="334784"/>
                  <a:pt x="442687" y="330838"/>
                </a:cubicBezTo>
                <a:cubicBezTo>
                  <a:pt x="457406" y="328162"/>
                  <a:pt x="471715" y="323581"/>
                  <a:pt x="486229" y="319952"/>
                </a:cubicBezTo>
                <a:cubicBezTo>
                  <a:pt x="493486" y="309066"/>
                  <a:pt x="498750" y="296546"/>
                  <a:pt x="508001" y="287295"/>
                </a:cubicBezTo>
                <a:cubicBezTo>
                  <a:pt x="558870" y="236426"/>
                  <a:pt x="560792" y="250341"/>
                  <a:pt x="616858" y="211095"/>
                </a:cubicBezTo>
                <a:cubicBezTo>
                  <a:pt x="635892" y="197771"/>
                  <a:pt x="653922" y="182988"/>
                  <a:pt x="671287" y="167552"/>
                </a:cubicBezTo>
                <a:cubicBezTo>
                  <a:pt x="709232" y="133823"/>
                  <a:pt x="714695" y="116311"/>
                  <a:pt x="758372" y="91352"/>
                </a:cubicBezTo>
                <a:cubicBezTo>
                  <a:pt x="768335" y="85659"/>
                  <a:pt x="780482" y="84986"/>
                  <a:pt x="791029" y="80466"/>
                </a:cubicBezTo>
                <a:cubicBezTo>
                  <a:pt x="805944" y="74074"/>
                  <a:pt x="820058" y="65952"/>
                  <a:pt x="834572" y="58695"/>
                </a:cubicBezTo>
                <a:cubicBezTo>
                  <a:pt x="854823" y="38444"/>
                  <a:pt x="861536" y="28885"/>
                  <a:pt x="889001" y="15152"/>
                </a:cubicBezTo>
                <a:cubicBezTo>
                  <a:pt x="899264" y="10020"/>
                  <a:pt x="910772" y="7895"/>
                  <a:pt x="921658" y="4266"/>
                </a:cubicBezTo>
                <a:cubicBezTo>
                  <a:pt x="986972" y="7895"/>
                  <a:pt x="1053965" y="0"/>
                  <a:pt x="1117601" y="15152"/>
                </a:cubicBezTo>
                <a:cubicBezTo>
                  <a:pt x="1135250" y="19354"/>
                  <a:pt x="1142144" y="42468"/>
                  <a:pt x="1150258" y="58695"/>
                </a:cubicBezTo>
                <a:cubicBezTo>
                  <a:pt x="1156949" y="72077"/>
                  <a:pt x="1157034" y="87853"/>
                  <a:pt x="1161144" y="102238"/>
                </a:cubicBezTo>
                <a:cubicBezTo>
                  <a:pt x="1171823" y="139616"/>
                  <a:pt x="1174445" y="139728"/>
                  <a:pt x="1193801" y="178438"/>
                </a:cubicBezTo>
                <a:cubicBezTo>
                  <a:pt x="1197430" y="436066"/>
                  <a:pt x="1214136" y="693842"/>
                  <a:pt x="1204687" y="951323"/>
                </a:cubicBezTo>
                <a:cubicBezTo>
                  <a:pt x="1199587" y="1090304"/>
                  <a:pt x="1179398" y="1228994"/>
                  <a:pt x="1150258" y="1364981"/>
                </a:cubicBezTo>
                <a:cubicBezTo>
                  <a:pt x="1142548" y="1400963"/>
                  <a:pt x="1062170" y="1428719"/>
                  <a:pt x="1041401" y="1441181"/>
                </a:cubicBezTo>
                <a:cubicBezTo>
                  <a:pt x="1025844" y="1450516"/>
                  <a:pt x="1014086" y="1465724"/>
                  <a:pt x="997858" y="1473838"/>
                </a:cubicBezTo>
                <a:cubicBezTo>
                  <a:pt x="984476" y="1480529"/>
                  <a:pt x="968508" y="1479992"/>
                  <a:pt x="954315" y="1484723"/>
                </a:cubicBezTo>
                <a:cubicBezTo>
                  <a:pt x="846610" y="1520625"/>
                  <a:pt x="958374" y="1499184"/>
                  <a:pt x="812801" y="1517381"/>
                </a:cubicBezTo>
                <a:cubicBezTo>
                  <a:pt x="619480" y="1581820"/>
                  <a:pt x="604359" y="1596054"/>
                  <a:pt x="268515" y="1506495"/>
                </a:cubicBezTo>
                <a:cubicBezTo>
                  <a:pt x="236766" y="1498029"/>
                  <a:pt x="265017" y="1440540"/>
                  <a:pt x="257629" y="1408523"/>
                </a:cubicBezTo>
                <a:cubicBezTo>
                  <a:pt x="253980" y="1392711"/>
                  <a:pt x="242250" y="1379896"/>
                  <a:pt x="235858" y="1364981"/>
                </a:cubicBezTo>
                <a:cubicBezTo>
                  <a:pt x="228798" y="1348508"/>
                  <a:pt x="216598" y="1303849"/>
                  <a:pt x="214087" y="1288781"/>
                </a:cubicBezTo>
                <a:cubicBezTo>
                  <a:pt x="207642" y="1250113"/>
                  <a:pt x="202594" y="1177498"/>
                  <a:pt x="192315" y="1136381"/>
                </a:cubicBezTo>
                <a:cubicBezTo>
                  <a:pt x="186749" y="1114117"/>
                  <a:pt x="176582" y="1093207"/>
                  <a:pt x="170544" y="1071066"/>
                </a:cubicBezTo>
                <a:cubicBezTo>
                  <a:pt x="165374" y="1052107"/>
                  <a:pt x="160569" y="1005215"/>
                  <a:pt x="148772" y="983981"/>
                </a:cubicBezTo>
                <a:cubicBezTo>
                  <a:pt x="136065" y="961108"/>
                  <a:pt x="105229" y="918666"/>
                  <a:pt x="105229" y="918666"/>
                </a:cubicBezTo>
                <a:cubicBezTo>
                  <a:pt x="101601" y="907780"/>
                  <a:pt x="100248" y="895848"/>
                  <a:pt x="94344" y="886009"/>
                </a:cubicBezTo>
                <a:cubicBezTo>
                  <a:pt x="89064" y="877208"/>
                  <a:pt x="77162" y="873418"/>
                  <a:pt x="72572" y="864238"/>
                </a:cubicBezTo>
                <a:cubicBezTo>
                  <a:pt x="62309" y="843712"/>
                  <a:pt x="58058" y="820695"/>
                  <a:pt x="50801" y="798923"/>
                </a:cubicBezTo>
                <a:lnTo>
                  <a:pt x="39915" y="766266"/>
                </a:lnTo>
                <a:cubicBezTo>
                  <a:pt x="36286" y="664666"/>
                  <a:pt x="35574" y="562920"/>
                  <a:pt x="29029" y="461466"/>
                </a:cubicBezTo>
                <a:cubicBezTo>
                  <a:pt x="16997" y="274960"/>
                  <a:pt x="0" y="419738"/>
                  <a:pt x="29029" y="407038"/>
                </a:cubicBezTo>
                <a:close/>
              </a:path>
            </a:pathLst>
          </a:custGeom>
          <a:solidFill>
            <a:srgbClr val="2C2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810000" y="4572000"/>
            <a:ext cx="1139825" cy="1227138"/>
          </a:xfrm>
          <a:custGeom>
            <a:avLst/>
            <a:gdLst>
              <a:gd name="connsiteX0" fmla="*/ 7430 w 1139545"/>
              <a:gd name="connsiteY0" fmla="*/ 982121 h 1227173"/>
              <a:gd name="connsiteX1" fmla="*/ 18316 w 1139545"/>
              <a:gd name="connsiteY1" fmla="*/ 786178 h 1227173"/>
              <a:gd name="connsiteX2" fmla="*/ 83630 w 1139545"/>
              <a:gd name="connsiteY2" fmla="*/ 720864 h 1227173"/>
              <a:gd name="connsiteX3" fmla="*/ 148945 w 1139545"/>
              <a:gd name="connsiteY3" fmla="*/ 644664 h 1227173"/>
              <a:gd name="connsiteX4" fmla="*/ 181602 w 1139545"/>
              <a:gd name="connsiteY4" fmla="*/ 622893 h 1227173"/>
              <a:gd name="connsiteX5" fmla="*/ 236030 w 1139545"/>
              <a:gd name="connsiteY5" fmla="*/ 579350 h 1227173"/>
              <a:gd name="connsiteX6" fmla="*/ 279573 w 1139545"/>
              <a:gd name="connsiteY6" fmla="*/ 524921 h 1227173"/>
              <a:gd name="connsiteX7" fmla="*/ 323116 w 1139545"/>
              <a:gd name="connsiteY7" fmla="*/ 459607 h 1227173"/>
              <a:gd name="connsiteX8" fmla="*/ 355773 w 1139545"/>
              <a:gd name="connsiteY8" fmla="*/ 416064 h 1227173"/>
              <a:gd name="connsiteX9" fmla="*/ 377545 w 1139545"/>
              <a:gd name="connsiteY9" fmla="*/ 394293 h 1227173"/>
              <a:gd name="connsiteX10" fmla="*/ 410202 w 1139545"/>
              <a:gd name="connsiteY10" fmla="*/ 383407 h 1227173"/>
              <a:gd name="connsiteX11" fmla="*/ 442859 w 1139545"/>
              <a:gd name="connsiteY11" fmla="*/ 361636 h 1227173"/>
              <a:gd name="connsiteX12" fmla="*/ 508173 w 1139545"/>
              <a:gd name="connsiteY12" fmla="*/ 339864 h 1227173"/>
              <a:gd name="connsiteX13" fmla="*/ 562602 w 1139545"/>
              <a:gd name="connsiteY13" fmla="*/ 296321 h 1227173"/>
              <a:gd name="connsiteX14" fmla="*/ 617030 w 1139545"/>
              <a:gd name="connsiteY14" fmla="*/ 263664 h 1227173"/>
              <a:gd name="connsiteX15" fmla="*/ 671459 w 1139545"/>
              <a:gd name="connsiteY15" fmla="*/ 209236 h 1227173"/>
              <a:gd name="connsiteX16" fmla="*/ 704116 w 1139545"/>
              <a:gd name="connsiteY16" fmla="*/ 176578 h 1227173"/>
              <a:gd name="connsiteX17" fmla="*/ 780316 w 1139545"/>
              <a:gd name="connsiteY17" fmla="*/ 133036 h 1227173"/>
              <a:gd name="connsiteX18" fmla="*/ 802087 w 1139545"/>
              <a:gd name="connsiteY18" fmla="*/ 111264 h 1227173"/>
              <a:gd name="connsiteX19" fmla="*/ 834745 w 1139545"/>
              <a:gd name="connsiteY19" fmla="*/ 100378 h 1227173"/>
              <a:gd name="connsiteX20" fmla="*/ 932716 w 1139545"/>
              <a:gd name="connsiteY20" fmla="*/ 45950 h 1227173"/>
              <a:gd name="connsiteX21" fmla="*/ 954487 w 1139545"/>
              <a:gd name="connsiteY21" fmla="*/ 24178 h 1227173"/>
              <a:gd name="connsiteX22" fmla="*/ 1139545 w 1139545"/>
              <a:gd name="connsiteY22" fmla="*/ 35064 h 1227173"/>
              <a:gd name="connsiteX23" fmla="*/ 1117773 w 1139545"/>
              <a:gd name="connsiteY23" fmla="*/ 383407 h 1227173"/>
              <a:gd name="connsiteX24" fmla="*/ 1085116 w 1139545"/>
              <a:gd name="connsiteY24" fmla="*/ 416064 h 1227173"/>
              <a:gd name="connsiteX25" fmla="*/ 1041573 w 1139545"/>
              <a:gd name="connsiteY25" fmla="*/ 503150 h 1227173"/>
              <a:gd name="connsiteX26" fmla="*/ 998030 w 1139545"/>
              <a:gd name="connsiteY26" fmla="*/ 633778 h 1227173"/>
              <a:gd name="connsiteX27" fmla="*/ 921830 w 1139545"/>
              <a:gd name="connsiteY27" fmla="*/ 720864 h 1227173"/>
              <a:gd name="connsiteX28" fmla="*/ 900059 w 1139545"/>
              <a:gd name="connsiteY28" fmla="*/ 742636 h 1227173"/>
              <a:gd name="connsiteX29" fmla="*/ 878287 w 1139545"/>
              <a:gd name="connsiteY29" fmla="*/ 775293 h 1227173"/>
              <a:gd name="connsiteX30" fmla="*/ 834745 w 1139545"/>
              <a:gd name="connsiteY30" fmla="*/ 797064 h 1227173"/>
              <a:gd name="connsiteX31" fmla="*/ 802087 w 1139545"/>
              <a:gd name="connsiteY31" fmla="*/ 829721 h 1227173"/>
              <a:gd name="connsiteX32" fmla="*/ 769430 w 1139545"/>
              <a:gd name="connsiteY32" fmla="*/ 851493 h 1227173"/>
              <a:gd name="connsiteX33" fmla="*/ 725887 w 1139545"/>
              <a:gd name="connsiteY33" fmla="*/ 884150 h 1227173"/>
              <a:gd name="connsiteX34" fmla="*/ 693230 w 1139545"/>
              <a:gd name="connsiteY34" fmla="*/ 895036 h 1227173"/>
              <a:gd name="connsiteX35" fmla="*/ 660573 w 1139545"/>
              <a:gd name="connsiteY35" fmla="*/ 916807 h 1227173"/>
              <a:gd name="connsiteX36" fmla="*/ 638802 w 1139545"/>
              <a:gd name="connsiteY36" fmla="*/ 960350 h 1227173"/>
              <a:gd name="connsiteX37" fmla="*/ 617030 w 1139545"/>
              <a:gd name="connsiteY37" fmla="*/ 982121 h 1227173"/>
              <a:gd name="connsiteX38" fmla="*/ 540830 w 1139545"/>
              <a:gd name="connsiteY38" fmla="*/ 1069207 h 1227173"/>
              <a:gd name="connsiteX39" fmla="*/ 508173 w 1139545"/>
              <a:gd name="connsiteY39" fmla="*/ 1101864 h 1227173"/>
              <a:gd name="connsiteX40" fmla="*/ 442859 w 1139545"/>
              <a:gd name="connsiteY40" fmla="*/ 1145407 h 1227173"/>
              <a:gd name="connsiteX41" fmla="*/ 410202 w 1139545"/>
              <a:gd name="connsiteY41" fmla="*/ 1167178 h 1227173"/>
              <a:gd name="connsiteX42" fmla="*/ 388430 w 1139545"/>
              <a:gd name="connsiteY42" fmla="*/ 1188950 h 1227173"/>
              <a:gd name="connsiteX43" fmla="*/ 355773 w 1139545"/>
              <a:gd name="connsiteY43" fmla="*/ 1199836 h 1227173"/>
              <a:gd name="connsiteX44" fmla="*/ 279573 w 1139545"/>
              <a:gd name="connsiteY44" fmla="*/ 1221607 h 1227173"/>
              <a:gd name="connsiteX45" fmla="*/ 83630 w 1139545"/>
              <a:gd name="connsiteY45" fmla="*/ 1199836 h 1227173"/>
              <a:gd name="connsiteX46" fmla="*/ 72745 w 1139545"/>
              <a:gd name="connsiteY46" fmla="*/ 1167178 h 1227173"/>
              <a:gd name="connsiteX47" fmla="*/ 50973 w 1139545"/>
              <a:gd name="connsiteY47" fmla="*/ 1145407 h 1227173"/>
              <a:gd name="connsiteX48" fmla="*/ 29202 w 1139545"/>
              <a:gd name="connsiteY48" fmla="*/ 1080093 h 1227173"/>
              <a:gd name="connsiteX49" fmla="*/ 7430 w 1139545"/>
              <a:gd name="connsiteY49" fmla="*/ 1058321 h 1227173"/>
              <a:gd name="connsiteX50" fmla="*/ 7430 w 1139545"/>
              <a:gd name="connsiteY50" fmla="*/ 982121 h 122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39545" h="1227173">
                <a:moveTo>
                  <a:pt x="7430" y="982121"/>
                </a:moveTo>
                <a:cubicBezTo>
                  <a:pt x="9244" y="936764"/>
                  <a:pt x="0" y="848976"/>
                  <a:pt x="18316" y="786178"/>
                </a:cubicBezTo>
                <a:cubicBezTo>
                  <a:pt x="26937" y="756620"/>
                  <a:pt x="66551" y="746482"/>
                  <a:pt x="83630" y="720864"/>
                </a:cubicBezTo>
                <a:cubicBezTo>
                  <a:pt x="109310" y="682345"/>
                  <a:pt x="107884" y="679859"/>
                  <a:pt x="148945" y="644664"/>
                </a:cubicBezTo>
                <a:cubicBezTo>
                  <a:pt x="158878" y="636150"/>
                  <a:pt x="171136" y="630743"/>
                  <a:pt x="181602" y="622893"/>
                </a:cubicBezTo>
                <a:cubicBezTo>
                  <a:pt x="200189" y="608953"/>
                  <a:pt x="217887" y="593864"/>
                  <a:pt x="236030" y="579350"/>
                </a:cubicBezTo>
                <a:cubicBezTo>
                  <a:pt x="260545" y="505808"/>
                  <a:pt x="226547" y="585522"/>
                  <a:pt x="279573" y="524921"/>
                </a:cubicBezTo>
                <a:cubicBezTo>
                  <a:pt x="296803" y="505229"/>
                  <a:pt x="307417" y="480540"/>
                  <a:pt x="323116" y="459607"/>
                </a:cubicBezTo>
                <a:cubicBezTo>
                  <a:pt x="334002" y="445093"/>
                  <a:pt x="344158" y="430002"/>
                  <a:pt x="355773" y="416064"/>
                </a:cubicBezTo>
                <a:cubicBezTo>
                  <a:pt x="362343" y="408180"/>
                  <a:pt x="368744" y="399573"/>
                  <a:pt x="377545" y="394293"/>
                </a:cubicBezTo>
                <a:cubicBezTo>
                  <a:pt x="387384" y="388389"/>
                  <a:pt x="399939" y="388539"/>
                  <a:pt x="410202" y="383407"/>
                </a:cubicBezTo>
                <a:cubicBezTo>
                  <a:pt x="421904" y="377556"/>
                  <a:pt x="430904" y="366949"/>
                  <a:pt x="442859" y="361636"/>
                </a:cubicBezTo>
                <a:cubicBezTo>
                  <a:pt x="463830" y="352315"/>
                  <a:pt x="508173" y="339864"/>
                  <a:pt x="508173" y="339864"/>
                </a:cubicBezTo>
                <a:cubicBezTo>
                  <a:pt x="526316" y="325350"/>
                  <a:pt x="543568" y="309645"/>
                  <a:pt x="562602" y="296321"/>
                </a:cubicBezTo>
                <a:cubicBezTo>
                  <a:pt x="579935" y="284188"/>
                  <a:pt x="600508" y="276881"/>
                  <a:pt x="617030" y="263664"/>
                </a:cubicBezTo>
                <a:cubicBezTo>
                  <a:pt x="637065" y="247636"/>
                  <a:pt x="653316" y="227379"/>
                  <a:pt x="671459" y="209236"/>
                </a:cubicBezTo>
                <a:cubicBezTo>
                  <a:pt x="682345" y="198350"/>
                  <a:pt x="690346" y="183463"/>
                  <a:pt x="704116" y="176578"/>
                </a:cubicBezTo>
                <a:cubicBezTo>
                  <a:pt x="733912" y="161680"/>
                  <a:pt x="754674" y="153550"/>
                  <a:pt x="780316" y="133036"/>
                </a:cubicBezTo>
                <a:cubicBezTo>
                  <a:pt x="788330" y="126625"/>
                  <a:pt x="793286" y="116544"/>
                  <a:pt x="802087" y="111264"/>
                </a:cubicBezTo>
                <a:cubicBezTo>
                  <a:pt x="811927" y="105360"/>
                  <a:pt x="824714" y="105951"/>
                  <a:pt x="834745" y="100378"/>
                </a:cubicBezTo>
                <a:cubicBezTo>
                  <a:pt x="947040" y="37993"/>
                  <a:pt x="858820" y="70583"/>
                  <a:pt x="932716" y="45950"/>
                </a:cubicBezTo>
                <a:cubicBezTo>
                  <a:pt x="939973" y="38693"/>
                  <a:pt x="944750" y="27424"/>
                  <a:pt x="954487" y="24178"/>
                </a:cubicBezTo>
                <a:cubicBezTo>
                  <a:pt x="1027020" y="0"/>
                  <a:pt x="1063649" y="19885"/>
                  <a:pt x="1139545" y="35064"/>
                </a:cubicBezTo>
                <a:cubicBezTo>
                  <a:pt x="1132288" y="151178"/>
                  <a:pt x="1134226" y="268235"/>
                  <a:pt x="1117773" y="383407"/>
                </a:cubicBezTo>
                <a:cubicBezTo>
                  <a:pt x="1115596" y="398647"/>
                  <a:pt x="1092592" y="402607"/>
                  <a:pt x="1085116" y="416064"/>
                </a:cubicBezTo>
                <a:cubicBezTo>
                  <a:pt x="1022574" y="528640"/>
                  <a:pt x="1096355" y="448368"/>
                  <a:pt x="1041573" y="503150"/>
                </a:cubicBezTo>
                <a:cubicBezTo>
                  <a:pt x="1023066" y="577180"/>
                  <a:pt x="1029280" y="579091"/>
                  <a:pt x="998030" y="633778"/>
                </a:cubicBezTo>
                <a:cubicBezTo>
                  <a:pt x="974024" y="675789"/>
                  <a:pt x="961983" y="680711"/>
                  <a:pt x="921830" y="720864"/>
                </a:cubicBezTo>
                <a:cubicBezTo>
                  <a:pt x="914573" y="728121"/>
                  <a:pt x="905752" y="734097"/>
                  <a:pt x="900059" y="742636"/>
                </a:cubicBezTo>
                <a:cubicBezTo>
                  <a:pt x="892802" y="753522"/>
                  <a:pt x="888338" y="766917"/>
                  <a:pt x="878287" y="775293"/>
                </a:cubicBezTo>
                <a:cubicBezTo>
                  <a:pt x="865821" y="785681"/>
                  <a:pt x="847950" y="787632"/>
                  <a:pt x="834745" y="797064"/>
                </a:cubicBezTo>
                <a:cubicBezTo>
                  <a:pt x="822218" y="806012"/>
                  <a:pt x="813914" y="819865"/>
                  <a:pt x="802087" y="829721"/>
                </a:cubicBezTo>
                <a:cubicBezTo>
                  <a:pt x="792036" y="838097"/>
                  <a:pt x="780076" y="843889"/>
                  <a:pt x="769430" y="851493"/>
                </a:cubicBezTo>
                <a:cubicBezTo>
                  <a:pt x="754667" y="862038"/>
                  <a:pt x="741639" y="875149"/>
                  <a:pt x="725887" y="884150"/>
                </a:cubicBezTo>
                <a:cubicBezTo>
                  <a:pt x="715924" y="889843"/>
                  <a:pt x="703493" y="889904"/>
                  <a:pt x="693230" y="895036"/>
                </a:cubicBezTo>
                <a:cubicBezTo>
                  <a:pt x="681528" y="900887"/>
                  <a:pt x="671459" y="909550"/>
                  <a:pt x="660573" y="916807"/>
                </a:cubicBezTo>
                <a:cubicBezTo>
                  <a:pt x="653316" y="931321"/>
                  <a:pt x="647803" y="946848"/>
                  <a:pt x="638802" y="960350"/>
                </a:cubicBezTo>
                <a:cubicBezTo>
                  <a:pt x="633109" y="968889"/>
                  <a:pt x="623441" y="974107"/>
                  <a:pt x="617030" y="982121"/>
                </a:cubicBezTo>
                <a:cubicBezTo>
                  <a:pt x="545015" y="1072139"/>
                  <a:pt x="675136" y="934901"/>
                  <a:pt x="540830" y="1069207"/>
                </a:cubicBezTo>
                <a:cubicBezTo>
                  <a:pt x="529944" y="1080093"/>
                  <a:pt x="520982" y="1093325"/>
                  <a:pt x="508173" y="1101864"/>
                </a:cubicBezTo>
                <a:lnTo>
                  <a:pt x="442859" y="1145407"/>
                </a:lnTo>
                <a:cubicBezTo>
                  <a:pt x="431973" y="1152664"/>
                  <a:pt x="419453" y="1157927"/>
                  <a:pt x="410202" y="1167178"/>
                </a:cubicBezTo>
                <a:cubicBezTo>
                  <a:pt x="402945" y="1174435"/>
                  <a:pt x="397231" y="1183669"/>
                  <a:pt x="388430" y="1188950"/>
                </a:cubicBezTo>
                <a:cubicBezTo>
                  <a:pt x="378591" y="1194854"/>
                  <a:pt x="366806" y="1196684"/>
                  <a:pt x="355773" y="1199836"/>
                </a:cubicBezTo>
                <a:cubicBezTo>
                  <a:pt x="260092" y="1227173"/>
                  <a:pt x="357873" y="1195506"/>
                  <a:pt x="279573" y="1221607"/>
                </a:cubicBezTo>
                <a:cubicBezTo>
                  <a:pt x="214259" y="1214350"/>
                  <a:pt x="147182" y="1216561"/>
                  <a:pt x="83630" y="1199836"/>
                </a:cubicBezTo>
                <a:cubicBezTo>
                  <a:pt x="72533" y="1196916"/>
                  <a:pt x="78649" y="1177018"/>
                  <a:pt x="72745" y="1167178"/>
                </a:cubicBezTo>
                <a:cubicBezTo>
                  <a:pt x="67465" y="1158377"/>
                  <a:pt x="58230" y="1152664"/>
                  <a:pt x="50973" y="1145407"/>
                </a:cubicBezTo>
                <a:cubicBezTo>
                  <a:pt x="43716" y="1123636"/>
                  <a:pt x="45429" y="1096320"/>
                  <a:pt x="29202" y="1080093"/>
                </a:cubicBezTo>
                <a:cubicBezTo>
                  <a:pt x="21945" y="1072836"/>
                  <a:pt x="9443" y="1068385"/>
                  <a:pt x="7430" y="1058321"/>
                </a:cubicBezTo>
                <a:cubicBezTo>
                  <a:pt x="1737" y="1029856"/>
                  <a:pt x="5616" y="1027478"/>
                  <a:pt x="7430" y="982121"/>
                </a:cubicBezTo>
                <a:close/>
              </a:path>
            </a:pathLst>
          </a:custGeom>
          <a:gradFill>
            <a:gsLst>
              <a:gs pos="0">
                <a:srgbClr val="580E15"/>
              </a:gs>
              <a:gs pos="100000">
                <a:schemeClr val="accent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 rot="4963302">
            <a:off x="5694363" y="4540250"/>
            <a:ext cx="914400" cy="762000"/>
          </a:xfrm>
          <a:custGeom>
            <a:avLst/>
            <a:gdLst>
              <a:gd name="connsiteX0" fmla="*/ 7430 w 1139545"/>
              <a:gd name="connsiteY0" fmla="*/ 982121 h 1227173"/>
              <a:gd name="connsiteX1" fmla="*/ 18316 w 1139545"/>
              <a:gd name="connsiteY1" fmla="*/ 786178 h 1227173"/>
              <a:gd name="connsiteX2" fmla="*/ 83630 w 1139545"/>
              <a:gd name="connsiteY2" fmla="*/ 720864 h 1227173"/>
              <a:gd name="connsiteX3" fmla="*/ 148945 w 1139545"/>
              <a:gd name="connsiteY3" fmla="*/ 644664 h 1227173"/>
              <a:gd name="connsiteX4" fmla="*/ 181602 w 1139545"/>
              <a:gd name="connsiteY4" fmla="*/ 622893 h 1227173"/>
              <a:gd name="connsiteX5" fmla="*/ 236030 w 1139545"/>
              <a:gd name="connsiteY5" fmla="*/ 579350 h 1227173"/>
              <a:gd name="connsiteX6" fmla="*/ 279573 w 1139545"/>
              <a:gd name="connsiteY6" fmla="*/ 524921 h 1227173"/>
              <a:gd name="connsiteX7" fmla="*/ 323116 w 1139545"/>
              <a:gd name="connsiteY7" fmla="*/ 459607 h 1227173"/>
              <a:gd name="connsiteX8" fmla="*/ 355773 w 1139545"/>
              <a:gd name="connsiteY8" fmla="*/ 416064 h 1227173"/>
              <a:gd name="connsiteX9" fmla="*/ 377545 w 1139545"/>
              <a:gd name="connsiteY9" fmla="*/ 394293 h 1227173"/>
              <a:gd name="connsiteX10" fmla="*/ 410202 w 1139545"/>
              <a:gd name="connsiteY10" fmla="*/ 383407 h 1227173"/>
              <a:gd name="connsiteX11" fmla="*/ 442859 w 1139545"/>
              <a:gd name="connsiteY11" fmla="*/ 361636 h 1227173"/>
              <a:gd name="connsiteX12" fmla="*/ 508173 w 1139545"/>
              <a:gd name="connsiteY12" fmla="*/ 339864 h 1227173"/>
              <a:gd name="connsiteX13" fmla="*/ 562602 w 1139545"/>
              <a:gd name="connsiteY13" fmla="*/ 296321 h 1227173"/>
              <a:gd name="connsiteX14" fmla="*/ 617030 w 1139545"/>
              <a:gd name="connsiteY14" fmla="*/ 263664 h 1227173"/>
              <a:gd name="connsiteX15" fmla="*/ 671459 w 1139545"/>
              <a:gd name="connsiteY15" fmla="*/ 209236 h 1227173"/>
              <a:gd name="connsiteX16" fmla="*/ 704116 w 1139545"/>
              <a:gd name="connsiteY16" fmla="*/ 176578 h 1227173"/>
              <a:gd name="connsiteX17" fmla="*/ 780316 w 1139545"/>
              <a:gd name="connsiteY17" fmla="*/ 133036 h 1227173"/>
              <a:gd name="connsiteX18" fmla="*/ 802087 w 1139545"/>
              <a:gd name="connsiteY18" fmla="*/ 111264 h 1227173"/>
              <a:gd name="connsiteX19" fmla="*/ 834745 w 1139545"/>
              <a:gd name="connsiteY19" fmla="*/ 100378 h 1227173"/>
              <a:gd name="connsiteX20" fmla="*/ 932716 w 1139545"/>
              <a:gd name="connsiteY20" fmla="*/ 45950 h 1227173"/>
              <a:gd name="connsiteX21" fmla="*/ 954487 w 1139545"/>
              <a:gd name="connsiteY21" fmla="*/ 24178 h 1227173"/>
              <a:gd name="connsiteX22" fmla="*/ 1139545 w 1139545"/>
              <a:gd name="connsiteY22" fmla="*/ 35064 h 1227173"/>
              <a:gd name="connsiteX23" fmla="*/ 1117773 w 1139545"/>
              <a:gd name="connsiteY23" fmla="*/ 383407 h 1227173"/>
              <a:gd name="connsiteX24" fmla="*/ 1085116 w 1139545"/>
              <a:gd name="connsiteY24" fmla="*/ 416064 h 1227173"/>
              <a:gd name="connsiteX25" fmla="*/ 1041573 w 1139545"/>
              <a:gd name="connsiteY25" fmla="*/ 503150 h 1227173"/>
              <a:gd name="connsiteX26" fmla="*/ 998030 w 1139545"/>
              <a:gd name="connsiteY26" fmla="*/ 633778 h 1227173"/>
              <a:gd name="connsiteX27" fmla="*/ 921830 w 1139545"/>
              <a:gd name="connsiteY27" fmla="*/ 720864 h 1227173"/>
              <a:gd name="connsiteX28" fmla="*/ 900059 w 1139545"/>
              <a:gd name="connsiteY28" fmla="*/ 742636 h 1227173"/>
              <a:gd name="connsiteX29" fmla="*/ 878287 w 1139545"/>
              <a:gd name="connsiteY29" fmla="*/ 775293 h 1227173"/>
              <a:gd name="connsiteX30" fmla="*/ 834745 w 1139545"/>
              <a:gd name="connsiteY30" fmla="*/ 797064 h 1227173"/>
              <a:gd name="connsiteX31" fmla="*/ 802087 w 1139545"/>
              <a:gd name="connsiteY31" fmla="*/ 829721 h 1227173"/>
              <a:gd name="connsiteX32" fmla="*/ 769430 w 1139545"/>
              <a:gd name="connsiteY32" fmla="*/ 851493 h 1227173"/>
              <a:gd name="connsiteX33" fmla="*/ 725887 w 1139545"/>
              <a:gd name="connsiteY33" fmla="*/ 884150 h 1227173"/>
              <a:gd name="connsiteX34" fmla="*/ 693230 w 1139545"/>
              <a:gd name="connsiteY34" fmla="*/ 895036 h 1227173"/>
              <a:gd name="connsiteX35" fmla="*/ 660573 w 1139545"/>
              <a:gd name="connsiteY35" fmla="*/ 916807 h 1227173"/>
              <a:gd name="connsiteX36" fmla="*/ 638802 w 1139545"/>
              <a:gd name="connsiteY36" fmla="*/ 960350 h 1227173"/>
              <a:gd name="connsiteX37" fmla="*/ 617030 w 1139545"/>
              <a:gd name="connsiteY37" fmla="*/ 982121 h 1227173"/>
              <a:gd name="connsiteX38" fmla="*/ 540830 w 1139545"/>
              <a:gd name="connsiteY38" fmla="*/ 1069207 h 1227173"/>
              <a:gd name="connsiteX39" fmla="*/ 508173 w 1139545"/>
              <a:gd name="connsiteY39" fmla="*/ 1101864 h 1227173"/>
              <a:gd name="connsiteX40" fmla="*/ 442859 w 1139545"/>
              <a:gd name="connsiteY40" fmla="*/ 1145407 h 1227173"/>
              <a:gd name="connsiteX41" fmla="*/ 410202 w 1139545"/>
              <a:gd name="connsiteY41" fmla="*/ 1167178 h 1227173"/>
              <a:gd name="connsiteX42" fmla="*/ 388430 w 1139545"/>
              <a:gd name="connsiteY42" fmla="*/ 1188950 h 1227173"/>
              <a:gd name="connsiteX43" fmla="*/ 355773 w 1139545"/>
              <a:gd name="connsiteY43" fmla="*/ 1199836 h 1227173"/>
              <a:gd name="connsiteX44" fmla="*/ 279573 w 1139545"/>
              <a:gd name="connsiteY44" fmla="*/ 1221607 h 1227173"/>
              <a:gd name="connsiteX45" fmla="*/ 83630 w 1139545"/>
              <a:gd name="connsiteY45" fmla="*/ 1199836 h 1227173"/>
              <a:gd name="connsiteX46" fmla="*/ 72745 w 1139545"/>
              <a:gd name="connsiteY46" fmla="*/ 1167178 h 1227173"/>
              <a:gd name="connsiteX47" fmla="*/ 50973 w 1139545"/>
              <a:gd name="connsiteY47" fmla="*/ 1145407 h 1227173"/>
              <a:gd name="connsiteX48" fmla="*/ 29202 w 1139545"/>
              <a:gd name="connsiteY48" fmla="*/ 1080093 h 1227173"/>
              <a:gd name="connsiteX49" fmla="*/ 7430 w 1139545"/>
              <a:gd name="connsiteY49" fmla="*/ 1058321 h 1227173"/>
              <a:gd name="connsiteX50" fmla="*/ 7430 w 1139545"/>
              <a:gd name="connsiteY50" fmla="*/ 982121 h 122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39545" h="1227173">
                <a:moveTo>
                  <a:pt x="7430" y="982121"/>
                </a:moveTo>
                <a:cubicBezTo>
                  <a:pt x="9244" y="936764"/>
                  <a:pt x="0" y="848976"/>
                  <a:pt x="18316" y="786178"/>
                </a:cubicBezTo>
                <a:cubicBezTo>
                  <a:pt x="26937" y="756620"/>
                  <a:pt x="66551" y="746482"/>
                  <a:pt x="83630" y="720864"/>
                </a:cubicBezTo>
                <a:cubicBezTo>
                  <a:pt x="109310" y="682345"/>
                  <a:pt x="107884" y="679859"/>
                  <a:pt x="148945" y="644664"/>
                </a:cubicBezTo>
                <a:cubicBezTo>
                  <a:pt x="158878" y="636150"/>
                  <a:pt x="171136" y="630743"/>
                  <a:pt x="181602" y="622893"/>
                </a:cubicBezTo>
                <a:cubicBezTo>
                  <a:pt x="200189" y="608953"/>
                  <a:pt x="217887" y="593864"/>
                  <a:pt x="236030" y="579350"/>
                </a:cubicBezTo>
                <a:cubicBezTo>
                  <a:pt x="260545" y="505808"/>
                  <a:pt x="226547" y="585522"/>
                  <a:pt x="279573" y="524921"/>
                </a:cubicBezTo>
                <a:cubicBezTo>
                  <a:pt x="296803" y="505229"/>
                  <a:pt x="307417" y="480540"/>
                  <a:pt x="323116" y="459607"/>
                </a:cubicBezTo>
                <a:cubicBezTo>
                  <a:pt x="334002" y="445093"/>
                  <a:pt x="344158" y="430002"/>
                  <a:pt x="355773" y="416064"/>
                </a:cubicBezTo>
                <a:cubicBezTo>
                  <a:pt x="362343" y="408180"/>
                  <a:pt x="368744" y="399573"/>
                  <a:pt x="377545" y="394293"/>
                </a:cubicBezTo>
                <a:cubicBezTo>
                  <a:pt x="387384" y="388389"/>
                  <a:pt x="399939" y="388539"/>
                  <a:pt x="410202" y="383407"/>
                </a:cubicBezTo>
                <a:cubicBezTo>
                  <a:pt x="421904" y="377556"/>
                  <a:pt x="430904" y="366949"/>
                  <a:pt x="442859" y="361636"/>
                </a:cubicBezTo>
                <a:cubicBezTo>
                  <a:pt x="463830" y="352315"/>
                  <a:pt x="508173" y="339864"/>
                  <a:pt x="508173" y="339864"/>
                </a:cubicBezTo>
                <a:cubicBezTo>
                  <a:pt x="526316" y="325350"/>
                  <a:pt x="543568" y="309645"/>
                  <a:pt x="562602" y="296321"/>
                </a:cubicBezTo>
                <a:cubicBezTo>
                  <a:pt x="579935" y="284188"/>
                  <a:pt x="600508" y="276881"/>
                  <a:pt x="617030" y="263664"/>
                </a:cubicBezTo>
                <a:cubicBezTo>
                  <a:pt x="637065" y="247636"/>
                  <a:pt x="653316" y="227379"/>
                  <a:pt x="671459" y="209236"/>
                </a:cubicBezTo>
                <a:cubicBezTo>
                  <a:pt x="682345" y="198350"/>
                  <a:pt x="690346" y="183463"/>
                  <a:pt x="704116" y="176578"/>
                </a:cubicBezTo>
                <a:cubicBezTo>
                  <a:pt x="733912" y="161680"/>
                  <a:pt x="754674" y="153550"/>
                  <a:pt x="780316" y="133036"/>
                </a:cubicBezTo>
                <a:cubicBezTo>
                  <a:pt x="788330" y="126625"/>
                  <a:pt x="793286" y="116544"/>
                  <a:pt x="802087" y="111264"/>
                </a:cubicBezTo>
                <a:cubicBezTo>
                  <a:pt x="811927" y="105360"/>
                  <a:pt x="824714" y="105951"/>
                  <a:pt x="834745" y="100378"/>
                </a:cubicBezTo>
                <a:cubicBezTo>
                  <a:pt x="947040" y="37993"/>
                  <a:pt x="858820" y="70583"/>
                  <a:pt x="932716" y="45950"/>
                </a:cubicBezTo>
                <a:cubicBezTo>
                  <a:pt x="939973" y="38693"/>
                  <a:pt x="944750" y="27424"/>
                  <a:pt x="954487" y="24178"/>
                </a:cubicBezTo>
                <a:cubicBezTo>
                  <a:pt x="1027020" y="0"/>
                  <a:pt x="1063649" y="19885"/>
                  <a:pt x="1139545" y="35064"/>
                </a:cubicBezTo>
                <a:cubicBezTo>
                  <a:pt x="1132288" y="151178"/>
                  <a:pt x="1134226" y="268235"/>
                  <a:pt x="1117773" y="383407"/>
                </a:cubicBezTo>
                <a:cubicBezTo>
                  <a:pt x="1115596" y="398647"/>
                  <a:pt x="1092592" y="402607"/>
                  <a:pt x="1085116" y="416064"/>
                </a:cubicBezTo>
                <a:cubicBezTo>
                  <a:pt x="1022574" y="528640"/>
                  <a:pt x="1096355" y="448368"/>
                  <a:pt x="1041573" y="503150"/>
                </a:cubicBezTo>
                <a:cubicBezTo>
                  <a:pt x="1023066" y="577180"/>
                  <a:pt x="1029280" y="579091"/>
                  <a:pt x="998030" y="633778"/>
                </a:cubicBezTo>
                <a:cubicBezTo>
                  <a:pt x="974024" y="675789"/>
                  <a:pt x="961983" y="680711"/>
                  <a:pt x="921830" y="720864"/>
                </a:cubicBezTo>
                <a:cubicBezTo>
                  <a:pt x="914573" y="728121"/>
                  <a:pt x="905752" y="734097"/>
                  <a:pt x="900059" y="742636"/>
                </a:cubicBezTo>
                <a:cubicBezTo>
                  <a:pt x="892802" y="753522"/>
                  <a:pt x="888338" y="766917"/>
                  <a:pt x="878287" y="775293"/>
                </a:cubicBezTo>
                <a:cubicBezTo>
                  <a:pt x="865821" y="785681"/>
                  <a:pt x="847950" y="787632"/>
                  <a:pt x="834745" y="797064"/>
                </a:cubicBezTo>
                <a:cubicBezTo>
                  <a:pt x="822218" y="806012"/>
                  <a:pt x="813914" y="819865"/>
                  <a:pt x="802087" y="829721"/>
                </a:cubicBezTo>
                <a:cubicBezTo>
                  <a:pt x="792036" y="838097"/>
                  <a:pt x="780076" y="843889"/>
                  <a:pt x="769430" y="851493"/>
                </a:cubicBezTo>
                <a:cubicBezTo>
                  <a:pt x="754667" y="862038"/>
                  <a:pt x="741639" y="875149"/>
                  <a:pt x="725887" y="884150"/>
                </a:cubicBezTo>
                <a:cubicBezTo>
                  <a:pt x="715924" y="889843"/>
                  <a:pt x="703493" y="889904"/>
                  <a:pt x="693230" y="895036"/>
                </a:cubicBezTo>
                <a:cubicBezTo>
                  <a:pt x="681528" y="900887"/>
                  <a:pt x="671459" y="909550"/>
                  <a:pt x="660573" y="916807"/>
                </a:cubicBezTo>
                <a:cubicBezTo>
                  <a:pt x="653316" y="931321"/>
                  <a:pt x="647803" y="946848"/>
                  <a:pt x="638802" y="960350"/>
                </a:cubicBezTo>
                <a:cubicBezTo>
                  <a:pt x="633109" y="968889"/>
                  <a:pt x="623441" y="974107"/>
                  <a:pt x="617030" y="982121"/>
                </a:cubicBezTo>
                <a:cubicBezTo>
                  <a:pt x="545015" y="1072139"/>
                  <a:pt x="675136" y="934901"/>
                  <a:pt x="540830" y="1069207"/>
                </a:cubicBezTo>
                <a:cubicBezTo>
                  <a:pt x="529944" y="1080093"/>
                  <a:pt x="520982" y="1093325"/>
                  <a:pt x="508173" y="1101864"/>
                </a:cubicBezTo>
                <a:lnTo>
                  <a:pt x="442859" y="1145407"/>
                </a:lnTo>
                <a:cubicBezTo>
                  <a:pt x="431973" y="1152664"/>
                  <a:pt x="419453" y="1157927"/>
                  <a:pt x="410202" y="1167178"/>
                </a:cubicBezTo>
                <a:cubicBezTo>
                  <a:pt x="402945" y="1174435"/>
                  <a:pt x="397231" y="1183669"/>
                  <a:pt x="388430" y="1188950"/>
                </a:cubicBezTo>
                <a:cubicBezTo>
                  <a:pt x="378591" y="1194854"/>
                  <a:pt x="366806" y="1196684"/>
                  <a:pt x="355773" y="1199836"/>
                </a:cubicBezTo>
                <a:cubicBezTo>
                  <a:pt x="260092" y="1227173"/>
                  <a:pt x="357873" y="1195506"/>
                  <a:pt x="279573" y="1221607"/>
                </a:cubicBezTo>
                <a:cubicBezTo>
                  <a:pt x="214259" y="1214350"/>
                  <a:pt x="147182" y="1216561"/>
                  <a:pt x="83630" y="1199836"/>
                </a:cubicBezTo>
                <a:cubicBezTo>
                  <a:pt x="72533" y="1196916"/>
                  <a:pt x="78649" y="1177018"/>
                  <a:pt x="72745" y="1167178"/>
                </a:cubicBezTo>
                <a:cubicBezTo>
                  <a:pt x="67465" y="1158377"/>
                  <a:pt x="58230" y="1152664"/>
                  <a:pt x="50973" y="1145407"/>
                </a:cubicBezTo>
                <a:cubicBezTo>
                  <a:pt x="43716" y="1123636"/>
                  <a:pt x="45429" y="1096320"/>
                  <a:pt x="29202" y="1080093"/>
                </a:cubicBezTo>
                <a:cubicBezTo>
                  <a:pt x="21945" y="1072836"/>
                  <a:pt x="9443" y="1068385"/>
                  <a:pt x="7430" y="1058321"/>
                </a:cubicBezTo>
                <a:cubicBezTo>
                  <a:pt x="1737" y="1029856"/>
                  <a:pt x="5616" y="1027478"/>
                  <a:pt x="7430" y="982121"/>
                </a:cubicBezTo>
                <a:close/>
              </a:path>
            </a:pathLst>
          </a:custGeom>
          <a:gradFill>
            <a:gsLst>
              <a:gs pos="0">
                <a:srgbClr val="580E15"/>
              </a:gs>
              <a:gs pos="100000">
                <a:schemeClr val="accent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543800" y="5262563"/>
            <a:ext cx="1214438" cy="1595437"/>
          </a:xfrm>
          <a:custGeom>
            <a:avLst/>
            <a:gdLst>
              <a:gd name="connsiteX0" fmla="*/ 29029 w 1214136"/>
              <a:gd name="connsiteY0" fmla="*/ 407038 h 1596054"/>
              <a:gd name="connsiteX1" fmla="*/ 203201 w 1214136"/>
              <a:gd name="connsiteY1" fmla="*/ 385266 h 1596054"/>
              <a:gd name="connsiteX2" fmla="*/ 268515 w 1214136"/>
              <a:gd name="connsiteY2" fmla="*/ 374381 h 1596054"/>
              <a:gd name="connsiteX3" fmla="*/ 312058 w 1214136"/>
              <a:gd name="connsiteY3" fmla="*/ 352609 h 1596054"/>
              <a:gd name="connsiteX4" fmla="*/ 442687 w 1214136"/>
              <a:gd name="connsiteY4" fmla="*/ 330838 h 1596054"/>
              <a:gd name="connsiteX5" fmla="*/ 486229 w 1214136"/>
              <a:gd name="connsiteY5" fmla="*/ 319952 h 1596054"/>
              <a:gd name="connsiteX6" fmla="*/ 508001 w 1214136"/>
              <a:gd name="connsiteY6" fmla="*/ 287295 h 1596054"/>
              <a:gd name="connsiteX7" fmla="*/ 616858 w 1214136"/>
              <a:gd name="connsiteY7" fmla="*/ 211095 h 1596054"/>
              <a:gd name="connsiteX8" fmla="*/ 671287 w 1214136"/>
              <a:gd name="connsiteY8" fmla="*/ 167552 h 1596054"/>
              <a:gd name="connsiteX9" fmla="*/ 758372 w 1214136"/>
              <a:gd name="connsiteY9" fmla="*/ 91352 h 1596054"/>
              <a:gd name="connsiteX10" fmla="*/ 791029 w 1214136"/>
              <a:gd name="connsiteY10" fmla="*/ 80466 h 1596054"/>
              <a:gd name="connsiteX11" fmla="*/ 834572 w 1214136"/>
              <a:gd name="connsiteY11" fmla="*/ 58695 h 1596054"/>
              <a:gd name="connsiteX12" fmla="*/ 889001 w 1214136"/>
              <a:gd name="connsiteY12" fmla="*/ 15152 h 1596054"/>
              <a:gd name="connsiteX13" fmla="*/ 921658 w 1214136"/>
              <a:gd name="connsiteY13" fmla="*/ 4266 h 1596054"/>
              <a:gd name="connsiteX14" fmla="*/ 1117601 w 1214136"/>
              <a:gd name="connsiteY14" fmla="*/ 15152 h 1596054"/>
              <a:gd name="connsiteX15" fmla="*/ 1150258 w 1214136"/>
              <a:gd name="connsiteY15" fmla="*/ 58695 h 1596054"/>
              <a:gd name="connsiteX16" fmla="*/ 1161144 w 1214136"/>
              <a:gd name="connsiteY16" fmla="*/ 102238 h 1596054"/>
              <a:gd name="connsiteX17" fmla="*/ 1193801 w 1214136"/>
              <a:gd name="connsiteY17" fmla="*/ 178438 h 1596054"/>
              <a:gd name="connsiteX18" fmla="*/ 1204687 w 1214136"/>
              <a:gd name="connsiteY18" fmla="*/ 951323 h 1596054"/>
              <a:gd name="connsiteX19" fmla="*/ 1150258 w 1214136"/>
              <a:gd name="connsiteY19" fmla="*/ 1364981 h 1596054"/>
              <a:gd name="connsiteX20" fmla="*/ 1041401 w 1214136"/>
              <a:gd name="connsiteY20" fmla="*/ 1441181 h 1596054"/>
              <a:gd name="connsiteX21" fmla="*/ 997858 w 1214136"/>
              <a:gd name="connsiteY21" fmla="*/ 1473838 h 1596054"/>
              <a:gd name="connsiteX22" fmla="*/ 954315 w 1214136"/>
              <a:gd name="connsiteY22" fmla="*/ 1484723 h 1596054"/>
              <a:gd name="connsiteX23" fmla="*/ 812801 w 1214136"/>
              <a:gd name="connsiteY23" fmla="*/ 1517381 h 1596054"/>
              <a:gd name="connsiteX24" fmla="*/ 268515 w 1214136"/>
              <a:gd name="connsiteY24" fmla="*/ 1506495 h 1596054"/>
              <a:gd name="connsiteX25" fmla="*/ 257629 w 1214136"/>
              <a:gd name="connsiteY25" fmla="*/ 1408523 h 1596054"/>
              <a:gd name="connsiteX26" fmla="*/ 235858 w 1214136"/>
              <a:gd name="connsiteY26" fmla="*/ 1364981 h 1596054"/>
              <a:gd name="connsiteX27" fmla="*/ 214087 w 1214136"/>
              <a:gd name="connsiteY27" fmla="*/ 1288781 h 1596054"/>
              <a:gd name="connsiteX28" fmla="*/ 192315 w 1214136"/>
              <a:gd name="connsiteY28" fmla="*/ 1136381 h 1596054"/>
              <a:gd name="connsiteX29" fmla="*/ 170544 w 1214136"/>
              <a:gd name="connsiteY29" fmla="*/ 1071066 h 1596054"/>
              <a:gd name="connsiteX30" fmla="*/ 148772 w 1214136"/>
              <a:gd name="connsiteY30" fmla="*/ 983981 h 1596054"/>
              <a:gd name="connsiteX31" fmla="*/ 105229 w 1214136"/>
              <a:gd name="connsiteY31" fmla="*/ 918666 h 1596054"/>
              <a:gd name="connsiteX32" fmla="*/ 94344 w 1214136"/>
              <a:gd name="connsiteY32" fmla="*/ 886009 h 1596054"/>
              <a:gd name="connsiteX33" fmla="*/ 72572 w 1214136"/>
              <a:gd name="connsiteY33" fmla="*/ 864238 h 1596054"/>
              <a:gd name="connsiteX34" fmla="*/ 50801 w 1214136"/>
              <a:gd name="connsiteY34" fmla="*/ 798923 h 1596054"/>
              <a:gd name="connsiteX35" fmla="*/ 39915 w 1214136"/>
              <a:gd name="connsiteY35" fmla="*/ 766266 h 1596054"/>
              <a:gd name="connsiteX36" fmla="*/ 29029 w 1214136"/>
              <a:gd name="connsiteY36" fmla="*/ 461466 h 1596054"/>
              <a:gd name="connsiteX37" fmla="*/ 29029 w 1214136"/>
              <a:gd name="connsiteY37" fmla="*/ 407038 h 159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4136" h="1596054">
                <a:moveTo>
                  <a:pt x="29029" y="407038"/>
                </a:moveTo>
                <a:cubicBezTo>
                  <a:pt x="58058" y="394338"/>
                  <a:pt x="31243" y="403367"/>
                  <a:pt x="203201" y="385266"/>
                </a:cubicBezTo>
                <a:cubicBezTo>
                  <a:pt x="225151" y="382955"/>
                  <a:pt x="246744" y="378009"/>
                  <a:pt x="268515" y="374381"/>
                </a:cubicBezTo>
                <a:cubicBezTo>
                  <a:pt x="283029" y="367124"/>
                  <a:pt x="296663" y="357741"/>
                  <a:pt x="312058" y="352609"/>
                </a:cubicBezTo>
                <a:cubicBezTo>
                  <a:pt x="339140" y="343582"/>
                  <a:pt x="420984" y="334784"/>
                  <a:pt x="442687" y="330838"/>
                </a:cubicBezTo>
                <a:cubicBezTo>
                  <a:pt x="457406" y="328162"/>
                  <a:pt x="471715" y="323581"/>
                  <a:pt x="486229" y="319952"/>
                </a:cubicBezTo>
                <a:cubicBezTo>
                  <a:pt x="493486" y="309066"/>
                  <a:pt x="498750" y="296546"/>
                  <a:pt x="508001" y="287295"/>
                </a:cubicBezTo>
                <a:cubicBezTo>
                  <a:pt x="558870" y="236426"/>
                  <a:pt x="560792" y="250341"/>
                  <a:pt x="616858" y="211095"/>
                </a:cubicBezTo>
                <a:cubicBezTo>
                  <a:pt x="635892" y="197771"/>
                  <a:pt x="653922" y="182988"/>
                  <a:pt x="671287" y="167552"/>
                </a:cubicBezTo>
                <a:cubicBezTo>
                  <a:pt x="709232" y="133823"/>
                  <a:pt x="714695" y="116311"/>
                  <a:pt x="758372" y="91352"/>
                </a:cubicBezTo>
                <a:cubicBezTo>
                  <a:pt x="768335" y="85659"/>
                  <a:pt x="780482" y="84986"/>
                  <a:pt x="791029" y="80466"/>
                </a:cubicBezTo>
                <a:cubicBezTo>
                  <a:pt x="805944" y="74074"/>
                  <a:pt x="820058" y="65952"/>
                  <a:pt x="834572" y="58695"/>
                </a:cubicBezTo>
                <a:cubicBezTo>
                  <a:pt x="854823" y="38444"/>
                  <a:pt x="861536" y="28885"/>
                  <a:pt x="889001" y="15152"/>
                </a:cubicBezTo>
                <a:cubicBezTo>
                  <a:pt x="899264" y="10020"/>
                  <a:pt x="910772" y="7895"/>
                  <a:pt x="921658" y="4266"/>
                </a:cubicBezTo>
                <a:cubicBezTo>
                  <a:pt x="986972" y="7895"/>
                  <a:pt x="1053965" y="0"/>
                  <a:pt x="1117601" y="15152"/>
                </a:cubicBezTo>
                <a:cubicBezTo>
                  <a:pt x="1135250" y="19354"/>
                  <a:pt x="1142144" y="42468"/>
                  <a:pt x="1150258" y="58695"/>
                </a:cubicBezTo>
                <a:cubicBezTo>
                  <a:pt x="1156949" y="72077"/>
                  <a:pt x="1157034" y="87853"/>
                  <a:pt x="1161144" y="102238"/>
                </a:cubicBezTo>
                <a:cubicBezTo>
                  <a:pt x="1171823" y="139616"/>
                  <a:pt x="1174445" y="139728"/>
                  <a:pt x="1193801" y="178438"/>
                </a:cubicBezTo>
                <a:cubicBezTo>
                  <a:pt x="1197430" y="436066"/>
                  <a:pt x="1214136" y="693842"/>
                  <a:pt x="1204687" y="951323"/>
                </a:cubicBezTo>
                <a:cubicBezTo>
                  <a:pt x="1199587" y="1090304"/>
                  <a:pt x="1179398" y="1228994"/>
                  <a:pt x="1150258" y="1364981"/>
                </a:cubicBezTo>
                <a:cubicBezTo>
                  <a:pt x="1142548" y="1400963"/>
                  <a:pt x="1062170" y="1428719"/>
                  <a:pt x="1041401" y="1441181"/>
                </a:cubicBezTo>
                <a:cubicBezTo>
                  <a:pt x="1025844" y="1450516"/>
                  <a:pt x="1014086" y="1465724"/>
                  <a:pt x="997858" y="1473838"/>
                </a:cubicBezTo>
                <a:cubicBezTo>
                  <a:pt x="984476" y="1480529"/>
                  <a:pt x="968508" y="1479992"/>
                  <a:pt x="954315" y="1484723"/>
                </a:cubicBezTo>
                <a:cubicBezTo>
                  <a:pt x="846610" y="1520625"/>
                  <a:pt x="958374" y="1499184"/>
                  <a:pt x="812801" y="1517381"/>
                </a:cubicBezTo>
                <a:cubicBezTo>
                  <a:pt x="619480" y="1581820"/>
                  <a:pt x="604359" y="1596054"/>
                  <a:pt x="268515" y="1506495"/>
                </a:cubicBezTo>
                <a:cubicBezTo>
                  <a:pt x="236766" y="1498029"/>
                  <a:pt x="265017" y="1440540"/>
                  <a:pt x="257629" y="1408523"/>
                </a:cubicBezTo>
                <a:cubicBezTo>
                  <a:pt x="253980" y="1392711"/>
                  <a:pt x="242250" y="1379896"/>
                  <a:pt x="235858" y="1364981"/>
                </a:cubicBezTo>
                <a:cubicBezTo>
                  <a:pt x="228798" y="1348508"/>
                  <a:pt x="216598" y="1303849"/>
                  <a:pt x="214087" y="1288781"/>
                </a:cubicBezTo>
                <a:cubicBezTo>
                  <a:pt x="207642" y="1250113"/>
                  <a:pt x="202594" y="1177498"/>
                  <a:pt x="192315" y="1136381"/>
                </a:cubicBezTo>
                <a:cubicBezTo>
                  <a:pt x="186749" y="1114117"/>
                  <a:pt x="176582" y="1093207"/>
                  <a:pt x="170544" y="1071066"/>
                </a:cubicBezTo>
                <a:cubicBezTo>
                  <a:pt x="165374" y="1052107"/>
                  <a:pt x="160569" y="1005215"/>
                  <a:pt x="148772" y="983981"/>
                </a:cubicBezTo>
                <a:cubicBezTo>
                  <a:pt x="136065" y="961108"/>
                  <a:pt x="105229" y="918666"/>
                  <a:pt x="105229" y="918666"/>
                </a:cubicBezTo>
                <a:cubicBezTo>
                  <a:pt x="101601" y="907780"/>
                  <a:pt x="100248" y="895848"/>
                  <a:pt x="94344" y="886009"/>
                </a:cubicBezTo>
                <a:cubicBezTo>
                  <a:pt x="89064" y="877208"/>
                  <a:pt x="77162" y="873418"/>
                  <a:pt x="72572" y="864238"/>
                </a:cubicBezTo>
                <a:cubicBezTo>
                  <a:pt x="62309" y="843712"/>
                  <a:pt x="58058" y="820695"/>
                  <a:pt x="50801" y="798923"/>
                </a:cubicBezTo>
                <a:lnTo>
                  <a:pt x="39915" y="766266"/>
                </a:lnTo>
                <a:cubicBezTo>
                  <a:pt x="36286" y="664666"/>
                  <a:pt x="35574" y="562920"/>
                  <a:pt x="29029" y="461466"/>
                </a:cubicBezTo>
                <a:cubicBezTo>
                  <a:pt x="16997" y="274960"/>
                  <a:pt x="0" y="419738"/>
                  <a:pt x="29029" y="407038"/>
                </a:cubicBezTo>
                <a:close/>
              </a:path>
            </a:pathLst>
          </a:custGeom>
          <a:solidFill>
            <a:srgbClr val="2C2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010400" y="1600200"/>
            <a:ext cx="1397000" cy="1066800"/>
          </a:xfrm>
          <a:custGeom>
            <a:avLst/>
            <a:gdLst>
              <a:gd name="connsiteX0" fmla="*/ 264792 w 940110"/>
              <a:gd name="connsiteY0" fmla="*/ 34643 h 953107"/>
              <a:gd name="connsiteX1" fmla="*/ 645792 w 940110"/>
              <a:gd name="connsiteY1" fmla="*/ 45528 h 953107"/>
              <a:gd name="connsiteX2" fmla="*/ 656678 w 940110"/>
              <a:gd name="connsiteY2" fmla="*/ 89071 h 953107"/>
              <a:gd name="connsiteX3" fmla="*/ 689335 w 940110"/>
              <a:gd name="connsiteY3" fmla="*/ 187043 h 953107"/>
              <a:gd name="connsiteX4" fmla="*/ 700221 w 940110"/>
              <a:gd name="connsiteY4" fmla="*/ 219700 h 953107"/>
              <a:gd name="connsiteX5" fmla="*/ 721992 w 940110"/>
              <a:gd name="connsiteY5" fmla="*/ 317671 h 953107"/>
              <a:gd name="connsiteX6" fmla="*/ 743763 w 940110"/>
              <a:gd name="connsiteY6" fmla="*/ 350328 h 953107"/>
              <a:gd name="connsiteX7" fmla="*/ 787306 w 940110"/>
              <a:gd name="connsiteY7" fmla="*/ 361214 h 953107"/>
              <a:gd name="connsiteX8" fmla="*/ 874392 w 940110"/>
              <a:gd name="connsiteY8" fmla="*/ 426528 h 953107"/>
              <a:gd name="connsiteX9" fmla="*/ 907049 w 940110"/>
              <a:gd name="connsiteY9" fmla="*/ 448300 h 953107"/>
              <a:gd name="connsiteX10" fmla="*/ 928821 w 940110"/>
              <a:gd name="connsiteY10" fmla="*/ 480957 h 953107"/>
              <a:gd name="connsiteX11" fmla="*/ 939706 w 940110"/>
              <a:gd name="connsiteY11" fmla="*/ 524500 h 953107"/>
              <a:gd name="connsiteX12" fmla="*/ 917935 w 940110"/>
              <a:gd name="connsiteY12" fmla="*/ 883728 h 953107"/>
              <a:gd name="connsiteX13" fmla="*/ 896163 w 940110"/>
              <a:gd name="connsiteY13" fmla="*/ 916386 h 953107"/>
              <a:gd name="connsiteX14" fmla="*/ 765535 w 940110"/>
              <a:gd name="connsiteY14" fmla="*/ 949043 h 953107"/>
              <a:gd name="connsiteX15" fmla="*/ 351878 w 940110"/>
              <a:gd name="connsiteY15" fmla="*/ 927271 h 953107"/>
              <a:gd name="connsiteX16" fmla="*/ 308335 w 940110"/>
              <a:gd name="connsiteY16" fmla="*/ 861957 h 953107"/>
              <a:gd name="connsiteX17" fmla="*/ 297449 w 940110"/>
              <a:gd name="connsiteY17" fmla="*/ 818414 h 953107"/>
              <a:gd name="connsiteX18" fmla="*/ 286563 w 940110"/>
              <a:gd name="connsiteY18" fmla="*/ 785757 h 953107"/>
              <a:gd name="connsiteX19" fmla="*/ 275678 w 940110"/>
              <a:gd name="connsiteY19" fmla="*/ 709557 h 953107"/>
              <a:gd name="connsiteX20" fmla="*/ 264792 w 940110"/>
              <a:gd name="connsiteY20" fmla="*/ 491843 h 953107"/>
              <a:gd name="connsiteX21" fmla="*/ 199478 w 940110"/>
              <a:gd name="connsiteY21" fmla="*/ 470071 h 953107"/>
              <a:gd name="connsiteX22" fmla="*/ 123278 w 940110"/>
              <a:gd name="connsiteY22" fmla="*/ 393871 h 953107"/>
              <a:gd name="connsiteX23" fmla="*/ 79735 w 940110"/>
              <a:gd name="connsiteY23" fmla="*/ 339443 h 953107"/>
              <a:gd name="connsiteX24" fmla="*/ 68849 w 940110"/>
              <a:gd name="connsiteY24" fmla="*/ 306786 h 953107"/>
              <a:gd name="connsiteX25" fmla="*/ 286563 w 940110"/>
              <a:gd name="connsiteY25" fmla="*/ 56414 h 953107"/>
              <a:gd name="connsiteX26" fmla="*/ 264792 w 940110"/>
              <a:gd name="connsiteY26" fmla="*/ 34643 h 95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40110" h="953107">
                <a:moveTo>
                  <a:pt x="264792" y="34643"/>
                </a:moveTo>
                <a:lnTo>
                  <a:pt x="645792" y="45528"/>
                </a:lnTo>
                <a:cubicBezTo>
                  <a:pt x="660611" y="47586"/>
                  <a:pt x="652379" y="74741"/>
                  <a:pt x="656678" y="89071"/>
                </a:cubicBezTo>
                <a:cubicBezTo>
                  <a:pt x="656692" y="89118"/>
                  <a:pt x="683884" y="170691"/>
                  <a:pt x="689335" y="187043"/>
                </a:cubicBezTo>
                <a:lnTo>
                  <a:pt x="700221" y="219700"/>
                </a:lnTo>
                <a:cubicBezTo>
                  <a:pt x="704402" y="244791"/>
                  <a:pt x="708592" y="290871"/>
                  <a:pt x="721992" y="317671"/>
                </a:cubicBezTo>
                <a:cubicBezTo>
                  <a:pt x="727843" y="329373"/>
                  <a:pt x="732877" y="343071"/>
                  <a:pt x="743763" y="350328"/>
                </a:cubicBezTo>
                <a:cubicBezTo>
                  <a:pt x="756211" y="358627"/>
                  <a:pt x="772792" y="357585"/>
                  <a:pt x="787306" y="361214"/>
                </a:cubicBezTo>
                <a:cubicBezTo>
                  <a:pt x="827581" y="401489"/>
                  <a:pt x="800536" y="377291"/>
                  <a:pt x="874392" y="426528"/>
                </a:cubicBezTo>
                <a:lnTo>
                  <a:pt x="907049" y="448300"/>
                </a:lnTo>
                <a:cubicBezTo>
                  <a:pt x="914306" y="459186"/>
                  <a:pt x="923667" y="468932"/>
                  <a:pt x="928821" y="480957"/>
                </a:cubicBezTo>
                <a:cubicBezTo>
                  <a:pt x="934714" y="494708"/>
                  <a:pt x="940110" y="509544"/>
                  <a:pt x="939706" y="524500"/>
                </a:cubicBezTo>
                <a:cubicBezTo>
                  <a:pt x="936465" y="644419"/>
                  <a:pt x="931183" y="764499"/>
                  <a:pt x="917935" y="883728"/>
                </a:cubicBezTo>
                <a:cubicBezTo>
                  <a:pt x="916490" y="896731"/>
                  <a:pt x="906809" y="908781"/>
                  <a:pt x="896163" y="916386"/>
                </a:cubicBezTo>
                <a:cubicBezTo>
                  <a:pt x="860951" y="941537"/>
                  <a:pt x="804565" y="943467"/>
                  <a:pt x="765535" y="949043"/>
                </a:cubicBezTo>
                <a:cubicBezTo>
                  <a:pt x="627649" y="941786"/>
                  <a:pt x="487516" y="953107"/>
                  <a:pt x="351878" y="927271"/>
                </a:cubicBezTo>
                <a:cubicBezTo>
                  <a:pt x="326174" y="922375"/>
                  <a:pt x="308335" y="861957"/>
                  <a:pt x="308335" y="861957"/>
                </a:cubicBezTo>
                <a:cubicBezTo>
                  <a:pt x="304706" y="847443"/>
                  <a:pt x="301559" y="832799"/>
                  <a:pt x="297449" y="818414"/>
                </a:cubicBezTo>
                <a:cubicBezTo>
                  <a:pt x="294297" y="807381"/>
                  <a:pt x="288813" y="797009"/>
                  <a:pt x="286563" y="785757"/>
                </a:cubicBezTo>
                <a:cubicBezTo>
                  <a:pt x="281531" y="760597"/>
                  <a:pt x="279306" y="734957"/>
                  <a:pt x="275678" y="709557"/>
                </a:cubicBezTo>
                <a:cubicBezTo>
                  <a:pt x="272049" y="636986"/>
                  <a:pt x="286823" y="561084"/>
                  <a:pt x="264792" y="491843"/>
                </a:cubicBezTo>
                <a:cubicBezTo>
                  <a:pt x="257834" y="469974"/>
                  <a:pt x="199478" y="470071"/>
                  <a:pt x="199478" y="470071"/>
                </a:cubicBezTo>
                <a:lnTo>
                  <a:pt x="123278" y="393871"/>
                </a:lnTo>
                <a:cubicBezTo>
                  <a:pt x="103026" y="373619"/>
                  <a:pt x="93469" y="366911"/>
                  <a:pt x="79735" y="339443"/>
                </a:cubicBezTo>
                <a:cubicBezTo>
                  <a:pt x="74603" y="329180"/>
                  <a:pt x="72478" y="317672"/>
                  <a:pt x="68849" y="306786"/>
                </a:cubicBezTo>
                <a:cubicBezTo>
                  <a:pt x="82794" y="0"/>
                  <a:pt x="0" y="70060"/>
                  <a:pt x="286563" y="56414"/>
                </a:cubicBezTo>
                <a:cubicBezTo>
                  <a:pt x="293812" y="56069"/>
                  <a:pt x="204921" y="36457"/>
                  <a:pt x="264792" y="34643"/>
                </a:cubicBezTo>
                <a:close/>
              </a:path>
            </a:pathLst>
          </a:cu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981200" y="5630863"/>
            <a:ext cx="1139825" cy="1227137"/>
          </a:xfrm>
          <a:custGeom>
            <a:avLst/>
            <a:gdLst>
              <a:gd name="connsiteX0" fmla="*/ 7430 w 1139545"/>
              <a:gd name="connsiteY0" fmla="*/ 982121 h 1227173"/>
              <a:gd name="connsiteX1" fmla="*/ 18316 w 1139545"/>
              <a:gd name="connsiteY1" fmla="*/ 786178 h 1227173"/>
              <a:gd name="connsiteX2" fmla="*/ 83630 w 1139545"/>
              <a:gd name="connsiteY2" fmla="*/ 720864 h 1227173"/>
              <a:gd name="connsiteX3" fmla="*/ 148945 w 1139545"/>
              <a:gd name="connsiteY3" fmla="*/ 644664 h 1227173"/>
              <a:gd name="connsiteX4" fmla="*/ 181602 w 1139545"/>
              <a:gd name="connsiteY4" fmla="*/ 622893 h 1227173"/>
              <a:gd name="connsiteX5" fmla="*/ 236030 w 1139545"/>
              <a:gd name="connsiteY5" fmla="*/ 579350 h 1227173"/>
              <a:gd name="connsiteX6" fmla="*/ 279573 w 1139545"/>
              <a:gd name="connsiteY6" fmla="*/ 524921 h 1227173"/>
              <a:gd name="connsiteX7" fmla="*/ 323116 w 1139545"/>
              <a:gd name="connsiteY7" fmla="*/ 459607 h 1227173"/>
              <a:gd name="connsiteX8" fmla="*/ 355773 w 1139545"/>
              <a:gd name="connsiteY8" fmla="*/ 416064 h 1227173"/>
              <a:gd name="connsiteX9" fmla="*/ 377545 w 1139545"/>
              <a:gd name="connsiteY9" fmla="*/ 394293 h 1227173"/>
              <a:gd name="connsiteX10" fmla="*/ 410202 w 1139545"/>
              <a:gd name="connsiteY10" fmla="*/ 383407 h 1227173"/>
              <a:gd name="connsiteX11" fmla="*/ 442859 w 1139545"/>
              <a:gd name="connsiteY11" fmla="*/ 361636 h 1227173"/>
              <a:gd name="connsiteX12" fmla="*/ 508173 w 1139545"/>
              <a:gd name="connsiteY12" fmla="*/ 339864 h 1227173"/>
              <a:gd name="connsiteX13" fmla="*/ 562602 w 1139545"/>
              <a:gd name="connsiteY13" fmla="*/ 296321 h 1227173"/>
              <a:gd name="connsiteX14" fmla="*/ 617030 w 1139545"/>
              <a:gd name="connsiteY14" fmla="*/ 263664 h 1227173"/>
              <a:gd name="connsiteX15" fmla="*/ 671459 w 1139545"/>
              <a:gd name="connsiteY15" fmla="*/ 209236 h 1227173"/>
              <a:gd name="connsiteX16" fmla="*/ 704116 w 1139545"/>
              <a:gd name="connsiteY16" fmla="*/ 176578 h 1227173"/>
              <a:gd name="connsiteX17" fmla="*/ 780316 w 1139545"/>
              <a:gd name="connsiteY17" fmla="*/ 133036 h 1227173"/>
              <a:gd name="connsiteX18" fmla="*/ 802087 w 1139545"/>
              <a:gd name="connsiteY18" fmla="*/ 111264 h 1227173"/>
              <a:gd name="connsiteX19" fmla="*/ 834745 w 1139545"/>
              <a:gd name="connsiteY19" fmla="*/ 100378 h 1227173"/>
              <a:gd name="connsiteX20" fmla="*/ 932716 w 1139545"/>
              <a:gd name="connsiteY20" fmla="*/ 45950 h 1227173"/>
              <a:gd name="connsiteX21" fmla="*/ 954487 w 1139545"/>
              <a:gd name="connsiteY21" fmla="*/ 24178 h 1227173"/>
              <a:gd name="connsiteX22" fmla="*/ 1139545 w 1139545"/>
              <a:gd name="connsiteY22" fmla="*/ 35064 h 1227173"/>
              <a:gd name="connsiteX23" fmla="*/ 1117773 w 1139545"/>
              <a:gd name="connsiteY23" fmla="*/ 383407 h 1227173"/>
              <a:gd name="connsiteX24" fmla="*/ 1085116 w 1139545"/>
              <a:gd name="connsiteY24" fmla="*/ 416064 h 1227173"/>
              <a:gd name="connsiteX25" fmla="*/ 1041573 w 1139545"/>
              <a:gd name="connsiteY25" fmla="*/ 503150 h 1227173"/>
              <a:gd name="connsiteX26" fmla="*/ 998030 w 1139545"/>
              <a:gd name="connsiteY26" fmla="*/ 633778 h 1227173"/>
              <a:gd name="connsiteX27" fmla="*/ 921830 w 1139545"/>
              <a:gd name="connsiteY27" fmla="*/ 720864 h 1227173"/>
              <a:gd name="connsiteX28" fmla="*/ 900059 w 1139545"/>
              <a:gd name="connsiteY28" fmla="*/ 742636 h 1227173"/>
              <a:gd name="connsiteX29" fmla="*/ 878287 w 1139545"/>
              <a:gd name="connsiteY29" fmla="*/ 775293 h 1227173"/>
              <a:gd name="connsiteX30" fmla="*/ 834745 w 1139545"/>
              <a:gd name="connsiteY30" fmla="*/ 797064 h 1227173"/>
              <a:gd name="connsiteX31" fmla="*/ 802087 w 1139545"/>
              <a:gd name="connsiteY31" fmla="*/ 829721 h 1227173"/>
              <a:gd name="connsiteX32" fmla="*/ 769430 w 1139545"/>
              <a:gd name="connsiteY32" fmla="*/ 851493 h 1227173"/>
              <a:gd name="connsiteX33" fmla="*/ 725887 w 1139545"/>
              <a:gd name="connsiteY33" fmla="*/ 884150 h 1227173"/>
              <a:gd name="connsiteX34" fmla="*/ 693230 w 1139545"/>
              <a:gd name="connsiteY34" fmla="*/ 895036 h 1227173"/>
              <a:gd name="connsiteX35" fmla="*/ 660573 w 1139545"/>
              <a:gd name="connsiteY35" fmla="*/ 916807 h 1227173"/>
              <a:gd name="connsiteX36" fmla="*/ 638802 w 1139545"/>
              <a:gd name="connsiteY36" fmla="*/ 960350 h 1227173"/>
              <a:gd name="connsiteX37" fmla="*/ 617030 w 1139545"/>
              <a:gd name="connsiteY37" fmla="*/ 982121 h 1227173"/>
              <a:gd name="connsiteX38" fmla="*/ 540830 w 1139545"/>
              <a:gd name="connsiteY38" fmla="*/ 1069207 h 1227173"/>
              <a:gd name="connsiteX39" fmla="*/ 508173 w 1139545"/>
              <a:gd name="connsiteY39" fmla="*/ 1101864 h 1227173"/>
              <a:gd name="connsiteX40" fmla="*/ 442859 w 1139545"/>
              <a:gd name="connsiteY40" fmla="*/ 1145407 h 1227173"/>
              <a:gd name="connsiteX41" fmla="*/ 410202 w 1139545"/>
              <a:gd name="connsiteY41" fmla="*/ 1167178 h 1227173"/>
              <a:gd name="connsiteX42" fmla="*/ 388430 w 1139545"/>
              <a:gd name="connsiteY42" fmla="*/ 1188950 h 1227173"/>
              <a:gd name="connsiteX43" fmla="*/ 355773 w 1139545"/>
              <a:gd name="connsiteY43" fmla="*/ 1199836 h 1227173"/>
              <a:gd name="connsiteX44" fmla="*/ 279573 w 1139545"/>
              <a:gd name="connsiteY44" fmla="*/ 1221607 h 1227173"/>
              <a:gd name="connsiteX45" fmla="*/ 83630 w 1139545"/>
              <a:gd name="connsiteY45" fmla="*/ 1199836 h 1227173"/>
              <a:gd name="connsiteX46" fmla="*/ 72745 w 1139545"/>
              <a:gd name="connsiteY46" fmla="*/ 1167178 h 1227173"/>
              <a:gd name="connsiteX47" fmla="*/ 50973 w 1139545"/>
              <a:gd name="connsiteY47" fmla="*/ 1145407 h 1227173"/>
              <a:gd name="connsiteX48" fmla="*/ 29202 w 1139545"/>
              <a:gd name="connsiteY48" fmla="*/ 1080093 h 1227173"/>
              <a:gd name="connsiteX49" fmla="*/ 7430 w 1139545"/>
              <a:gd name="connsiteY49" fmla="*/ 1058321 h 1227173"/>
              <a:gd name="connsiteX50" fmla="*/ 7430 w 1139545"/>
              <a:gd name="connsiteY50" fmla="*/ 982121 h 122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39545" h="1227173">
                <a:moveTo>
                  <a:pt x="7430" y="982121"/>
                </a:moveTo>
                <a:cubicBezTo>
                  <a:pt x="9244" y="936764"/>
                  <a:pt x="0" y="848976"/>
                  <a:pt x="18316" y="786178"/>
                </a:cubicBezTo>
                <a:cubicBezTo>
                  <a:pt x="26937" y="756620"/>
                  <a:pt x="66551" y="746482"/>
                  <a:pt x="83630" y="720864"/>
                </a:cubicBezTo>
                <a:cubicBezTo>
                  <a:pt x="109310" y="682345"/>
                  <a:pt x="107884" y="679859"/>
                  <a:pt x="148945" y="644664"/>
                </a:cubicBezTo>
                <a:cubicBezTo>
                  <a:pt x="158878" y="636150"/>
                  <a:pt x="171136" y="630743"/>
                  <a:pt x="181602" y="622893"/>
                </a:cubicBezTo>
                <a:cubicBezTo>
                  <a:pt x="200189" y="608953"/>
                  <a:pt x="217887" y="593864"/>
                  <a:pt x="236030" y="579350"/>
                </a:cubicBezTo>
                <a:cubicBezTo>
                  <a:pt x="260545" y="505808"/>
                  <a:pt x="226547" y="585522"/>
                  <a:pt x="279573" y="524921"/>
                </a:cubicBezTo>
                <a:cubicBezTo>
                  <a:pt x="296803" y="505229"/>
                  <a:pt x="307417" y="480540"/>
                  <a:pt x="323116" y="459607"/>
                </a:cubicBezTo>
                <a:cubicBezTo>
                  <a:pt x="334002" y="445093"/>
                  <a:pt x="344158" y="430002"/>
                  <a:pt x="355773" y="416064"/>
                </a:cubicBezTo>
                <a:cubicBezTo>
                  <a:pt x="362343" y="408180"/>
                  <a:pt x="368744" y="399573"/>
                  <a:pt x="377545" y="394293"/>
                </a:cubicBezTo>
                <a:cubicBezTo>
                  <a:pt x="387384" y="388389"/>
                  <a:pt x="399939" y="388539"/>
                  <a:pt x="410202" y="383407"/>
                </a:cubicBezTo>
                <a:cubicBezTo>
                  <a:pt x="421904" y="377556"/>
                  <a:pt x="430904" y="366949"/>
                  <a:pt x="442859" y="361636"/>
                </a:cubicBezTo>
                <a:cubicBezTo>
                  <a:pt x="463830" y="352315"/>
                  <a:pt x="508173" y="339864"/>
                  <a:pt x="508173" y="339864"/>
                </a:cubicBezTo>
                <a:cubicBezTo>
                  <a:pt x="526316" y="325350"/>
                  <a:pt x="543568" y="309645"/>
                  <a:pt x="562602" y="296321"/>
                </a:cubicBezTo>
                <a:cubicBezTo>
                  <a:pt x="579935" y="284188"/>
                  <a:pt x="600508" y="276881"/>
                  <a:pt x="617030" y="263664"/>
                </a:cubicBezTo>
                <a:cubicBezTo>
                  <a:pt x="637065" y="247636"/>
                  <a:pt x="653316" y="227379"/>
                  <a:pt x="671459" y="209236"/>
                </a:cubicBezTo>
                <a:cubicBezTo>
                  <a:pt x="682345" y="198350"/>
                  <a:pt x="690346" y="183463"/>
                  <a:pt x="704116" y="176578"/>
                </a:cubicBezTo>
                <a:cubicBezTo>
                  <a:pt x="733912" y="161680"/>
                  <a:pt x="754674" y="153550"/>
                  <a:pt x="780316" y="133036"/>
                </a:cubicBezTo>
                <a:cubicBezTo>
                  <a:pt x="788330" y="126625"/>
                  <a:pt x="793286" y="116544"/>
                  <a:pt x="802087" y="111264"/>
                </a:cubicBezTo>
                <a:cubicBezTo>
                  <a:pt x="811927" y="105360"/>
                  <a:pt x="824714" y="105951"/>
                  <a:pt x="834745" y="100378"/>
                </a:cubicBezTo>
                <a:cubicBezTo>
                  <a:pt x="947040" y="37993"/>
                  <a:pt x="858820" y="70583"/>
                  <a:pt x="932716" y="45950"/>
                </a:cubicBezTo>
                <a:cubicBezTo>
                  <a:pt x="939973" y="38693"/>
                  <a:pt x="944750" y="27424"/>
                  <a:pt x="954487" y="24178"/>
                </a:cubicBezTo>
                <a:cubicBezTo>
                  <a:pt x="1027020" y="0"/>
                  <a:pt x="1063649" y="19885"/>
                  <a:pt x="1139545" y="35064"/>
                </a:cubicBezTo>
                <a:cubicBezTo>
                  <a:pt x="1132288" y="151178"/>
                  <a:pt x="1134226" y="268235"/>
                  <a:pt x="1117773" y="383407"/>
                </a:cubicBezTo>
                <a:cubicBezTo>
                  <a:pt x="1115596" y="398647"/>
                  <a:pt x="1092592" y="402607"/>
                  <a:pt x="1085116" y="416064"/>
                </a:cubicBezTo>
                <a:cubicBezTo>
                  <a:pt x="1022574" y="528640"/>
                  <a:pt x="1096355" y="448368"/>
                  <a:pt x="1041573" y="503150"/>
                </a:cubicBezTo>
                <a:cubicBezTo>
                  <a:pt x="1023066" y="577180"/>
                  <a:pt x="1029280" y="579091"/>
                  <a:pt x="998030" y="633778"/>
                </a:cubicBezTo>
                <a:cubicBezTo>
                  <a:pt x="974024" y="675789"/>
                  <a:pt x="961983" y="680711"/>
                  <a:pt x="921830" y="720864"/>
                </a:cubicBezTo>
                <a:cubicBezTo>
                  <a:pt x="914573" y="728121"/>
                  <a:pt x="905752" y="734097"/>
                  <a:pt x="900059" y="742636"/>
                </a:cubicBezTo>
                <a:cubicBezTo>
                  <a:pt x="892802" y="753522"/>
                  <a:pt x="888338" y="766917"/>
                  <a:pt x="878287" y="775293"/>
                </a:cubicBezTo>
                <a:cubicBezTo>
                  <a:pt x="865821" y="785681"/>
                  <a:pt x="847950" y="787632"/>
                  <a:pt x="834745" y="797064"/>
                </a:cubicBezTo>
                <a:cubicBezTo>
                  <a:pt x="822218" y="806012"/>
                  <a:pt x="813914" y="819865"/>
                  <a:pt x="802087" y="829721"/>
                </a:cubicBezTo>
                <a:cubicBezTo>
                  <a:pt x="792036" y="838097"/>
                  <a:pt x="780076" y="843889"/>
                  <a:pt x="769430" y="851493"/>
                </a:cubicBezTo>
                <a:cubicBezTo>
                  <a:pt x="754667" y="862038"/>
                  <a:pt x="741639" y="875149"/>
                  <a:pt x="725887" y="884150"/>
                </a:cubicBezTo>
                <a:cubicBezTo>
                  <a:pt x="715924" y="889843"/>
                  <a:pt x="703493" y="889904"/>
                  <a:pt x="693230" y="895036"/>
                </a:cubicBezTo>
                <a:cubicBezTo>
                  <a:pt x="681528" y="900887"/>
                  <a:pt x="671459" y="909550"/>
                  <a:pt x="660573" y="916807"/>
                </a:cubicBezTo>
                <a:cubicBezTo>
                  <a:pt x="653316" y="931321"/>
                  <a:pt x="647803" y="946848"/>
                  <a:pt x="638802" y="960350"/>
                </a:cubicBezTo>
                <a:cubicBezTo>
                  <a:pt x="633109" y="968889"/>
                  <a:pt x="623441" y="974107"/>
                  <a:pt x="617030" y="982121"/>
                </a:cubicBezTo>
                <a:cubicBezTo>
                  <a:pt x="545015" y="1072139"/>
                  <a:pt x="675136" y="934901"/>
                  <a:pt x="540830" y="1069207"/>
                </a:cubicBezTo>
                <a:cubicBezTo>
                  <a:pt x="529944" y="1080093"/>
                  <a:pt x="520982" y="1093325"/>
                  <a:pt x="508173" y="1101864"/>
                </a:cubicBezTo>
                <a:lnTo>
                  <a:pt x="442859" y="1145407"/>
                </a:lnTo>
                <a:cubicBezTo>
                  <a:pt x="431973" y="1152664"/>
                  <a:pt x="419453" y="1157927"/>
                  <a:pt x="410202" y="1167178"/>
                </a:cubicBezTo>
                <a:cubicBezTo>
                  <a:pt x="402945" y="1174435"/>
                  <a:pt x="397231" y="1183669"/>
                  <a:pt x="388430" y="1188950"/>
                </a:cubicBezTo>
                <a:cubicBezTo>
                  <a:pt x="378591" y="1194854"/>
                  <a:pt x="366806" y="1196684"/>
                  <a:pt x="355773" y="1199836"/>
                </a:cubicBezTo>
                <a:cubicBezTo>
                  <a:pt x="260092" y="1227173"/>
                  <a:pt x="357873" y="1195506"/>
                  <a:pt x="279573" y="1221607"/>
                </a:cubicBezTo>
                <a:cubicBezTo>
                  <a:pt x="214259" y="1214350"/>
                  <a:pt x="147182" y="1216561"/>
                  <a:pt x="83630" y="1199836"/>
                </a:cubicBezTo>
                <a:cubicBezTo>
                  <a:pt x="72533" y="1196916"/>
                  <a:pt x="78649" y="1177018"/>
                  <a:pt x="72745" y="1167178"/>
                </a:cubicBezTo>
                <a:cubicBezTo>
                  <a:pt x="67465" y="1158377"/>
                  <a:pt x="58230" y="1152664"/>
                  <a:pt x="50973" y="1145407"/>
                </a:cubicBezTo>
                <a:cubicBezTo>
                  <a:pt x="43716" y="1123636"/>
                  <a:pt x="45429" y="1096320"/>
                  <a:pt x="29202" y="1080093"/>
                </a:cubicBezTo>
                <a:cubicBezTo>
                  <a:pt x="21945" y="1072836"/>
                  <a:pt x="9443" y="1068385"/>
                  <a:pt x="7430" y="1058321"/>
                </a:cubicBezTo>
                <a:cubicBezTo>
                  <a:pt x="1737" y="1029856"/>
                  <a:pt x="5616" y="1027478"/>
                  <a:pt x="7430" y="982121"/>
                </a:cubicBezTo>
                <a:close/>
              </a:path>
            </a:pathLst>
          </a:custGeom>
          <a:gradFill>
            <a:gsLst>
              <a:gs pos="0">
                <a:srgbClr val="580E15"/>
              </a:gs>
              <a:gs pos="100000">
                <a:srgbClr val="C000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267200" y="5486400"/>
            <a:ext cx="1139825" cy="1227138"/>
          </a:xfrm>
          <a:custGeom>
            <a:avLst/>
            <a:gdLst>
              <a:gd name="connsiteX0" fmla="*/ 7430 w 1139545"/>
              <a:gd name="connsiteY0" fmla="*/ 982121 h 1227173"/>
              <a:gd name="connsiteX1" fmla="*/ 18316 w 1139545"/>
              <a:gd name="connsiteY1" fmla="*/ 786178 h 1227173"/>
              <a:gd name="connsiteX2" fmla="*/ 83630 w 1139545"/>
              <a:gd name="connsiteY2" fmla="*/ 720864 h 1227173"/>
              <a:gd name="connsiteX3" fmla="*/ 148945 w 1139545"/>
              <a:gd name="connsiteY3" fmla="*/ 644664 h 1227173"/>
              <a:gd name="connsiteX4" fmla="*/ 181602 w 1139545"/>
              <a:gd name="connsiteY4" fmla="*/ 622893 h 1227173"/>
              <a:gd name="connsiteX5" fmla="*/ 236030 w 1139545"/>
              <a:gd name="connsiteY5" fmla="*/ 579350 h 1227173"/>
              <a:gd name="connsiteX6" fmla="*/ 279573 w 1139545"/>
              <a:gd name="connsiteY6" fmla="*/ 524921 h 1227173"/>
              <a:gd name="connsiteX7" fmla="*/ 323116 w 1139545"/>
              <a:gd name="connsiteY7" fmla="*/ 459607 h 1227173"/>
              <a:gd name="connsiteX8" fmla="*/ 355773 w 1139545"/>
              <a:gd name="connsiteY8" fmla="*/ 416064 h 1227173"/>
              <a:gd name="connsiteX9" fmla="*/ 377545 w 1139545"/>
              <a:gd name="connsiteY9" fmla="*/ 394293 h 1227173"/>
              <a:gd name="connsiteX10" fmla="*/ 410202 w 1139545"/>
              <a:gd name="connsiteY10" fmla="*/ 383407 h 1227173"/>
              <a:gd name="connsiteX11" fmla="*/ 442859 w 1139545"/>
              <a:gd name="connsiteY11" fmla="*/ 361636 h 1227173"/>
              <a:gd name="connsiteX12" fmla="*/ 508173 w 1139545"/>
              <a:gd name="connsiteY12" fmla="*/ 339864 h 1227173"/>
              <a:gd name="connsiteX13" fmla="*/ 562602 w 1139545"/>
              <a:gd name="connsiteY13" fmla="*/ 296321 h 1227173"/>
              <a:gd name="connsiteX14" fmla="*/ 617030 w 1139545"/>
              <a:gd name="connsiteY14" fmla="*/ 263664 h 1227173"/>
              <a:gd name="connsiteX15" fmla="*/ 671459 w 1139545"/>
              <a:gd name="connsiteY15" fmla="*/ 209236 h 1227173"/>
              <a:gd name="connsiteX16" fmla="*/ 704116 w 1139545"/>
              <a:gd name="connsiteY16" fmla="*/ 176578 h 1227173"/>
              <a:gd name="connsiteX17" fmla="*/ 780316 w 1139545"/>
              <a:gd name="connsiteY17" fmla="*/ 133036 h 1227173"/>
              <a:gd name="connsiteX18" fmla="*/ 802087 w 1139545"/>
              <a:gd name="connsiteY18" fmla="*/ 111264 h 1227173"/>
              <a:gd name="connsiteX19" fmla="*/ 834745 w 1139545"/>
              <a:gd name="connsiteY19" fmla="*/ 100378 h 1227173"/>
              <a:gd name="connsiteX20" fmla="*/ 932716 w 1139545"/>
              <a:gd name="connsiteY20" fmla="*/ 45950 h 1227173"/>
              <a:gd name="connsiteX21" fmla="*/ 954487 w 1139545"/>
              <a:gd name="connsiteY21" fmla="*/ 24178 h 1227173"/>
              <a:gd name="connsiteX22" fmla="*/ 1139545 w 1139545"/>
              <a:gd name="connsiteY22" fmla="*/ 35064 h 1227173"/>
              <a:gd name="connsiteX23" fmla="*/ 1117773 w 1139545"/>
              <a:gd name="connsiteY23" fmla="*/ 383407 h 1227173"/>
              <a:gd name="connsiteX24" fmla="*/ 1085116 w 1139545"/>
              <a:gd name="connsiteY24" fmla="*/ 416064 h 1227173"/>
              <a:gd name="connsiteX25" fmla="*/ 1041573 w 1139545"/>
              <a:gd name="connsiteY25" fmla="*/ 503150 h 1227173"/>
              <a:gd name="connsiteX26" fmla="*/ 998030 w 1139545"/>
              <a:gd name="connsiteY26" fmla="*/ 633778 h 1227173"/>
              <a:gd name="connsiteX27" fmla="*/ 921830 w 1139545"/>
              <a:gd name="connsiteY27" fmla="*/ 720864 h 1227173"/>
              <a:gd name="connsiteX28" fmla="*/ 900059 w 1139545"/>
              <a:gd name="connsiteY28" fmla="*/ 742636 h 1227173"/>
              <a:gd name="connsiteX29" fmla="*/ 878287 w 1139545"/>
              <a:gd name="connsiteY29" fmla="*/ 775293 h 1227173"/>
              <a:gd name="connsiteX30" fmla="*/ 834745 w 1139545"/>
              <a:gd name="connsiteY30" fmla="*/ 797064 h 1227173"/>
              <a:gd name="connsiteX31" fmla="*/ 802087 w 1139545"/>
              <a:gd name="connsiteY31" fmla="*/ 829721 h 1227173"/>
              <a:gd name="connsiteX32" fmla="*/ 769430 w 1139545"/>
              <a:gd name="connsiteY32" fmla="*/ 851493 h 1227173"/>
              <a:gd name="connsiteX33" fmla="*/ 725887 w 1139545"/>
              <a:gd name="connsiteY33" fmla="*/ 884150 h 1227173"/>
              <a:gd name="connsiteX34" fmla="*/ 693230 w 1139545"/>
              <a:gd name="connsiteY34" fmla="*/ 895036 h 1227173"/>
              <a:gd name="connsiteX35" fmla="*/ 660573 w 1139545"/>
              <a:gd name="connsiteY35" fmla="*/ 916807 h 1227173"/>
              <a:gd name="connsiteX36" fmla="*/ 638802 w 1139545"/>
              <a:gd name="connsiteY36" fmla="*/ 960350 h 1227173"/>
              <a:gd name="connsiteX37" fmla="*/ 617030 w 1139545"/>
              <a:gd name="connsiteY37" fmla="*/ 982121 h 1227173"/>
              <a:gd name="connsiteX38" fmla="*/ 540830 w 1139545"/>
              <a:gd name="connsiteY38" fmla="*/ 1069207 h 1227173"/>
              <a:gd name="connsiteX39" fmla="*/ 508173 w 1139545"/>
              <a:gd name="connsiteY39" fmla="*/ 1101864 h 1227173"/>
              <a:gd name="connsiteX40" fmla="*/ 442859 w 1139545"/>
              <a:gd name="connsiteY40" fmla="*/ 1145407 h 1227173"/>
              <a:gd name="connsiteX41" fmla="*/ 410202 w 1139545"/>
              <a:gd name="connsiteY41" fmla="*/ 1167178 h 1227173"/>
              <a:gd name="connsiteX42" fmla="*/ 388430 w 1139545"/>
              <a:gd name="connsiteY42" fmla="*/ 1188950 h 1227173"/>
              <a:gd name="connsiteX43" fmla="*/ 355773 w 1139545"/>
              <a:gd name="connsiteY43" fmla="*/ 1199836 h 1227173"/>
              <a:gd name="connsiteX44" fmla="*/ 279573 w 1139545"/>
              <a:gd name="connsiteY44" fmla="*/ 1221607 h 1227173"/>
              <a:gd name="connsiteX45" fmla="*/ 83630 w 1139545"/>
              <a:gd name="connsiteY45" fmla="*/ 1199836 h 1227173"/>
              <a:gd name="connsiteX46" fmla="*/ 72745 w 1139545"/>
              <a:gd name="connsiteY46" fmla="*/ 1167178 h 1227173"/>
              <a:gd name="connsiteX47" fmla="*/ 50973 w 1139545"/>
              <a:gd name="connsiteY47" fmla="*/ 1145407 h 1227173"/>
              <a:gd name="connsiteX48" fmla="*/ 29202 w 1139545"/>
              <a:gd name="connsiteY48" fmla="*/ 1080093 h 1227173"/>
              <a:gd name="connsiteX49" fmla="*/ 7430 w 1139545"/>
              <a:gd name="connsiteY49" fmla="*/ 1058321 h 1227173"/>
              <a:gd name="connsiteX50" fmla="*/ 7430 w 1139545"/>
              <a:gd name="connsiteY50" fmla="*/ 982121 h 122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39545" h="1227173">
                <a:moveTo>
                  <a:pt x="7430" y="982121"/>
                </a:moveTo>
                <a:cubicBezTo>
                  <a:pt x="9244" y="936764"/>
                  <a:pt x="0" y="848976"/>
                  <a:pt x="18316" y="786178"/>
                </a:cubicBezTo>
                <a:cubicBezTo>
                  <a:pt x="26937" y="756620"/>
                  <a:pt x="66551" y="746482"/>
                  <a:pt x="83630" y="720864"/>
                </a:cubicBezTo>
                <a:cubicBezTo>
                  <a:pt x="109310" y="682345"/>
                  <a:pt x="107884" y="679859"/>
                  <a:pt x="148945" y="644664"/>
                </a:cubicBezTo>
                <a:cubicBezTo>
                  <a:pt x="158878" y="636150"/>
                  <a:pt x="171136" y="630743"/>
                  <a:pt x="181602" y="622893"/>
                </a:cubicBezTo>
                <a:cubicBezTo>
                  <a:pt x="200189" y="608953"/>
                  <a:pt x="217887" y="593864"/>
                  <a:pt x="236030" y="579350"/>
                </a:cubicBezTo>
                <a:cubicBezTo>
                  <a:pt x="260545" y="505808"/>
                  <a:pt x="226547" y="585522"/>
                  <a:pt x="279573" y="524921"/>
                </a:cubicBezTo>
                <a:cubicBezTo>
                  <a:pt x="296803" y="505229"/>
                  <a:pt x="307417" y="480540"/>
                  <a:pt x="323116" y="459607"/>
                </a:cubicBezTo>
                <a:cubicBezTo>
                  <a:pt x="334002" y="445093"/>
                  <a:pt x="344158" y="430002"/>
                  <a:pt x="355773" y="416064"/>
                </a:cubicBezTo>
                <a:cubicBezTo>
                  <a:pt x="362343" y="408180"/>
                  <a:pt x="368744" y="399573"/>
                  <a:pt x="377545" y="394293"/>
                </a:cubicBezTo>
                <a:cubicBezTo>
                  <a:pt x="387384" y="388389"/>
                  <a:pt x="399939" y="388539"/>
                  <a:pt x="410202" y="383407"/>
                </a:cubicBezTo>
                <a:cubicBezTo>
                  <a:pt x="421904" y="377556"/>
                  <a:pt x="430904" y="366949"/>
                  <a:pt x="442859" y="361636"/>
                </a:cubicBezTo>
                <a:cubicBezTo>
                  <a:pt x="463830" y="352315"/>
                  <a:pt x="508173" y="339864"/>
                  <a:pt x="508173" y="339864"/>
                </a:cubicBezTo>
                <a:cubicBezTo>
                  <a:pt x="526316" y="325350"/>
                  <a:pt x="543568" y="309645"/>
                  <a:pt x="562602" y="296321"/>
                </a:cubicBezTo>
                <a:cubicBezTo>
                  <a:pt x="579935" y="284188"/>
                  <a:pt x="600508" y="276881"/>
                  <a:pt x="617030" y="263664"/>
                </a:cubicBezTo>
                <a:cubicBezTo>
                  <a:pt x="637065" y="247636"/>
                  <a:pt x="653316" y="227379"/>
                  <a:pt x="671459" y="209236"/>
                </a:cubicBezTo>
                <a:cubicBezTo>
                  <a:pt x="682345" y="198350"/>
                  <a:pt x="690346" y="183463"/>
                  <a:pt x="704116" y="176578"/>
                </a:cubicBezTo>
                <a:cubicBezTo>
                  <a:pt x="733912" y="161680"/>
                  <a:pt x="754674" y="153550"/>
                  <a:pt x="780316" y="133036"/>
                </a:cubicBezTo>
                <a:cubicBezTo>
                  <a:pt x="788330" y="126625"/>
                  <a:pt x="793286" y="116544"/>
                  <a:pt x="802087" y="111264"/>
                </a:cubicBezTo>
                <a:cubicBezTo>
                  <a:pt x="811927" y="105360"/>
                  <a:pt x="824714" y="105951"/>
                  <a:pt x="834745" y="100378"/>
                </a:cubicBezTo>
                <a:cubicBezTo>
                  <a:pt x="947040" y="37993"/>
                  <a:pt x="858820" y="70583"/>
                  <a:pt x="932716" y="45950"/>
                </a:cubicBezTo>
                <a:cubicBezTo>
                  <a:pt x="939973" y="38693"/>
                  <a:pt x="944750" y="27424"/>
                  <a:pt x="954487" y="24178"/>
                </a:cubicBezTo>
                <a:cubicBezTo>
                  <a:pt x="1027020" y="0"/>
                  <a:pt x="1063649" y="19885"/>
                  <a:pt x="1139545" y="35064"/>
                </a:cubicBezTo>
                <a:cubicBezTo>
                  <a:pt x="1132288" y="151178"/>
                  <a:pt x="1134226" y="268235"/>
                  <a:pt x="1117773" y="383407"/>
                </a:cubicBezTo>
                <a:cubicBezTo>
                  <a:pt x="1115596" y="398647"/>
                  <a:pt x="1092592" y="402607"/>
                  <a:pt x="1085116" y="416064"/>
                </a:cubicBezTo>
                <a:cubicBezTo>
                  <a:pt x="1022574" y="528640"/>
                  <a:pt x="1096355" y="448368"/>
                  <a:pt x="1041573" y="503150"/>
                </a:cubicBezTo>
                <a:cubicBezTo>
                  <a:pt x="1023066" y="577180"/>
                  <a:pt x="1029280" y="579091"/>
                  <a:pt x="998030" y="633778"/>
                </a:cubicBezTo>
                <a:cubicBezTo>
                  <a:pt x="974024" y="675789"/>
                  <a:pt x="961983" y="680711"/>
                  <a:pt x="921830" y="720864"/>
                </a:cubicBezTo>
                <a:cubicBezTo>
                  <a:pt x="914573" y="728121"/>
                  <a:pt x="905752" y="734097"/>
                  <a:pt x="900059" y="742636"/>
                </a:cubicBezTo>
                <a:cubicBezTo>
                  <a:pt x="892802" y="753522"/>
                  <a:pt x="888338" y="766917"/>
                  <a:pt x="878287" y="775293"/>
                </a:cubicBezTo>
                <a:cubicBezTo>
                  <a:pt x="865821" y="785681"/>
                  <a:pt x="847950" y="787632"/>
                  <a:pt x="834745" y="797064"/>
                </a:cubicBezTo>
                <a:cubicBezTo>
                  <a:pt x="822218" y="806012"/>
                  <a:pt x="813914" y="819865"/>
                  <a:pt x="802087" y="829721"/>
                </a:cubicBezTo>
                <a:cubicBezTo>
                  <a:pt x="792036" y="838097"/>
                  <a:pt x="780076" y="843889"/>
                  <a:pt x="769430" y="851493"/>
                </a:cubicBezTo>
                <a:cubicBezTo>
                  <a:pt x="754667" y="862038"/>
                  <a:pt x="741639" y="875149"/>
                  <a:pt x="725887" y="884150"/>
                </a:cubicBezTo>
                <a:cubicBezTo>
                  <a:pt x="715924" y="889843"/>
                  <a:pt x="703493" y="889904"/>
                  <a:pt x="693230" y="895036"/>
                </a:cubicBezTo>
                <a:cubicBezTo>
                  <a:pt x="681528" y="900887"/>
                  <a:pt x="671459" y="909550"/>
                  <a:pt x="660573" y="916807"/>
                </a:cubicBezTo>
                <a:cubicBezTo>
                  <a:pt x="653316" y="931321"/>
                  <a:pt x="647803" y="946848"/>
                  <a:pt x="638802" y="960350"/>
                </a:cubicBezTo>
                <a:cubicBezTo>
                  <a:pt x="633109" y="968889"/>
                  <a:pt x="623441" y="974107"/>
                  <a:pt x="617030" y="982121"/>
                </a:cubicBezTo>
                <a:cubicBezTo>
                  <a:pt x="545015" y="1072139"/>
                  <a:pt x="675136" y="934901"/>
                  <a:pt x="540830" y="1069207"/>
                </a:cubicBezTo>
                <a:cubicBezTo>
                  <a:pt x="529944" y="1080093"/>
                  <a:pt x="520982" y="1093325"/>
                  <a:pt x="508173" y="1101864"/>
                </a:cubicBezTo>
                <a:lnTo>
                  <a:pt x="442859" y="1145407"/>
                </a:lnTo>
                <a:cubicBezTo>
                  <a:pt x="431973" y="1152664"/>
                  <a:pt x="419453" y="1157927"/>
                  <a:pt x="410202" y="1167178"/>
                </a:cubicBezTo>
                <a:cubicBezTo>
                  <a:pt x="402945" y="1174435"/>
                  <a:pt x="397231" y="1183669"/>
                  <a:pt x="388430" y="1188950"/>
                </a:cubicBezTo>
                <a:cubicBezTo>
                  <a:pt x="378591" y="1194854"/>
                  <a:pt x="366806" y="1196684"/>
                  <a:pt x="355773" y="1199836"/>
                </a:cubicBezTo>
                <a:cubicBezTo>
                  <a:pt x="260092" y="1227173"/>
                  <a:pt x="357873" y="1195506"/>
                  <a:pt x="279573" y="1221607"/>
                </a:cubicBezTo>
                <a:cubicBezTo>
                  <a:pt x="214259" y="1214350"/>
                  <a:pt x="147182" y="1216561"/>
                  <a:pt x="83630" y="1199836"/>
                </a:cubicBezTo>
                <a:cubicBezTo>
                  <a:pt x="72533" y="1196916"/>
                  <a:pt x="78649" y="1177018"/>
                  <a:pt x="72745" y="1167178"/>
                </a:cubicBezTo>
                <a:cubicBezTo>
                  <a:pt x="67465" y="1158377"/>
                  <a:pt x="58230" y="1152664"/>
                  <a:pt x="50973" y="1145407"/>
                </a:cubicBezTo>
                <a:cubicBezTo>
                  <a:pt x="43716" y="1123636"/>
                  <a:pt x="45429" y="1096320"/>
                  <a:pt x="29202" y="1080093"/>
                </a:cubicBezTo>
                <a:cubicBezTo>
                  <a:pt x="21945" y="1072836"/>
                  <a:pt x="9443" y="1068385"/>
                  <a:pt x="7430" y="1058321"/>
                </a:cubicBezTo>
                <a:cubicBezTo>
                  <a:pt x="1737" y="1029856"/>
                  <a:pt x="5616" y="1027478"/>
                  <a:pt x="7430" y="982121"/>
                </a:cubicBezTo>
                <a:close/>
              </a:path>
            </a:pathLst>
          </a:custGeom>
          <a:gradFill>
            <a:gsLst>
              <a:gs pos="0">
                <a:srgbClr val="580E15"/>
              </a:gs>
              <a:gs pos="100000">
                <a:srgbClr val="C000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162800" y="3048000"/>
            <a:ext cx="1139825" cy="1227138"/>
          </a:xfrm>
          <a:custGeom>
            <a:avLst/>
            <a:gdLst>
              <a:gd name="connsiteX0" fmla="*/ 7430 w 1139545"/>
              <a:gd name="connsiteY0" fmla="*/ 982121 h 1227173"/>
              <a:gd name="connsiteX1" fmla="*/ 18316 w 1139545"/>
              <a:gd name="connsiteY1" fmla="*/ 786178 h 1227173"/>
              <a:gd name="connsiteX2" fmla="*/ 83630 w 1139545"/>
              <a:gd name="connsiteY2" fmla="*/ 720864 h 1227173"/>
              <a:gd name="connsiteX3" fmla="*/ 148945 w 1139545"/>
              <a:gd name="connsiteY3" fmla="*/ 644664 h 1227173"/>
              <a:gd name="connsiteX4" fmla="*/ 181602 w 1139545"/>
              <a:gd name="connsiteY4" fmla="*/ 622893 h 1227173"/>
              <a:gd name="connsiteX5" fmla="*/ 236030 w 1139545"/>
              <a:gd name="connsiteY5" fmla="*/ 579350 h 1227173"/>
              <a:gd name="connsiteX6" fmla="*/ 279573 w 1139545"/>
              <a:gd name="connsiteY6" fmla="*/ 524921 h 1227173"/>
              <a:gd name="connsiteX7" fmla="*/ 323116 w 1139545"/>
              <a:gd name="connsiteY7" fmla="*/ 459607 h 1227173"/>
              <a:gd name="connsiteX8" fmla="*/ 355773 w 1139545"/>
              <a:gd name="connsiteY8" fmla="*/ 416064 h 1227173"/>
              <a:gd name="connsiteX9" fmla="*/ 377545 w 1139545"/>
              <a:gd name="connsiteY9" fmla="*/ 394293 h 1227173"/>
              <a:gd name="connsiteX10" fmla="*/ 410202 w 1139545"/>
              <a:gd name="connsiteY10" fmla="*/ 383407 h 1227173"/>
              <a:gd name="connsiteX11" fmla="*/ 442859 w 1139545"/>
              <a:gd name="connsiteY11" fmla="*/ 361636 h 1227173"/>
              <a:gd name="connsiteX12" fmla="*/ 508173 w 1139545"/>
              <a:gd name="connsiteY12" fmla="*/ 339864 h 1227173"/>
              <a:gd name="connsiteX13" fmla="*/ 562602 w 1139545"/>
              <a:gd name="connsiteY13" fmla="*/ 296321 h 1227173"/>
              <a:gd name="connsiteX14" fmla="*/ 617030 w 1139545"/>
              <a:gd name="connsiteY14" fmla="*/ 263664 h 1227173"/>
              <a:gd name="connsiteX15" fmla="*/ 671459 w 1139545"/>
              <a:gd name="connsiteY15" fmla="*/ 209236 h 1227173"/>
              <a:gd name="connsiteX16" fmla="*/ 704116 w 1139545"/>
              <a:gd name="connsiteY16" fmla="*/ 176578 h 1227173"/>
              <a:gd name="connsiteX17" fmla="*/ 780316 w 1139545"/>
              <a:gd name="connsiteY17" fmla="*/ 133036 h 1227173"/>
              <a:gd name="connsiteX18" fmla="*/ 802087 w 1139545"/>
              <a:gd name="connsiteY18" fmla="*/ 111264 h 1227173"/>
              <a:gd name="connsiteX19" fmla="*/ 834745 w 1139545"/>
              <a:gd name="connsiteY19" fmla="*/ 100378 h 1227173"/>
              <a:gd name="connsiteX20" fmla="*/ 932716 w 1139545"/>
              <a:gd name="connsiteY20" fmla="*/ 45950 h 1227173"/>
              <a:gd name="connsiteX21" fmla="*/ 954487 w 1139545"/>
              <a:gd name="connsiteY21" fmla="*/ 24178 h 1227173"/>
              <a:gd name="connsiteX22" fmla="*/ 1139545 w 1139545"/>
              <a:gd name="connsiteY22" fmla="*/ 35064 h 1227173"/>
              <a:gd name="connsiteX23" fmla="*/ 1117773 w 1139545"/>
              <a:gd name="connsiteY23" fmla="*/ 383407 h 1227173"/>
              <a:gd name="connsiteX24" fmla="*/ 1085116 w 1139545"/>
              <a:gd name="connsiteY24" fmla="*/ 416064 h 1227173"/>
              <a:gd name="connsiteX25" fmla="*/ 1041573 w 1139545"/>
              <a:gd name="connsiteY25" fmla="*/ 503150 h 1227173"/>
              <a:gd name="connsiteX26" fmla="*/ 998030 w 1139545"/>
              <a:gd name="connsiteY26" fmla="*/ 633778 h 1227173"/>
              <a:gd name="connsiteX27" fmla="*/ 921830 w 1139545"/>
              <a:gd name="connsiteY27" fmla="*/ 720864 h 1227173"/>
              <a:gd name="connsiteX28" fmla="*/ 900059 w 1139545"/>
              <a:gd name="connsiteY28" fmla="*/ 742636 h 1227173"/>
              <a:gd name="connsiteX29" fmla="*/ 878287 w 1139545"/>
              <a:gd name="connsiteY29" fmla="*/ 775293 h 1227173"/>
              <a:gd name="connsiteX30" fmla="*/ 834745 w 1139545"/>
              <a:gd name="connsiteY30" fmla="*/ 797064 h 1227173"/>
              <a:gd name="connsiteX31" fmla="*/ 802087 w 1139545"/>
              <a:gd name="connsiteY31" fmla="*/ 829721 h 1227173"/>
              <a:gd name="connsiteX32" fmla="*/ 769430 w 1139545"/>
              <a:gd name="connsiteY32" fmla="*/ 851493 h 1227173"/>
              <a:gd name="connsiteX33" fmla="*/ 725887 w 1139545"/>
              <a:gd name="connsiteY33" fmla="*/ 884150 h 1227173"/>
              <a:gd name="connsiteX34" fmla="*/ 693230 w 1139545"/>
              <a:gd name="connsiteY34" fmla="*/ 895036 h 1227173"/>
              <a:gd name="connsiteX35" fmla="*/ 660573 w 1139545"/>
              <a:gd name="connsiteY35" fmla="*/ 916807 h 1227173"/>
              <a:gd name="connsiteX36" fmla="*/ 638802 w 1139545"/>
              <a:gd name="connsiteY36" fmla="*/ 960350 h 1227173"/>
              <a:gd name="connsiteX37" fmla="*/ 617030 w 1139545"/>
              <a:gd name="connsiteY37" fmla="*/ 982121 h 1227173"/>
              <a:gd name="connsiteX38" fmla="*/ 540830 w 1139545"/>
              <a:gd name="connsiteY38" fmla="*/ 1069207 h 1227173"/>
              <a:gd name="connsiteX39" fmla="*/ 508173 w 1139545"/>
              <a:gd name="connsiteY39" fmla="*/ 1101864 h 1227173"/>
              <a:gd name="connsiteX40" fmla="*/ 442859 w 1139545"/>
              <a:gd name="connsiteY40" fmla="*/ 1145407 h 1227173"/>
              <a:gd name="connsiteX41" fmla="*/ 410202 w 1139545"/>
              <a:gd name="connsiteY41" fmla="*/ 1167178 h 1227173"/>
              <a:gd name="connsiteX42" fmla="*/ 388430 w 1139545"/>
              <a:gd name="connsiteY42" fmla="*/ 1188950 h 1227173"/>
              <a:gd name="connsiteX43" fmla="*/ 355773 w 1139545"/>
              <a:gd name="connsiteY43" fmla="*/ 1199836 h 1227173"/>
              <a:gd name="connsiteX44" fmla="*/ 279573 w 1139545"/>
              <a:gd name="connsiteY44" fmla="*/ 1221607 h 1227173"/>
              <a:gd name="connsiteX45" fmla="*/ 83630 w 1139545"/>
              <a:gd name="connsiteY45" fmla="*/ 1199836 h 1227173"/>
              <a:gd name="connsiteX46" fmla="*/ 72745 w 1139545"/>
              <a:gd name="connsiteY46" fmla="*/ 1167178 h 1227173"/>
              <a:gd name="connsiteX47" fmla="*/ 50973 w 1139545"/>
              <a:gd name="connsiteY47" fmla="*/ 1145407 h 1227173"/>
              <a:gd name="connsiteX48" fmla="*/ 29202 w 1139545"/>
              <a:gd name="connsiteY48" fmla="*/ 1080093 h 1227173"/>
              <a:gd name="connsiteX49" fmla="*/ 7430 w 1139545"/>
              <a:gd name="connsiteY49" fmla="*/ 1058321 h 1227173"/>
              <a:gd name="connsiteX50" fmla="*/ 7430 w 1139545"/>
              <a:gd name="connsiteY50" fmla="*/ 982121 h 122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39545" h="1227173">
                <a:moveTo>
                  <a:pt x="7430" y="982121"/>
                </a:moveTo>
                <a:cubicBezTo>
                  <a:pt x="9244" y="936764"/>
                  <a:pt x="0" y="848976"/>
                  <a:pt x="18316" y="786178"/>
                </a:cubicBezTo>
                <a:cubicBezTo>
                  <a:pt x="26937" y="756620"/>
                  <a:pt x="66551" y="746482"/>
                  <a:pt x="83630" y="720864"/>
                </a:cubicBezTo>
                <a:cubicBezTo>
                  <a:pt x="109310" y="682345"/>
                  <a:pt x="107884" y="679859"/>
                  <a:pt x="148945" y="644664"/>
                </a:cubicBezTo>
                <a:cubicBezTo>
                  <a:pt x="158878" y="636150"/>
                  <a:pt x="171136" y="630743"/>
                  <a:pt x="181602" y="622893"/>
                </a:cubicBezTo>
                <a:cubicBezTo>
                  <a:pt x="200189" y="608953"/>
                  <a:pt x="217887" y="593864"/>
                  <a:pt x="236030" y="579350"/>
                </a:cubicBezTo>
                <a:cubicBezTo>
                  <a:pt x="260545" y="505808"/>
                  <a:pt x="226547" y="585522"/>
                  <a:pt x="279573" y="524921"/>
                </a:cubicBezTo>
                <a:cubicBezTo>
                  <a:pt x="296803" y="505229"/>
                  <a:pt x="307417" y="480540"/>
                  <a:pt x="323116" y="459607"/>
                </a:cubicBezTo>
                <a:cubicBezTo>
                  <a:pt x="334002" y="445093"/>
                  <a:pt x="344158" y="430002"/>
                  <a:pt x="355773" y="416064"/>
                </a:cubicBezTo>
                <a:cubicBezTo>
                  <a:pt x="362343" y="408180"/>
                  <a:pt x="368744" y="399573"/>
                  <a:pt x="377545" y="394293"/>
                </a:cubicBezTo>
                <a:cubicBezTo>
                  <a:pt x="387384" y="388389"/>
                  <a:pt x="399939" y="388539"/>
                  <a:pt x="410202" y="383407"/>
                </a:cubicBezTo>
                <a:cubicBezTo>
                  <a:pt x="421904" y="377556"/>
                  <a:pt x="430904" y="366949"/>
                  <a:pt x="442859" y="361636"/>
                </a:cubicBezTo>
                <a:cubicBezTo>
                  <a:pt x="463830" y="352315"/>
                  <a:pt x="508173" y="339864"/>
                  <a:pt x="508173" y="339864"/>
                </a:cubicBezTo>
                <a:cubicBezTo>
                  <a:pt x="526316" y="325350"/>
                  <a:pt x="543568" y="309645"/>
                  <a:pt x="562602" y="296321"/>
                </a:cubicBezTo>
                <a:cubicBezTo>
                  <a:pt x="579935" y="284188"/>
                  <a:pt x="600508" y="276881"/>
                  <a:pt x="617030" y="263664"/>
                </a:cubicBezTo>
                <a:cubicBezTo>
                  <a:pt x="637065" y="247636"/>
                  <a:pt x="653316" y="227379"/>
                  <a:pt x="671459" y="209236"/>
                </a:cubicBezTo>
                <a:cubicBezTo>
                  <a:pt x="682345" y="198350"/>
                  <a:pt x="690346" y="183463"/>
                  <a:pt x="704116" y="176578"/>
                </a:cubicBezTo>
                <a:cubicBezTo>
                  <a:pt x="733912" y="161680"/>
                  <a:pt x="754674" y="153550"/>
                  <a:pt x="780316" y="133036"/>
                </a:cubicBezTo>
                <a:cubicBezTo>
                  <a:pt x="788330" y="126625"/>
                  <a:pt x="793286" y="116544"/>
                  <a:pt x="802087" y="111264"/>
                </a:cubicBezTo>
                <a:cubicBezTo>
                  <a:pt x="811927" y="105360"/>
                  <a:pt x="824714" y="105951"/>
                  <a:pt x="834745" y="100378"/>
                </a:cubicBezTo>
                <a:cubicBezTo>
                  <a:pt x="947040" y="37993"/>
                  <a:pt x="858820" y="70583"/>
                  <a:pt x="932716" y="45950"/>
                </a:cubicBezTo>
                <a:cubicBezTo>
                  <a:pt x="939973" y="38693"/>
                  <a:pt x="944750" y="27424"/>
                  <a:pt x="954487" y="24178"/>
                </a:cubicBezTo>
                <a:cubicBezTo>
                  <a:pt x="1027020" y="0"/>
                  <a:pt x="1063649" y="19885"/>
                  <a:pt x="1139545" y="35064"/>
                </a:cubicBezTo>
                <a:cubicBezTo>
                  <a:pt x="1132288" y="151178"/>
                  <a:pt x="1134226" y="268235"/>
                  <a:pt x="1117773" y="383407"/>
                </a:cubicBezTo>
                <a:cubicBezTo>
                  <a:pt x="1115596" y="398647"/>
                  <a:pt x="1092592" y="402607"/>
                  <a:pt x="1085116" y="416064"/>
                </a:cubicBezTo>
                <a:cubicBezTo>
                  <a:pt x="1022574" y="528640"/>
                  <a:pt x="1096355" y="448368"/>
                  <a:pt x="1041573" y="503150"/>
                </a:cubicBezTo>
                <a:cubicBezTo>
                  <a:pt x="1023066" y="577180"/>
                  <a:pt x="1029280" y="579091"/>
                  <a:pt x="998030" y="633778"/>
                </a:cubicBezTo>
                <a:cubicBezTo>
                  <a:pt x="974024" y="675789"/>
                  <a:pt x="961983" y="680711"/>
                  <a:pt x="921830" y="720864"/>
                </a:cubicBezTo>
                <a:cubicBezTo>
                  <a:pt x="914573" y="728121"/>
                  <a:pt x="905752" y="734097"/>
                  <a:pt x="900059" y="742636"/>
                </a:cubicBezTo>
                <a:cubicBezTo>
                  <a:pt x="892802" y="753522"/>
                  <a:pt x="888338" y="766917"/>
                  <a:pt x="878287" y="775293"/>
                </a:cubicBezTo>
                <a:cubicBezTo>
                  <a:pt x="865821" y="785681"/>
                  <a:pt x="847950" y="787632"/>
                  <a:pt x="834745" y="797064"/>
                </a:cubicBezTo>
                <a:cubicBezTo>
                  <a:pt x="822218" y="806012"/>
                  <a:pt x="813914" y="819865"/>
                  <a:pt x="802087" y="829721"/>
                </a:cubicBezTo>
                <a:cubicBezTo>
                  <a:pt x="792036" y="838097"/>
                  <a:pt x="780076" y="843889"/>
                  <a:pt x="769430" y="851493"/>
                </a:cubicBezTo>
                <a:cubicBezTo>
                  <a:pt x="754667" y="862038"/>
                  <a:pt x="741639" y="875149"/>
                  <a:pt x="725887" y="884150"/>
                </a:cubicBezTo>
                <a:cubicBezTo>
                  <a:pt x="715924" y="889843"/>
                  <a:pt x="703493" y="889904"/>
                  <a:pt x="693230" y="895036"/>
                </a:cubicBezTo>
                <a:cubicBezTo>
                  <a:pt x="681528" y="900887"/>
                  <a:pt x="671459" y="909550"/>
                  <a:pt x="660573" y="916807"/>
                </a:cubicBezTo>
                <a:cubicBezTo>
                  <a:pt x="653316" y="931321"/>
                  <a:pt x="647803" y="946848"/>
                  <a:pt x="638802" y="960350"/>
                </a:cubicBezTo>
                <a:cubicBezTo>
                  <a:pt x="633109" y="968889"/>
                  <a:pt x="623441" y="974107"/>
                  <a:pt x="617030" y="982121"/>
                </a:cubicBezTo>
                <a:cubicBezTo>
                  <a:pt x="545015" y="1072139"/>
                  <a:pt x="675136" y="934901"/>
                  <a:pt x="540830" y="1069207"/>
                </a:cubicBezTo>
                <a:cubicBezTo>
                  <a:pt x="529944" y="1080093"/>
                  <a:pt x="520982" y="1093325"/>
                  <a:pt x="508173" y="1101864"/>
                </a:cubicBezTo>
                <a:lnTo>
                  <a:pt x="442859" y="1145407"/>
                </a:lnTo>
                <a:cubicBezTo>
                  <a:pt x="431973" y="1152664"/>
                  <a:pt x="419453" y="1157927"/>
                  <a:pt x="410202" y="1167178"/>
                </a:cubicBezTo>
                <a:cubicBezTo>
                  <a:pt x="402945" y="1174435"/>
                  <a:pt x="397231" y="1183669"/>
                  <a:pt x="388430" y="1188950"/>
                </a:cubicBezTo>
                <a:cubicBezTo>
                  <a:pt x="378591" y="1194854"/>
                  <a:pt x="366806" y="1196684"/>
                  <a:pt x="355773" y="1199836"/>
                </a:cubicBezTo>
                <a:cubicBezTo>
                  <a:pt x="260092" y="1227173"/>
                  <a:pt x="357873" y="1195506"/>
                  <a:pt x="279573" y="1221607"/>
                </a:cubicBezTo>
                <a:cubicBezTo>
                  <a:pt x="214259" y="1214350"/>
                  <a:pt x="147182" y="1216561"/>
                  <a:pt x="83630" y="1199836"/>
                </a:cubicBezTo>
                <a:cubicBezTo>
                  <a:pt x="72533" y="1196916"/>
                  <a:pt x="78649" y="1177018"/>
                  <a:pt x="72745" y="1167178"/>
                </a:cubicBezTo>
                <a:cubicBezTo>
                  <a:pt x="67465" y="1158377"/>
                  <a:pt x="58230" y="1152664"/>
                  <a:pt x="50973" y="1145407"/>
                </a:cubicBezTo>
                <a:cubicBezTo>
                  <a:pt x="43716" y="1123636"/>
                  <a:pt x="45429" y="1096320"/>
                  <a:pt x="29202" y="1080093"/>
                </a:cubicBezTo>
                <a:cubicBezTo>
                  <a:pt x="21945" y="1072836"/>
                  <a:pt x="9443" y="1068385"/>
                  <a:pt x="7430" y="1058321"/>
                </a:cubicBezTo>
                <a:cubicBezTo>
                  <a:pt x="1737" y="1029856"/>
                  <a:pt x="5616" y="1027478"/>
                  <a:pt x="7430" y="982121"/>
                </a:cubicBezTo>
                <a:close/>
              </a:path>
            </a:pathLst>
          </a:custGeom>
          <a:gradFill>
            <a:gsLst>
              <a:gs pos="0">
                <a:srgbClr val="580E15"/>
              </a:gs>
              <a:gs pos="100000">
                <a:schemeClr val="accent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410200" y="2286000"/>
            <a:ext cx="1397000" cy="1066800"/>
          </a:xfrm>
          <a:custGeom>
            <a:avLst/>
            <a:gdLst>
              <a:gd name="connsiteX0" fmla="*/ 264792 w 940110"/>
              <a:gd name="connsiteY0" fmla="*/ 34643 h 953107"/>
              <a:gd name="connsiteX1" fmla="*/ 645792 w 940110"/>
              <a:gd name="connsiteY1" fmla="*/ 45528 h 953107"/>
              <a:gd name="connsiteX2" fmla="*/ 656678 w 940110"/>
              <a:gd name="connsiteY2" fmla="*/ 89071 h 953107"/>
              <a:gd name="connsiteX3" fmla="*/ 689335 w 940110"/>
              <a:gd name="connsiteY3" fmla="*/ 187043 h 953107"/>
              <a:gd name="connsiteX4" fmla="*/ 700221 w 940110"/>
              <a:gd name="connsiteY4" fmla="*/ 219700 h 953107"/>
              <a:gd name="connsiteX5" fmla="*/ 721992 w 940110"/>
              <a:gd name="connsiteY5" fmla="*/ 317671 h 953107"/>
              <a:gd name="connsiteX6" fmla="*/ 743763 w 940110"/>
              <a:gd name="connsiteY6" fmla="*/ 350328 h 953107"/>
              <a:gd name="connsiteX7" fmla="*/ 787306 w 940110"/>
              <a:gd name="connsiteY7" fmla="*/ 361214 h 953107"/>
              <a:gd name="connsiteX8" fmla="*/ 874392 w 940110"/>
              <a:gd name="connsiteY8" fmla="*/ 426528 h 953107"/>
              <a:gd name="connsiteX9" fmla="*/ 907049 w 940110"/>
              <a:gd name="connsiteY9" fmla="*/ 448300 h 953107"/>
              <a:gd name="connsiteX10" fmla="*/ 928821 w 940110"/>
              <a:gd name="connsiteY10" fmla="*/ 480957 h 953107"/>
              <a:gd name="connsiteX11" fmla="*/ 939706 w 940110"/>
              <a:gd name="connsiteY11" fmla="*/ 524500 h 953107"/>
              <a:gd name="connsiteX12" fmla="*/ 917935 w 940110"/>
              <a:gd name="connsiteY12" fmla="*/ 883728 h 953107"/>
              <a:gd name="connsiteX13" fmla="*/ 896163 w 940110"/>
              <a:gd name="connsiteY13" fmla="*/ 916386 h 953107"/>
              <a:gd name="connsiteX14" fmla="*/ 765535 w 940110"/>
              <a:gd name="connsiteY14" fmla="*/ 949043 h 953107"/>
              <a:gd name="connsiteX15" fmla="*/ 351878 w 940110"/>
              <a:gd name="connsiteY15" fmla="*/ 927271 h 953107"/>
              <a:gd name="connsiteX16" fmla="*/ 308335 w 940110"/>
              <a:gd name="connsiteY16" fmla="*/ 861957 h 953107"/>
              <a:gd name="connsiteX17" fmla="*/ 297449 w 940110"/>
              <a:gd name="connsiteY17" fmla="*/ 818414 h 953107"/>
              <a:gd name="connsiteX18" fmla="*/ 286563 w 940110"/>
              <a:gd name="connsiteY18" fmla="*/ 785757 h 953107"/>
              <a:gd name="connsiteX19" fmla="*/ 275678 w 940110"/>
              <a:gd name="connsiteY19" fmla="*/ 709557 h 953107"/>
              <a:gd name="connsiteX20" fmla="*/ 264792 w 940110"/>
              <a:gd name="connsiteY20" fmla="*/ 491843 h 953107"/>
              <a:gd name="connsiteX21" fmla="*/ 199478 w 940110"/>
              <a:gd name="connsiteY21" fmla="*/ 470071 h 953107"/>
              <a:gd name="connsiteX22" fmla="*/ 123278 w 940110"/>
              <a:gd name="connsiteY22" fmla="*/ 393871 h 953107"/>
              <a:gd name="connsiteX23" fmla="*/ 79735 w 940110"/>
              <a:gd name="connsiteY23" fmla="*/ 339443 h 953107"/>
              <a:gd name="connsiteX24" fmla="*/ 68849 w 940110"/>
              <a:gd name="connsiteY24" fmla="*/ 306786 h 953107"/>
              <a:gd name="connsiteX25" fmla="*/ 286563 w 940110"/>
              <a:gd name="connsiteY25" fmla="*/ 56414 h 953107"/>
              <a:gd name="connsiteX26" fmla="*/ 264792 w 940110"/>
              <a:gd name="connsiteY26" fmla="*/ 34643 h 95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40110" h="953107">
                <a:moveTo>
                  <a:pt x="264792" y="34643"/>
                </a:moveTo>
                <a:lnTo>
                  <a:pt x="645792" y="45528"/>
                </a:lnTo>
                <a:cubicBezTo>
                  <a:pt x="660611" y="47586"/>
                  <a:pt x="652379" y="74741"/>
                  <a:pt x="656678" y="89071"/>
                </a:cubicBezTo>
                <a:cubicBezTo>
                  <a:pt x="656692" y="89118"/>
                  <a:pt x="683884" y="170691"/>
                  <a:pt x="689335" y="187043"/>
                </a:cubicBezTo>
                <a:lnTo>
                  <a:pt x="700221" y="219700"/>
                </a:lnTo>
                <a:cubicBezTo>
                  <a:pt x="704402" y="244791"/>
                  <a:pt x="708592" y="290871"/>
                  <a:pt x="721992" y="317671"/>
                </a:cubicBezTo>
                <a:cubicBezTo>
                  <a:pt x="727843" y="329373"/>
                  <a:pt x="732877" y="343071"/>
                  <a:pt x="743763" y="350328"/>
                </a:cubicBezTo>
                <a:cubicBezTo>
                  <a:pt x="756211" y="358627"/>
                  <a:pt x="772792" y="357585"/>
                  <a:pt x="787306" y="361214"/>
                </a:cubicBezTo>
                <a:cubicBezTo>
                  <a:pt x="827581" y="401489"/>
                  <a:pt x="800536" y="377291"/>
                  <a:pt x="874392" y="426528"/>
                </a:cubicBezTo>
                <a:lnTo>
                  <a:pt x="907049" y="448300"/>
                </a:lnTo>
                <a:cubicBezTo>
                  <a:pt x="914306" y="459186"/>
                  <a:pt x="923667" y="468932"/>
                  <a:pt x="928821" y="480957"/>
                </a:cubicBezTo>
                <a:cubicBezTo>
                  <a:pt x="934714" y="494708"/>
                  <a:pt x="940110" y="509544"/>
                  <a:pt x="939706" y="524500"/>
                </a:cubicBezTo>
                <a:cubicBezTo>
                  <a:pt x="936465" y="644419"/>
                  <a:pt x="931183" y="764499"/>
                  <a:pt x="917935" y="883728"/>
                </a:cubicBezTo>
                <a:cubicBezTo>
                  <a:pt x="916490" y="896731"/>
                  <a:pt x="906809" y="908781"/>
                  <a:pt x="896163" y="916386"/>
                </a:cubicBezTo>
                <a:cubicBezTo>
                  <a:pt x="860951" y="941537"/>
                  <a:pt x="804565" y="943467"/>
                  <a:pt x="765535" y="949043"/>
                </a:cubicBezTo>
                <a:cubicBezTo>
                  <a:pt x="627649" y="941786"/>
                  <a:pt x="487516" y="953107"/>
                  <a:pt x="351878" y="927271"/>
                </a:cubicBezTo>
                <a:cubicBezTo>
                  <a:pt x="326174" y="922375"/>
                  <a:pt x="308335" y="861957"/>
                  <a:pt x="308335" y="861957"/>
                </a:cubicBezTo>
                <a:cubicBezTo>
                  <a:pt x="304706" y="847443"/>
                  <a:pt x="301559" y="832799"/>
                  <a:pt x="297449" y="818414"/>
                </a:cubicBezTo>
                <a:cubicBezTo>
                  <a:pt x="294297" y="807381"/>
                  <a:pt x="288813" y="797009"/>
                  <a:pt x="286563" y="785757"/>
                </a:cubicBezTo>
                <a:cubicBezTo>
                  <a:pt x="281531" y="760597"/>
                  <a:pt x="279306" y="734957"/>
                  <a:pt x="275678" y="709557"/>
                </a:cubicBezTo>
                <a:cubicBezTo>
                  <a:pt x="272049" y="636986"/>
                  <a:pt x="286823" y="561084"/>
                  <a:pt x="264792" y="491843"/>
                </a:cubicBezTo>
                <a:cubicBezTo>
                  <a:pt x="257834" y="469974"/>
                  <a:pt x="199478" y="470071"/>
                  <a:pt x="199478" y="470071"/>
                </a:cubicBezTo>
                <a:lnTo>
                  <a:pt x="123278" y="393871"/>
                </a:lnTo>
                <a:cubicBezTo>
                  <a:pt x="103026" y="373619"/>
                  <a:pt x="93469" y="366911"/>
                  <a:pt x="79735" y="339443"/>
                </a:cubicBezTo>
                <a:cubicBezTo>
                  <a:pt x="74603" y="329180"/>
                  <a:pt x="72478" y="317672"/>
                  <a:pt x="68849" y="306786"/>
                </a:cubicBezTo>
                <a:cubicBezTo>
                  <a:pt x="82794" y="0"/>
                  <a:pt x="0" y="70060"/>
                  <a:pt x="286563" y="56414"/>
                </a:cubicBezTo>
                <a:cubicBezTo>
                  <a:pt x="293812" y="56069"/>
                  <a:pt x="204921" y="36457"/>
                  <a:pt x="264792" y="34643"/>
                </a:cubicBezTo>
                <a:close/>
              </a:path>
            </a:pathLst>
          </a:cu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440113" y="1970088"/>
            <a:ext cx="1143000" cy="2373312"/>
          </a:xfrm>
          <a:custGeom>
            <a:avLst/>
            <a:gdLst>
              <a:gd name="connsiteX0" fmla="*/ 0 w 1143000"/>
              <a:gd name="connsiteY0" fmla="*/ 0 h 2373086"/>
              <a:gd name="connsiteX1" fmla="*/ 859971 w 1143000"/>
              <a:gd name="connsiteY1" fmla="*/ 555172 h 2373086"/>
              <a:gd name="connsiteX2" fmla="*/ 1143000 w 1143000"/>
              <a:gd name="connsiteY2" fmla="*/ 2373086 h 237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2373086">
                <a:moveTo>
                  <a:pt x="0" y="0"/>
                </a:moveTo>
                <a:cubicBezTo>
                  <a:pt x="334735" y="79829"/>
                  <a:pt x="669471" y="159658"/>
                  <a:pt x="859971" y="555172"/>
                </a:cubicBezTo>
                <a:cubicBezTo>
                  <a:pt x="1050471" y="950686"/>
                  <a:pt x="1096735" y="1661886"/>
                  <a:pt x="1143000" y="2373086"/>
                </a:cubicBezTo>
              </a:path>
            </a:pathLst>
          </a:cu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429000" y="1828800"/>
            <a:ext cx="2286000" cy="2667000"/>
          </a:xfrm>
          <a:custGeom>
            <a:avLst/>
            <a:gdLst>
              <a:gd name="connsiteX0" fmla="*/ 0 w 1143000"/>
              <a:gd name="connsiteY0" fmla="*/ 0 h 2373086"/>
              <a:gd name="connsiteX1" fmla="*/ 859971 w 1143000"/>
              <a:gd name="connsiteY1" fmla="*/ 555172 h 2373086"/>
              <a:gd name="connsiteX2" fmla="*/ 1143000 w 1143000"/>
              <a:gd name="connsiteY2" fmla="*/ 2373086 h 237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2373086">
                <a:moveTo>
                  <a:pt x="0" y="0"/>
                </a:moveTo>
                <a:cubicBezTo>
                  <a:pt x="334735" y="79829"/>
                  <a:pt x="669471" y="159658"/>
                  <a:pt x="859971" y="555172"/>
                </a:cubicBezTo>
                <a:cubicBezTo>
                  <a:pt x="1050471" y="950686"/>
                  <a:pt x="1096735" y="1661886"/>
                  <a:pt x="1143000" y="2373086"/>
                </a:cubicBezTo>
              </a:path>
            </a:pathLst>
          </a:cu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429000" y="1676400"/>
            <a:ext cx="4114800" cy="1676400"/>
          </a:xfrm>
          <a:custGeom>
            <a:avLst/>
            <a:gdLst>
              <a:gd name="connsiteX0" fmla="*/ 0 w 1143000"/>
              <a:gd name="connsiteY0" fmla="*/ 0 h 2373086"/>
              <a:gd name="connsiteX1" fmla="*/ 859971 w 1143000"/>
              <a:gd name="connsiteY1" fmla="*/ 555172 h 2373086"/>
              <a:gd name="connsiteX2" fmla="*/ 1143000 w 1143000"/>
              <a:gd name="connsiteY2" fmla="*/ 2373086 h 237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2373086">
                <a:moveTo>
                  <a:pt x="0" y="0"/>
                </a:moveTo>
                <a:cubicBezTo>
                  <a:pt x="334735" y="79829"/>
                  <a:pt x="669471" y="159658"/>
                  <a:pt x="859971" y="555172"/>
                </a:cubicBezTo>
                <a:cubicBezTo>
                  <a:pt x="1050471" y="950686"/>
                  <a:pt x="1096735" y="1661886"/>
                  <a:pt x="1143000" y="2373086"/>
                </a:cubicBezTo>
              </a:path>
            </a:pathLst>
          </a:cu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Summarizing the two ecological hypotheses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6000" r="39166" b="17999"/>
          <a:stretch>
            <a:fillRect/>
          </a:stretch>
        </p:blipFill>
        <p:spPr bwMode="auto">
          <a:xfrm>
            <a:off x="685800" y="1066800"/>
            <a:ext cx="7696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5229225" y="2854325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imes New Roman" pitchFamily="18" charset="0"/>
              </a:rPr>
              <a:t>New species forms here</a:t>
            </a:r>
          </a:p>
        </p:txBody>
      </p:sp>
      <p:sp>
        <p:nvSpPr>
          <p:cNvPr id="6" name="Freeform 5"/>
          <p:cNvSpPr/>
          <p:nvPr/>
        </p:nvSpPr>
        <p:spPr>
          <a:xfrm rot="1357622" flipH="1">
            <a:off x="5110163" y="3475038"/>
            <a:ext cx="592137" cy="917575"/>
          </a:xfrm>
          <a:custGeom>
            <a:avLst/>
            <a:gdLst>
              <a:gd name="connsiteX0" fmla="*/ 445273 w 662608"/>
              <a:gd name="connsiteY0" fmla="*/ 0 h 1105232"/>
              <a:gd name="connsiteX1" fmla="*/ 588396 w 662608"/>
              <a:gd name="connsiteY1" fmla="*/ 707666 h 1105232"/>
              <a:gd name="connsiteX2" fmla="*/ 0 w 662608"/>
              <a:gd name="connsiteY2" fmla="*/ 1105232 h 110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2608" h="1105232">
                <a:moveTo>
                  <a:pt x="445273" y="0"/>
                </a:moveTo>
                <a:cubicBezTo>
                  <a:pt x="553940" y="261730"/>
                  <a:pt x="662608" y="523461"/>
                  <a:pt x="588396" y="707666"/>
                </a:cubicBezTo>
                <a:cubicBezTo>
                  <a:pt x="514184" y="891871"/>
                  <a:pt x="0" y="1105232"/>
                  <a:pt x="0" y="1105232"/>
                </a:cubicBezTo>
              </a:path>
            </a:pathLst>
          </a:custGeom>
          <a:ln w="34925">
            <a:solidFill>
              <a:srgbClr val="FF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5029200" y="4643438"/>
            <a:ext cx="121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imes New Roman" pitchFamily="18" charset="0"/>
              </a:rPr>
              <a:t>Can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imes New Roman" pitchFamily="18" charset="0"/>
              </a:rPr>
              <a:t>colonize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imes New Roman" pitchFamily="18" charset="0"/>
              </a:rPr>
              <a:t>here</a:t>
            </a:r>
          </a:p>
        </p:txBody>
      </p:sp>
      <p:sp>
        <p:nvSpPr>
          <p:cNvPr id="8" name="Freeform 7"/>
          <p:cNvSpPr/>
          <p:nvPr/>
        </p:nvSpPr>
        <p:spPr>
          <a:xfrm>
            <a:off x="4960938" y="1749425"/>
            <a:ext cx="1328737" cy="2136775"/>
          </a:xfrm>
          <a:custGeom>
            <a:avLst/>
            <a:gdLst>
              <a:gd name="connsiteX0" fmla="*/ 286247 w 1327868"/>
              <a:gd name="connsiteY0" fmla="*/ 1661823 h 2218414"/>
              <a:gd name="connsiteX1" fmla="*/ 302149 w 1327868"/>
              <a:gd name="connsiteY1" fmla="*/ 1630017 h 2218414"/>
              <a:gd name="connsiteX2" fmla="*/ 310101 w 1327868"/>
              <a:gd name="connsiteY2" fmla="*/ 1606163 h 2218414"/>
              <a:gd name="connsiteX3" fmla="*/ 341906 w 1327868"/>
              <a:gd name="connsiteY3" fmla="*/ 1542553 h 2218414"/>
              <a:gd name="connsiteX4" fmla="*/ 349857 w 1327868"/>
              <a:gd name="connsiteY4" fmla="*/ 1518699 h 2218414"/>
              <a:gd name="connsiteX5" fmla="*/ 365760 w 1327868"/>
              <a:gd name="connsiteY5" fmla="*/ 1486894 h 2218414"/>
              <a:gd name="connsiteX6" fmla="*/ 373711 w 1327868"/>
              <a:gd name="connsiteY6" fmla="*/ 1463040 h 2218414"/>
              <a:gd name="connsiteX7" fmla="*/ 389614 w 1327868"/>
              <a:gd name="connsiteY7" fmla="*/ 1431235 h 2218414"/>
              <a:gd name="connsiteX8" fmla="*/ 405516 w 1327868"/>
              <a:gd name="connsiteY8" fmla="*/ 1383527 h 2218414"/>
              <a:gd name="connsiteX9" fmla="*/ 421419 w 1327868"/>
              <a:gd name="connsiteY9" fmla="*/ 1335819 h 2218414"/>
              <a:gd name="connsiteX10" fmla="*/ 429370 w 1327868"/>
              <a:gd name="connsiteY10" fmla="*/ 1311965 h 2218414"/>
              <a:gd name="connsiteX11" fmla="*/ 437322 w 1327868"/>
              <a:gd name="connsiteY11" fmla="*/ 1280160 h 2218414"/>
              <a:gd name="connsiteX12" fmla="*/ 405516 w 1327868"/>
              <a:gd name="connsiteY12" fmla="*/ 993913 h 2218414"/>
              <a:gd name="connsiteX13" fmla="*/ 389614 w 1327868"/>
              <a:gd name="connsiteY13" fmla="*/ 858741 h 2218414"/>
              <a:gd name="connsiteX14" fmla="*/ 357809 w 1327868"/>
              <a:gd name="connsiteY14" fmla="*/ 771276 h 2218414"/>
              <a:gd name="connsiteX15" fmla="*/ 341906 w 1327868"/>
              <a:gd name="connsiteY15" fmla="*/ 739471 h 2218414"/>
              <a:gd name="connsiteX16" fmla="*/ 326003 w 1327868"/>
              <a:gd name="connsiteY16" fmla="*/ 691763 h 2218414"/>
              <a:gd name="connsiteX17" fmla="*/ 294198 w 1327868"/>
              <a:gd name="connsiteY17" fmla="*/ 628153 h 2218414"/>
              <a:gd name="connsiteX18" fmla="*/ 262393 w 1327868"/>
              <a:gd name="connsiteY18" fmla="*/ 572494 h 2218414"/>
              <a:gd name="connsiteX19" fmla="*/ 270344 w 1327868"/>
              <a:gd name="connsiteY19" fmla="*/ 477078 h 2218414"/>
              <a:gd name="connsiteX20" fmla="*/ 278296 w 1327868"/>
              <a:gd name="connsiteY20" fmla="*/ 445273 h 2218414"/>
              <a:gd name="connsiteX21" fmla="*/ 357809 w 1327868"/>
              <a:gd name="connsiteY21" fmla="*/ 397565 h 2218414"/>
              <a:gd name="connsiteX22" fmla="*/ 381663 w 1327868"/>
              <a:gd name="connsiteY22" fmla="*/ 381663 h 2218414"/>
              <a:gd name="connsiteX23" fmla="*/ 461176 w 1327868"/>
              <a:gd name="connsiteY23" fmla="*/ 389614 h 2218414"/>
              <a:gd name="connsiteX24" fmla="*/ 508883 w 1327868"/>
              <a:gd name="connsiteY24" fmla="*/ 413468 h 2218414"/>
              <a:gd name="connsiteX25" fmla="*/ 532737 w 1327868"/>
              <a:gd name="connsiteY25" fmla="*/ 421419 h 2218414"/>
              <a:gd name="connsiteX26" fmla="*/ 580445 w 1327868"/>
              <a:gd name="connsiteY26" fmla="*/ 445273 h 2218414"/>
              <a:gd name="connsiteX27" fmla="*/ 628153 w 1327868"/>
              <a:gd name="connsiteY27" fmla="*/ 413468 h 2218414"/>
              <a:gd name="connsiteX28" fmla="*/ 644056 w 1327868"/>
              <a:gd name="connsiteY28" fmla="*/ 310101 h 2218414"/>
              <a:gd name="connsiteX29" fmla="*/ 652007 w 1327868"/>
              <a:gd name="connsiteY29" fmla="*/ 79513 h 2218414"/>
              <a:gd name="connsiteX30" fmla="*/ 691763 w 1327868"/>
              <a:gd name="connsiteY30" fmla="*/ 0 h 2218414"/>
              <a:gd name="connsiteX31" fmla="*/ 723569 w 1327868"/>
              <a:gd name="connsiteY31" fmla="*/ 7951 h 2218414"/>
              <a:gd name="connsiteX32" fmla="*/ 755374 w 1327868"/>
              <a:gd name="connsiteY32" fmla="*/ 55659 h 2218414"/>
              <a:gd name="connsiteX33" fmla="*/ 779228 w 1327868"/>
              <a:gd name="connsiteY33" fmla="*/ 127221 h 2218414"/>
              <a:gd name="connsiteX34" fmla="*/ 803082 w 1327868"/>
              <a:gd name="connsiteY34" fmla="*/ 174929 h 2218414"/>
              <a:gd name="connsiteX35" fmla="*/ 826936 w 1327868"/>
              <a:gd name="connsiteY35" fmla="*/ 190831 h 2218414"/>
              <a:gd name="connsiteX36" fmla="*/ 866692 w 1327868"/>
              <a:gd name="connsiteY36" fmla="*/ 222636 h 2218414"/>
              <a:gd name="connsiteX37" fmla="*/ 890546 w 1327868"/>
              <a:gd name="connsiteY37" fmla="*/ 238539 h 2218414"/>
              <a:gd name="connsiteX38" fmla="*/ 938254 w 1327868"/>
              <a:gd name="connsiteY38" fmla="*/ 254442 h 2218414"/>
              <a:gd name="connsiteX39" fmla="*/ 962108 w 1327868"/>
              <a:gd name="connsiteY39" fmla="*/ 262393 h 2218414"/>
              <a:gd name="connsiteX40" fmla="*/ 1009816 w 1327868"/>
              <a:gd name="connsiteY40" fmla="*/ 294198 h 2218414"/>
              <a:gd name="connsiteX41" fmla="*/ 1057523 w 1327868"/>
              <a:gd name="connsiteY41" fmla="*/ 318052 h 2218414"/>
              <a:gd name="connsiteX42" fmla="*/ 1057523 w 1327868"/>
              <a:gd name="connsiteY42" fmla="*/ 604299 h 2218414"/>
              <a:gd name="connsiteX43" fmla="*/ 1065475 w 1327868"/>
              <a:gd name="connsiteY43" fmla="*/ 747423 h 2218414"/>
              <a:gd name="connsiteX44" fmla="*/ 1089329 w 1327868"/>
              <a:gd name="connsiteY44" fmla="*/ 826936 h 2218414"/>
              <a:gd name="connsiteX45" fmla="*/ 1129085 w 1327868"/>
              <a:gd name="connsiteY45" fmla="*/ 898497 h 2218414"/>
              <a:gd name="connsiteX46" fmla="*/ 1144988 w 1327868"/>
              <a:gd name="connsiteY46" fmla="*/ 922351 h 2218414"/>
              <a:gd name="connsiteX47" fmla="*/ 1184744 w 1327868"/>
              <a:gd name="connsiteY47" fmla="*/ 993913 h 2218414"/>
              <a:gd name="connsiteX48" fmla="*/ 1200647 w 1327868"/>
              <a:gd name="connsiteY48" fmla="*/ 1017767 h 2218414"/>
              <a:gd name="connsiteX49" fmla="*/ 1224501 w 1327868"/>
              <a:gd name="connsiteY49" fmla="*/ 1065475 h 2218414"/>
              <a:gd name="connsiteX50" fmla="*/ 1240403 w 1327868"/>
              <a:gd name="connsiteY50" fmla="*/ 1113183 h 2218414"/>
              <a:gd name="connsiteX51" fmla="*/ 1256306 w 1327868"/>
              <a:gd name="connsiteY51" fmla="*/ 1144988 h 2218414"/>
              <a:gd name="connsiteX52" fmla="*/ 1264257 w 1327868"/>
              <a:gd name="connsiteY52" fmla="*/ 1168842 h 2218414"/>
              <a:gd name="connsiteX53" fmla="*/ 1280160 w 1327868"/>
              <a:gd name="connsiteY53" fmla="*/ 1192696 h 2218414"/>
              <a:gd name="connsiteX54" fmla="*/ 1311965 w 1327868"/>
              <a:gd name="connsiteY54" fmla="*/ 1288111 h 2218414"/>
              <a:gd name="connsiteX55" fmla="*/ 1319916 w 1327868"/>
              <a:gd name="connsiteY55" fmla="*/ 1311965 h 2218414"/>
              <a:gd name="connsiteX56" fmla="*/ 1327868 w 1327868"/>
              <a:gd name="connsiteY56" fmla="*/ 1335819 h 2218414"/>
              <a:gd name="connsiteX57" fmla="*/ 1311965 w 1327868"/>
              <a:gd name="connsiteY57" fmla="*/ 1470991 h 2218414"/>
              <a:gd name="connsiteX58" fmla="*/ 1296063 w 1327868"/>
              <a:gd name="connsiteY58" fmla="*/ 1502796 h 2218414"/>
              <a:gd name="connsiteX59" fmla="*/ 1264257 w 1327868"/>
              <a:gd name="connsiteY59" fmla="*/ 1590261 h 2218414"/>
              <a:gd name="connsiteX60" fmla="*/ 1232452 w 1327868"/>
              <a:gd name="connsiteY60" fmla="*/ 1900362 h 2218414"/>
              <a:gd name="connsiteX61" fmla="*/ 1216549 w 1327868"/>
              <a:gd name="connsiteY61" fmla="*/ 1932167 h 2218414"/>
              <a:gd name="connsiteX62" fmla="*/ 1184744 w 1327868"/>
              <a:gd name="connsiteY62" fmla="*/ 1979875 h 2218414"/>
              <a:gd name="connsiteX63" fmla="*/ 1168842 w 1327868"/>
              <a:gd name="connsiteY63" fmla="*/ 2003729 h 2218414"/>
              <a:gd name="connsiteX64" fmla="*/ 1137036 w 1327868"/>
              <a:gd name="connsiteY64" fmla="*/ 2019631 h 2218414"/>
              <a:gd name="connsiteX65" fmla="*/ 1089329 w 1327868"/>
              <a:gd name="connsiteY65" fmla="*/ 2051436 h 2218414"/>
              <a:gd name="connsiteX66" fmla="*/ 1025718 w 1327868"/>
              <a:gd name="connsiteY66" fmla="*/ 2083242 h 2218414"/>
              <a:gd name="connsiteX67" fmla="*/ 962108 w 1327868"/>
              <a:gd name="connsiteY67" fmla="*/ 2099144 h 2218414"/>
              <a:gd name="connsiteX68" fmla="*/ 675861 w 1327868"/>
              <a:gd name="connsiteY68" fmla="*/ 2115047 h 2218414"/>
              <a:gd name="connsiteX69" fmla="*/ 628153 w 1327868"/>
              <a:gd name="connsiteY69" fmla="*/ 2146852 h 2218414"/>
              <a:gd name="connsiteX70" fmla="*/ 516835 w 1327868"/>
              <a:gd name="connsiteY70" fmla="*/ 2194560 h 2218414"/>
              <a:gd name="connsiteX71" fmla="*/ 469127 w 1327868"/>
              <a:gd name="connsiteY71" fmla="*/ 2210463 h 2218414"/>
              <a:gd name="connsiteX72" fmla="*/ 445273 w 1327868"/>
              <a:gd name="connsiteY72" fmla="*/ 2218414 h 2218414"/>
              <a:gd name="connsiteX73" fmla="*/ 373711 w 1327868"/>
              <a:gd name="connsiteY73" fmla="*/ 2202511 h 2218414"/>
              <a:gd name="connsiteX74" fmla="*/ 326003 w 1327868"/>
              <a:gd name="connsiteY74" fmla="*/ 2170706 h 2218414"/>
              <a:gd name="connsiteX75" fmla="*/ 270344 w 1327868"/>
              <a:gd name="connsiteY75" fmla="*/ 2138901 h 2218414"/>
              <a:gd name="connsiteX76" fmla="*/ 238539 w 1327868"/>
              <a:gd name="connsiteY76" fmla="*/ 2083242 h 2218414"/>
              <a:gd name="connsiteX77" fmla="*/ 222636 w 1327868"/>
              <a:gd name="connsiteY77" fmla="*/ 1987826 h 2218414"/>
              <a:gd name="connsiteX78" fmla="*/ 206734 w 1327868"/>
              <a:gd name="connsiteY78" fmla="*/ 1956021 h 2218414"/>
              <a:gd name="connsiteX79" fmla="*/ 95416 w 1327868"/>
              <a:gd name="connsiteY79" fmla="*/ 1940118 h 2218414"/>
              <a:gd name="connsiteX80" fmla="*/ 15903 w 1327868"/>
              <a:gd name="connsiteY80" fmla="*/ 1876508 h 2218414"/>
              <a:gd name="connsiteX81" fmla="*/ 0 w 1327868"/>
              <a:gd name="connsiteY81" fmla="*/ 1852654 h 2218414"/>
              <a:gd name="connsiteX82" fmla="*/ 23854 w 1327868"/>
              <a:gd name="connsiteY82" fmla="*/ 1796995 h 2218414"/>
              <a:gd name="connsiteX83" fmla="*/ 103367 w 1327868"/>
              <a:gd name="connsiteY83" fmla="*/ 1749287 h 2218414"/>
              <a:gd name="connsiteX84" fmla="*/ 127221 w 1327868"/>
              <a:gd name="connsiteY84" fmla="*/ 1733384 h 2218414"/>
              <a:gd name="connsiteX85" fmla="*/ 222636 w 1327868"/>
              <a:gd name="connsiteY85" fmla="*/ 1701579 h 2218414"/>
              <a:gd name="connsiteX86" fmla="*/ 246490 w 1327868"/>
              <a:gd name="connsiteY86" fmla="*/ 1685676 h 2218414"/>
              <a:gd name="connsiteX87" fmla="*/ 286247 w 1327868"/>
              <a:gd name="connsiteY87" fmla="*/ 1637969 h 2218414"/>
              <a:gd name="connsiteX88" fmla="*/ 286247 w 1327868"/>
              <a:gd name="connsiteY88" fmla="*/ 1661823 h 221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327868" h="2218414">
                <a:moveTo>
                  <a:pt x="286247" y="1661823"/>
                </a:moveTo>
                <a:cubicBezTo>
                  <a:pt x="288897" y="1660498"/>
                  <a:pt x="297480" y="1640912"/>
                  <a:pt x="302149" y="1630017"/>
                </a:cubicBezTo>
                <a:cubicBezTo>
                  <a:pt x="305451" y="1622313"/>
                  <a:pt x="306633" y="1613793"/>
                  <a:pt x="310101" y="1606163"/>
                </a:cubicBezTo>
                <a:cubicBezTo>
                  <a:pt x="319911" y="1584582"/>
                  <a:pt x="334410" y="1565043"/>
                  <a:pt x="341906" y="1542553"/>
                </a:cubicBezTo>
                <a:cubicBezTo>
                  <a:pt x="344556" y="1534602"/>
                  <a:pt x="346555" y="1526403"/>
                  <a:pt x="349857" y="1518699"/>
                </a:cubicBezTo>
                <a:cubicBezTo>
                  <a:pt x="354526" y="1507804"/>
                  <a:pt x="361091" y="1497789"/>
                  <a:pt x="365760" y="1486894"/>
                </a:cubicBezTo>
                <a:cubicBezTo>
                  <a:pt x="369062" y="1479190"/>
                  <a:pt x="370409" y="1470744"/>
                  <a:pt x="373711" y="1463040"/>
                </a:cubicBezTo>
                <a:cubicBezTo>
                  <a:pt x="378380" y="1452145"/>
                  <a:pt x="385212" y="1442240"/>
                  <a:pt x="389614" y="1431235"/>
                </a:cubicBezTo>
                <a:cubicBezTo>
                  <a:pt x="395840" y="1415671"/>
                  <a:pt x="400215" y="1399430"/>
                  <a:pt x="405516" y="1383527"/>
                </a:cubicBezTo>
                <a:lnTo>
                  <a:pt x="421419" y="1335819"/>
                </a:lnTo>
                <a:cubicBezTo>
                  <a:pt x="424069" y="1327868"/>
                  <a:pt x="427337" y="1320096"/>
                  <a:pt x="429370" y="1311965"/>
                </a:cubicBezTo>
                <a:lnTo>
                  <a:pt x="437322" y="1280160"/>
                </a:lnTo>
                <a:cubicBezTo>
                  <a:pt x="411119" y="1005031"/>
                  <a:pt x="433470" y="1217545"/>
                  <a:pt x="405516" y="993913"/>
                </a:cubicBezTo>
                <a:cubicBezTo>
                  <a:pt x="399889" y="948895"/>
                  <a:pt x="397387" y="903438"/>
                  <a:pt x="389614" y="858741"/>
                </a:cubicBezTo>
                <a:cubicBezTo>
                  <a:pt x="387097" y="844265"/>
                  <a:pt x="364696" y="786771"/>
                  <a:pt x="357809" y="771276"/>
                </a:cubicBezTo>
                <a:cubicBezTo>
                  <a:pt x="352995" y="760444"/>
                  <a:pt x="346308" y="750476"/>
                  <a:pt x="341906" y="739471"/>
                </a:cubicBezTo>
                <a:cubicBezTo>
                  <a:pt x="335680" y="723907"/>
                  <a:pt x="332606" y="707171"/>
                  <a:pt x="326003" y="691763"/>
                </a:cubicBezTo>
                <a:cubicBezTo>
                  <a:pt x="316665" y="669974"/>
                  <a:pt x="304800" y="649356"/>
                  <a:pt x="294198" y="628153"/>
                </a:cubicBezTo>
                <a:cubicBezTo>
                  <a:pt x="274021" y="587798"/>
                  <a:pt x="284872" y="606212"/>
                  <a:pt x="262393" y="572494"/>
                </a:cubicBezTo>
                <a:cubicBezTo>
                  <a:pt x="265043" y="540689"/>
                  <a:pt x="266385" y="508747"/>
                  <a:pt x="270344" y="477078"/>
                </a:cubicBezTo>
                <a:cubicBezTo>
                  <a:pt x="271699" y="466234"/>
                  <a:pt x="271100" y="453497"/>
                  <a:pt x="278296" y="445273"/>
                </a:cubicBezTo>
                <a:cubicBezTo>
                  <a:pt x="297747" y="423044"/>
                  <a:pt x="332550" y="411999"/>
                  <a:pt x="357809" y="397565"/>
                </a:cubicBezTo>
                <a:cubicBezTo>
                  <a:pt x="366106" y="392824"/>
                  <a:pt x="373712" y="386964"/>
                  <a:pt x="381663" y="381663"/>
                </a:cubicBezTo>
                <a:cubicBezTo>
                  <a:pt x="408167" y="384313"/>
                  <a:pt x="434849" y="385564"/>
                  <a:pt x="461176" y="389614"/>
                </a:cubicBezTo>
                <a:cubicBezTo>
                  <a:pt x="490044" y="394055"/>
                  <a:pt x="482675" y="400364"/>
                  <a:pt x="508883" y="413468"/>
                </a:cubicBezTo>
                <a:cubicBezTo>
                  <a:pt x="516380" y="417216"/>
                  <a:pt x="524786" y="418769"/>
                  <a:pt x="532737" y="421419"/>
                </a:cubicBezTo>
                <a:cubicBezTo>
                  <a:pt x="538542" y="425289"/>
                  <a:pt x="569471" y="448931"/>
                  <a:pt x="580445" y="445273"/>
                </a:cubicBezTo>
                <a:cubicBezTo>
                  <a:pt x="598577" y="439229"/>
                  <a:pt x="628153" y="413468"/>
                  <a:pt x="628153" y="413468"/>
                </a:cubicBezTo>
                <a:cubicBezTo>
                  <a:pt x="642935" y="369120"/>
                  <a:pt x="640329" y="382776"/>
                  <a:pt x="644056" y="310101"/>
                </a:cubicBezTo>
                <a:cubicBezTo>
                  <a:pt x="647995" y="233294"/>
                  <a:pt x="645792" y="156170"/>
                  <a:pt x="652007" y="79513"/>
                </a:cubicBezTo>
                <a:cubicBezTo>
                  <a:pt x="657213" y="15308"/>
                  <a:pt x="655414" y="24233"/>
                  <a:pt x="691763" y="0"/>
                </a:cubicBezTo>
                <a:cubicBezTo>
                  <a:pt x="702365" y="2650"/>
                  <a:pt x="715345" y="755"/>
                  <a:pt x="723569" y="7951"/>
                </a:cubicBezTo>
                <a:cubicBezTo>
                  <a:pt x="737953" y="20537"/>
                  <a:pt x="755374" y="55659"/>
                  <a:pt x="755374" y="55659"/>
                </a:cubicBezTo>
                <a:lnTo>
                  <a:pt x="779228" y="127221"/>
                </a:lnTo>
                <a:cubicBezTo>
                  <a:pt x="785696" y="146623"/>
                  <a:pt x="787667" y="159514"/>
                  <a:pt x="803082" y="174929"/>
                </a:cubicBezTo>
                <a:cubicBezTo>
                  <a:pt x="809839" y="181686"/>
                  <a:pt x="818985" y="185530"/>
                  <a:pt x="826936" y="190831"/>
                </a:cubicBezTo>
                <a:cubicBezTo>
                  <a:pt x="853743" y="231043"/>
                  <a:pt x="828285" y="203433"/>
                  <a:pt x="866692" y="222636"/>
                </a:cubicBezTo>
                <a:cubicBezTo>
                  <a:pt x="875239" y="226910"/>
                  <a:pt x="881813" y="234658"/>
                  <a:pt x="890546" y="238539"/>
                </a:cubicBezTo>
                <a:cubicBezTo>
                  <a:pt x="905864" y="245347"/>
                  <a:pt x="922351" y="249141"/>
                  <a:pt x="938254" y="254442"/>
                </a:cubicBezTo>
                <a:lnTo>
                  <a:pt x="962108" y="262393"/>
                </a:lnTo>
                <a:cubicBezTo>
                  <a:pt x="978011" y="272995"/>
                  <a:pt x="991684" y="288153"/>
                  <a:pt x="1009816" y="294198"/>
                </a:cubicBezTo>
                <a:cubicBezTo>
                  <a:pt x="1042735" y="305172"/>
                  <a:pt x="1026695" y="297501"/>
                  <a:pt x="1057523" y="318052"/>
                </a:cubicBezTo>
                <a:cubicBezTo>
                  <a:pt x="1098627" y="441360"/>
                  <a:pt x="1074541" y="349034"/>
                  <a:pt x="1057523" y="604299"/>
                </a:cubicBezTo>
                <a:cubicBezTo>
                  <a:pt x="1060174" y="652007"/>
                  <a:pt x="1061149" y="699838"/>
                  <a:pt x="1065475" y="747423"/>
                </a:cubicBezTo>
                <a:cubicBezTo>
                  <a:pt x="1066977" y="763949"/>
                  <a:pt x="1086098" y="817244"/>
                  <a:pt x="1089329" y="826936"/>
                </a:cubicBezTo>
                <a:cubicBezTo>
                  <a:pt x="1103325" y="868923"/>
                  <a:pt x="1092628" y="843813"/>
                  <a:pt x="1129085" y="898497"/>
                </a:cubicBezTo>
                <a:lnTo>
                  <a:pt x="1144988" y="922351"/>
                </a:lnTo>
                <a:cubicBezTo>
                  <a:pt x="1158983" y="964336"/>
                  <a:pt x="1148290" y="939232"/>
                  <a:pt x="1184744" y="993913"/>
                </a:cubicBezTo>
                <a:lnTo>
                  <a:pt x="1200647" y="1017767"/>
                </a:lnTo>
                <a:cubicBezTo>
                  <a:pt x="1229644" y="1104762"/>
                  <a:pt x="1183398" y="972992"/>
                  <a:pt x="1224501" y="1065475"/>
                </a:cubicBezTo>
                <a:cubicBezTo>
                  <a:pt x="1231309" y="1080793"/>
                  <a:pt x="1232906" y="1098190"/>
                  <a:pt x="1240403" y="1113183"/>
                </a:cubicBezTo>
                <a:cubicBezTo>
                  <a:pt x="1245704" y="1123785"/>
                  <a:pt x="1251637" y="1134093"/>
                  <a:pt x="1256306" y="1144988"/>
                </a:cubicBezTo>
                <a:cubicBezTo>
                  <a:pt x="1259608" y="1152692"/>
                  <a:pt x="1260509" y="1161345"/>
                  <a:pt x="1264257" y="1168842"/>
                </a:cubicBezTo>
                <a:cubicBezTo>
                  <a:pt x="1268531" y="1177389"/>
                  <a:pt x="1274859" y="1184745"/>
                  <a:pt x="1280160" y="1192696"/>
                </a:cubicBezTo>
                <a:lnTo>
                  <a:pt x="1311965" y="1288111"/>
                </a:lnTo>
                <a:lnTo>
                  <a:pt x="1319916" y="1311965"/>
                </a:lnTo>
                <a:lnTo>
                  <a:pt x="1327868" y="1335819"/>
                </a:lnTo>
                <a:cubicBezTo>
                  <a:pt x="1322567" y="1380876"/>
                  <a:pt x="1320454" y="1426424"/>
                  <a:pt x="1311965" y="1470991"/>
                </a:cubicBezTo>
                <a:cubicBezTo>
                  <a:pt x="1309747" y="1482635"/>
                  <a:pt x="1300877" y="1491965"/>
                  <a:pt x="1296063" y="1502796"/>
                </a:cubicBezTo>
                <a:cubicBezTo>
                  <a:pt x="1281310" y="1535991"/>
                  <a:pt x="1276012" y="1554998"/>
                  <a:pt x="1264257" y="1590261"/>
                </a:cubicBezTo>
                <a:cubicBezTo>
                  <a:pt x="1258244" y="1680465"/>
                  <a:pt x="1262112" y="1803970"/>
                  <a:pt x="1232452" y="1900362"/>
                </a:cubicBezTo>
                <a:cubicBezTo>
                  <a:pt x="1228966" y="1911691"/>
                  <a:pt x="1222647" y="1922003"/>
                  <a:pt x="1216549" y="1932167"/>
                </a:cubicBezTo>
                <a:cubicBezTo>
                  <a:pt x="1206716" y="1948556"/>
                  <a:pt x="1195346" y="1963972"/>
                  <a:pt x="1184744" y="1979875"/>
                </a:cubicBezTo>
                <a:cubicBezTo>
                  <a:pt x="1179443" y="1987826"/>
                  <a:pt x="1177389" y="1999456"/>
                  <a:pt x="1168842" y="2003729"/>
                </a:cubicBezTo>
                <a:lnTo>
                  <a:pt x="1137036" y="2019631"/>
                </a:lnTo>
                <a:cubicBezTo>
                  <a:pt x="1109546" y="2060867"/>
                  <a:pt x="1136724" y="2031688"/>
                  <a:pt x="1089329" y="2051436"/>
                </a:cubicBezTo>
                <a:cubicBezTo>
                  <a:pt x="1067446" y="2060554"/>
                  <a:pt x="1048717" y="2077493"/>
                  <a:pt x="1025718" y="2083242"/>
                </a:cubicBezTo>
                <a:lnTo>
                  <a:pt x="962108" y="2099144"/>
                </a:lnTo>
                <a:cubicBezTo>
                  <a:pt x="847971" y="2127679"/>
                  <a:pt x="941311" y="2106752"/>
                  <a:pt x="675861" y="2115047"/>
                </a:cubicBezTo>
                <a:cubicBezTo>
                  <a:pt x="590134" y="2136478"/>
                  <a:pt x="689164" y="2104144"/>
                  <a:pt x="628153" y="2146852"/>
                </a:cubicBezTo>
                <a:cubicBezTo>
                  <a:pt x="592426" y="2171861"/>
                  <a:pt x="556714" y="2181267"/>
                  <a:pt x="516835" y="2194560"/>
                </a:cubicBezTo>
                <a:lnTo>
                  <a:pt x="469127" y="2210463"/>
                </a:lnTo>
                <a:lnTo>
                  <a:pt x="445273" y="2218414"/>
                </a:lnTo>
                <a:cubicBezTo>
                  <a:pt x="421419" y="2213113"/>
                  <a:pt x="396399" y="2211586"/>
                  <a:pt x="373711" y="2202511"/>
                </a:cubicBezTo>
                <a:cubicBezTo>
                  <a:pt x="355965" y="2195413"/>
                  <a:pt x="343098" y="2179254"/>
                  <a:pt x="326003" y="2170706"/>
                </a:cubicBezTo>
                <a:cubicBezTo>
                  <a:pt x="285651" y="2150529"/>
                  <a:pt x="304061" y="2161378"/>
                  <a:pt x="270344" y="2138901"/>
                </a:cubicBezTo>
                <a:cubicBezTo>
                  <a:pt x="260881" y="2124707"/>
                  <a:pt x="242574" y="2099380"/>
                  <a:pt x="238539" y="2083242"/>
                </a:cubicBezTo>
                <a:cubicBezTo>
                  <a:pt x="230718" y="2051961"/>
                  <a:pt x="230456" y="2019107"/>
                  <a:pt x="222636" y="1987826"/>
                </a:cubicBezTo>
                <a:cubicBezTo>
                  <a:pt x="219761" y="1976327"/>
                  <a:pt x="217832" y="1960183"/>
                  <a:pt x="206734" y="1956021"/>
                </a:cubicBezTo>
                <a:cubicBezTo>
                  <a:pt x="171638" y="1942860"/>
                  <a:pt x="132522" y="1945419"/>
                  <a:pt x="95416" y="1940118"/>
                </a:cubicBezTo>
                <a:cubicBezTo>
                  <a:pt x="10600" y="1897710"/>
                  <a:pt x="47708" y="1932168"/>
                  <a:pt x="15903" y="1876508"/>
                </a:cubicBezTo>
                <a:cubicBezTo>
                  <a:pt x="11162" y="1868211"/>
                  <a:pt x="5301" y="1860605"/>
                  <a:pt x="0" y="1852654"/>
                </a:cubicBezTo>
                <a:cubicBezTo>
                  <a:pt x="4752" y="1838397"/>
                  <a:pt x="14027" y="1806822"/>
                  <a:pt x="23854" y="1796995"/>
                </a:cubicBezTo>
                <a:cubicBezTo>
                  <a:pt x="49788" y="1771062"/>
                  <a:pt x="74088" y="1766019"/>
                  <a:pt x="103367" y="1749287"/>
                </a:cubicBezTo>
                <a:cubicBezTo>
                  <a:pt x="111664" y="1744546"/>
                  <a:pt x="118674" y="1737658"/>
                  <a:pt x="127221" y="1733384"/>
                </a:cubicBezTo>
                <a:cubicBezTo>
                  <a:pt x="157975" y="1718007"/>
                  <a:pt x="189643" y="1711006"/>
                  <a:pt x="222636" y="1701579"/>
                </a:cubicBezTo>
                <a:cubicBezTo>
                  <a:pt x="230587" y="1696278"/>
                  <a:pt x="240372" y="1693017"/>
                  <a:pt x="246490" y="1685676"/>
                </a:cubicBezTo>
                <a:cubicBezTo>
                  <a:pt x="279768" y="1645743"/>
                  <a:pt x="241968" y="1660108"/>
                  <a:pt x="286247" y="1637969"/>
                </a:cubicBezTo>
                <a:cubicBezTo>
                  <a:pt x="288618" y="1636784"/>
                  <a:pt x="283597" y="1663148"/>
                  <a:pt x="286247" y="1661823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992688" y="3816350"/>
            <a:ext cx="1114425" cy="2147888"/>
          </a:xfrm>
          <a:custGeom>
            <a:avLst/>
            <a:gdLst>
              <a:gd name="connsiteX0" fmla="*/ 95773 w 1113540"/>
              <a:gd name="connsiteY0" fmla="*/ 914400 h 2146852"/>
              <a:gd name="connsiteX1" fmla="*/ 79870 w 1113540"/>
              <a:gd name="connsiteY1" fmla="*/ 874644 h 2146852"/>
              <a:gd name="connsiteX2" fmla="*/ 48065 w 1113540"/>
              <a:gd name="connsiteY2" fmla="*/ 826936 h 2146852"/>
              <a:gd name="connsiteX3" fmla="*/ 16260 w 1113540"/>
              <a:gd name="connsiteY3" fmla="*/ 771277 h 2146852"/>
              <a:gd name="connsiteX4" fmla="*/ 357 w 1113540"/>
              <a:gd name="connsiteY4" fmla="*/ 739471 h 2146852"/>
              <a:gd name="connsiteX5" fmla="*/ 8308 w 1113540"/>
              <a:gd name="connsiteY5" fmla="*/ 612251 h 2146852"/>
              <a:gd name="connsiteX6" fmla="*/ 24211 w 1113540"/>
              <a:gd name="connsiteY6" fmla="*/ 556591 h 2146852"/>
              <a:gd name="connsiteX7" fmla="*/ 32162 w 1113540"/>
              <a:gd name="connsiteY7" fmla="*/ 508884 h 2146852"/>
              <a:gd name="connsiteX8" fmla="*/ 40114 w 1113540"/>
              <a:gd name="connsiteY8" fmla="*/ 405517 h 2146852"/>
              <a:gd name="connsiteX9" fmla="*/ 48065 w 1113540"/>
              <a:gd name="connsiteY9" fmla="*/ 174929 h 2146852"/>
              <a:gd name="connsiteX10" fmla="*/ 56016 w 1113540"/>
              <a:gd name="connsiteY10" fmla="*/ 151075 h 2146852"/>
              <a:gd name="connsiteX11" fmla="*/ 63968 w 1113540"/>
              <a:gd name="connsiteY11" fmla="*/ 119270 h 2146852"/>
              <a:gd name="connsiteX12" fmla="*/ 71919 w 1113540"/>
              <a:gd name="connsiteY12" fmla="*/ 95416 h 2146852"/>
              <a:gd name="connsiteX13" fmla="*/ 79870 w 1113540"/>
              <a:gd name="connsiteY13" fmla="*/ 63611 h 2146852"/>
              <a:gd name="connsiteX14" fmla="*/ 95773 w 1113540"/>
              <a:gd name="connsiteY14" fmla="*/ 31805 h 2146852"/>
              <a:gd name="connsiteX15" fmla="*/ 143481 w 1113540"/>
              <a:gd name="connsiteY15" fmla="*/ 0 h 2146852"/>
              <a:gd name="connsiteX16" fmla="*/ 238896 w 1113540"/>
              <a:gd name="connsiteY16" fmla="*/ 47708 h 2146852"/>
              <a:gd name="connsiteX17" fmla="*/ 262750 w 1113540"/>
              <a:gd name="connsiteY17" fmla="*/ 63611 h 2146852"/>
              <a:gd name="connsiteX18" fmla="*/ 310458 w 1113540"/>
              <a:gd name="connsiteY18" fmla="*/ 159026 h 2146852"/>
              <a:gd name="connsiteX19" fmla="*/ 358166 w 1113540"/>
              <a:gd name="connsiteY19" fmla="*/ 190831 h 2146852"/>
              <a:gd name="connsiteX20" fmla="*/ 382020 w 1113540"/>
              <a:gd name="connsiteY20" fmla="*/ 206734 h 2146852"/>
              <a:gd name="connsiteX21" fmla="*/ 421776 w 1113540"/>
              <a:gd name="connsiteY21" fmla="*/ 238539 h 2146852"/>
              <a:gd name="connsiteX22" fmla="*/ 469484 w 1113540"/>
              <a:gd name="connsiteY22" fmla="*/ 270344 h 2146852"/>
              <a:gd name="connsiteX23" fmla="*/ 501289 w 1113540"/>
              <a:gd name="connsiteY23" fmla="*/ 318052 h 2146852"/>
              <a:gd name="connsiteX24" fmla="*/ 533095 w 1113540"/>
              <a:gd name="connsiteY24" fmla="*/ 389614 h 2146852"/>
              <a:gd name="connsiteX25" fmla="*/ 564900 w 1113540"/>
              <a:gd name="connsiteY25" fmla="*/ 429371 h 2146852"/>
              <a:gd name="connsiteX26" fmla="*/ 580802 w 1113540"/>
              <a:gd name="connsiteY26" fmla="*/ 453224 h 2146852"/>
              <a:gd name="connsiteX27" fmla="*/ 604656 w 1113540"/>
              <a:gd name="connsiteY27" fmla="*/ 477078 h 2146852"/>
              <a:gd name="connsiteX28" fmla="*/ 644413 w 1113540"/>
              <a:gd name="connsiteY28" fmla="*/ 524786 h 2146852"/>
              <a:gd name="connsiteX29" fmla="*/ 652364 w 1113540"/>
              <a:gd name="connsiteY29" fmla="*/ 548640 h 2146852"/>
              <a:gd name="connsiteX30" fmla="*/ 684169 w 1113540"/>
              <a:gd name="connsiteY30" fmla="*/ 596348 h 2146852"/>
              <a:gd name="connsiteX31" fmla="*/ 692121 w 1113540"/>
              <a:gd name="connsiteY31" fmla="*/ 620202 h 2146852"/>
              <a:gd name="connsiteX32" fmla="*/ 723926 w 1113540"/>
              <a:gd name="connsiteY32" fmla="*/ 667910 h 2146852"/>
              <a:gd name="connsiteX33" fmla="*/ 771634 w 1113540"/>
              <a:gd name="connsiteY33" fmla="*/ 699715 h 2146852"/>
              <a:gd name="connsiteX34" fmla="*/ 795488 w 1113540"/>
              <a:gd name="connsiteY34" fmla="*/ 715617 h 2146852"/>
              <a:gd name="connsiteX35" fmla="*/ 811390 w 1113540"/>
              <a:gd name="connsiteY35" fmla="*/ 739471 h 2146852"/>
              <a:gd name="connsiteX36" fmla="*/ 859098 w 1113540"/>
              <a:gd name="connsiteY36" fmla="*/ 771277 h 2146852"/>
              <a:gd name="connsiteX37" fmla="*/ 898855 w 1113540"/>
              <a:gd name="connsiteY37" fmla="*/ 811033 h 2146852"/>
              <a:gd name="connsiteX38" fmla="*/ 914757 w 1113540"/>
              <a:gd name="connsiteY38" fmla="*/ 834887 h 2146852"/>
              <a:gd name="connsiteX39" fmla="*/ 938611 w 1113540"/>
              <a:gd name="connsiteY39" fmla="*/ 850790 h 2146852"/>
              <a:gd name="connsiteX40" fmla="*/ 962465 w 1113540"/>
              <a:gd name="connsiteY40" fmla="*/ 874644 h 2146852"/>
              <a:gd name="connsiteX41" fmla="*/ 1002221 w 1113540"/>
              <a:gd name="connsiteY41" fmla="*/ 946205 h 2146852"/>
              <a:gd name="connsiteX42" fmla="*/ 1026075 w 1113540"/>
              <a:gd name="connsiteY42" fmla="*/ 970059 h 2146852"/>
              <a:gd name="connsiteX43" fmla="*/ 1057881 w 1113540"/>
              <a:gd name="connsiteY43" fmla="*/ 1017767 h 2146852"/>
              <a:gd name="connsiteX44" fmla="*/ 1073783 w 1113540"/>
              <a:gd name="connsiteY44" fmla="*/ 1065475 h 2146852"/>
              <a:gd name="connsiteX45" fmla="*/ 1081735 w 1113540"/>
              <a:gd name="connsiteY45" fmla="*/ 1089329 h 2146852"/>
              <a:gd name="connsiteX46" fmla="*/ 1097637 w 1113540"/>
              <a:gd name="connsiteY46" fmla="*/ 1113183 h 2146852"/>
              <a:gd name="connsiteX47" fmla="*/ 1113540 w 1113540"/>
              <a:gd name="connsiteY47" fmla="*/ 1160891 h 2146852"/>
              <a:gd name="connsiteX48" fmla="*/ 1105588 w 1113540"/>
              <a:gd name="connsiteY48" fmla="*/ 1224501 h 2146852"/>
              <a:gd name="connsiteX49" fmla="*/ 1089686 w 1113540"/>
              <a:gd name="connsiteY49" fmla="*/ 1423284 h 2146852"/>
              <a:gd name="connsiteX50" fmla="*/ 1041978 w 1113540"/>
              <a:gd name="connsiteY50" fmla="*/ 1502797 h 2146852"/>
              <a:gd name="connsiteX51" fmla="*/ 1010173 w 1113540"/>
              <a:gd name="connsiteY51" fmla="*/ 1558456 h 2146852"/>
              <a:gd name="connsiteX52" fmla="*/ 994270 w 1113540"/>
              <a:gd name="connsiteY52" fmla="*/ 1582310 h 2146852"/>
              <a:gd name="connsiteX53" fmla="*/ 978368 w 1113540"/>
              <a:gd name="connsiteY53" fmla="*/ 1622066 h 2146852"/>
              <a:gd name="connsiteX54" fmla="*/ 962465 w 1113540"/>
              <a:gd name="connsiteY54" fmla="*/ 1653871 h 2146852"/>
              <a:gd name="connsiteX55" fmla="*/ 954514 w 1113540"/>
              <a:gd name="connsiteY55" fmla="*/ 1956021 h 2146852"/>
              <a:gd name="connsiteX56" fmla="*/ 938611 w 1113540"/>
              <a:gd name="connsiteY56" fmla="*/ 2115047 h 2146852"/>
              <a:gd name="connsiteX57" fmla="*/ 922708 w 1113540"/>
              <a:gd name="connsiteY57" fmla="*/ 2138901 h 2146852"/>
              <a:gd name="connsiteX58" fmla="*/ 898855 w 1113540"/>
              <a:gd name="connsiteY58" fmla="*/ 2146852 h 2146852"/>
              <a:gd name="connsiteX59" fmla="*/ 715975 w 1113540"/>
              <a:gd name="connsiteY59" fmla="*/ 2115047 h 2146852"/>
              <a:gd name="connsiteX60" fmla="*/ 684169 w 1113540"/>
              <a:gd name="connsiteY60" fmla="*/ 2099144 h 2146852"/>
              <a:gd name="connsiteX61" fmla="*/ 652364 w 1113540"/>
              <a:gd name="connsiteY61" fmla="*/ 2043485 h 2146852"/>
              <a:gd name="connsiteX62" fmla="*/ 628510 w 1113540"/>
              <a:gd name="connsiteY62" fmla="*/ 2027583 h 2146852"/>
              <a:gd name="connsiteX63" fmla="*/ 556948 w 1113540"/>
              <a:gd name="connsiteY63" fmla="*/ 2043485 h 2146852"/>
              <a:gd name="connsiteX64" fmla="*/ 509241 w 1113540"/>
              <a:gd name="connsiteY64" fmla="*/ 2075291 h 2146852"/>
              <a:gd name="connsiteX65" fmla="*/ 493338 w 1113540"/>
              <a:gd name="connsiteY65" fmla="*/ 2099144 h 2146852"/>
              <a:gd name="connsiteX66" fmla="*/ 421776 w 1113540"/>
              <a:gd name="connsiteY66" fmla="*/ 2067339 h 2146852"/>
              <a:gd name="connsiteX67" fmla="*/ 374068 w 1113540"/>
              <a:gd name="connsiteY67" fmla="*/ 2035534 h 2146852"/>
              <a:gd name="connsiteX68" fmla="*/ 326361 w 1113540"/>
              <a:gd name="connsiteY68" fmla="*/ 1987826 h 2146852"/>
              <a:gd name="connsiteX69" fmla="*/ 294555 w 1113540"/>
              <a:gd name="connsiteY69" fmla="*/ 1932167 h 2146852"/>
              <a:gd name="connsiteX70" fmla="*/ 262750 w 1113540"/>
              <a:gd name="connsiteY70" fmla="*/ 1916264 h 2146852"/>
              <a:gd name="connsiteX71" fmla="*/ 215042 w 1113540"/>
              <a:gd name="connsiteY71" fmla="*/ 1828800 h 2146852"/>
              <a:gd name="connsiteX72" fmla="*/ 222994 w 1113540"/>
              <a:gd name="connsiteY72" fmla="*/ 1645920 h 2146852"/>
              <a:gd name="connsiteX73" fmla="*/ 238896 w 1113540"/>
              <a:gd name="connsiteY73" fmla="*/ 1518699 h 2146852"/>
              <a:gd name="connsiteX74" fmla="*/ 207091 w 1113540"/>
              <a:gd name="connsiteY74" fmla="*/ 1129085 h 2146852"/>
              <a:gd name="connsiteX75" fmla="*/ 175286 w 1113540"/>
              <a:gd name="connsiteY75" fmla="*/ 1049572 h 2146852"/>
              <a:gd name="connsiteX76" fmla="*/ 143481 w 1113540"/>
              <a:gd name="connsiteY76" fmla="*/ 978011 h 2146852"/>
              <a:gd name="connsiteX77" fmla="*/ 111675 w 1113540"/>
              <a:gd name="connsiteY77" fmla="*/ 930303 h 2146852"/>
              <a:gd name="connsiteX78" fmla="*/ 95773 w 1113540"/>
              <a:gd name="connsiteY78" fmla="*/ 906449 h 2146852"/>
              <a:gd name="connsiteX79" fmla="*/ 95773 w 1113540"/>
              <a:gd name="connsiteY79" fmla="*/ 914400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13540" h="2146852">
                <a:moveTo>
                  <a:pt x="95773" y="914400"/>
                </a:moveTo>
                <a:cubicBezTo>
                  <a:pt x="90472" y="901148"/>
                  <a:pt x="86705" y="887174"/>
                  <a:pt x="79870" y="874644"/>
                </a:cubicBezTo>
                <a:cubicBezTo>
                  <a:pt x="70718" y="857865"/>
                  <a:pt x="56613" y="844031"/>
                  <a:pt x="48065" y="826936"/>
                </a:cubicBezTo>
                <a:cubicBezTo>
                  <a:pt x="0" y="730810"/>
                  <a:pt x="61221" y="849960"/>
                  <a:pt x="16260" y="771277"/>
                </a:cubicBezTo>
                <a:cubicBezTo>
                  <a:pt x="10379" y="760985"/>
                  <a:pt x="5658" y="750073"/>
                  <a:pt x="357" y="739471"/>
                </a:cubicBezTo>
                <a:cubicBezTo>
                  <a:pt x="3007" y="697064"/>
                  <a:pt x="4080" y="654530"/>
                  <a:pt x="8308" y="612251"/>
                </a:cubicBezTo>
                <a:cubicBezTo>
                  <a:pt x="11456" y="580771"/>
                  <a:pt x="18048" y="584326"/>
                  <a:pt x="24211" y="556591"/>
                </a:cubicBezTo>
                <a:cubicBezTo>
                  <a:pt x="27708" y="540853"/>
                  <a:pt x="29512" y="524786"/>
                  <a:pt x="32162" y="508884"/>
                </a:cubicBezTo>
                <a:cubicBezTo>
                  <a:pt x="34813" y="474428"/>
                  <a:pt x="38470" y="440035"/>
                  <a:pt x="40114" y="405517"/>
                </a:cubicBezTo>
                <a:cubicBezTo>
                  <a:pt x="43772" y="328696"/>
                  <a:pt x="43268" y="251688"/>
                  <a:pt x="48065" y="174929"/>
                </a:cubicBezTo>
                <a:cubicBezTo>
                  <a:pt x="48588" y="166564"/>
                  <a:pt x="53713" y="159134"/>
                  <a:pt x="56016" y="151075"/>
                </a:cubicBezTo>
                <a:cubicBezTo>
                  <a:pt x="59018" y="140567"/>
                  <a:pt x="60966" y="129778"/>
                  <a:pt x="63968" y="119270"/>
                </a:cubicBezTo>
                <a:cubicBezTo>
                  <a:pt x="66271" y="111211"/>
                  <a:pt x="69617" y="103475"/>
                  <a:pt x="71919" y="95416"/>
                </a:cubicBezTo>
                <a:cubicBezTo>
                  <a:pt x="74921" y="84909"/>
                  <a:pt x="76033" y="73843"/>
                  <a:pt x="79870" y="63611"/>
                </a:cubicBezTo>
                <a:cubicBezTo>
                  <a:pt x="84032" y="52512"/>
                  <a:pt x="87391" y="40187"/>
                  <a:pt x="95773" y="31805"/>
                </a:cubicBezTo>
                <a:cubicBezTo>
                  <a:pt x="109288" y="18290"/>
                  <a:pt x="143481" y="0"/>
                  <a:pt x="143481" y="0"/>
                </a:cubicBezTo>
                <a:cubicBezTo>
                  <a:pt x="209319" y="21947"/>
                  <a:pt x="177242" y="6605"/>
                  <a:pt x="238896" y="47708"/>
                </a:cubicBezTo>
                <a:lnTo>
                  <a:pt x="262750" y="63611"/>
                </a:lnTo>
                <a:cubicBezTo>
                  <a:pt x="271821" y="90824"/>
                  <a:pt x="284036" y="141411"/>
                  <a:pt x="310458" y="159026"/>
                </a:cubicBezTo>
                <a:lnTo>
                  <a:pt x="358166" y="190831"/>
                </a:lnTo>
                <a:lnTo>
                  <a:pt x="382020" y="206734"/>
                </a:lnTo>
                <a:cubicBezTo>
                  <a:pt x="411402" y="250809"/>
                  <a:pt x="381111" y="215948"/>
                  <a:pt x="421776" y="238539"/>
                </a:cubicBezTo>
                <a:cubicBezTo>
                  <a:pt x="438483" y="247821"/>
                  <a:pt x="469484" y="270344"/>
                  <a:pt x="469484" y="270344"/>
                </a:cubicBezTo>
                <a:cubicBezTo>
                  <a:pt x="480086" y="286247"/>
                  <a:pt x="495245" y="299920"/>
                  <a:pt x="501289" y="318052"/>
                </a:cubicBezTo>
                <a:cubicBezTo>
                  <a:pt x="520214" y="374826"/>
                  <a:pt x="507893" y="351812"/>
                  <a:pt x="533095" y="389614"/>
                </a:cubicBezTo>
                <a:cubicBezTo>
                  <a:pt x="548574" y="436052"/>
                  <a:pt x="528935" y="393406"/>
                  <a:pt x="564900" y="429371"/>
                </a:cubicBezTo>
                <a:cubicBezTo>
                  <a:pt x="571657" y="436128"/>
                  <a:pt x="574684" y="445883"/>
                  <a:pt x="580802" y="453224"/>
                </a:cubicBezTo>
                <a:cubicBezTo>
                  <a:pt x="588001" y="461863"/>
                  <a:pt x="597457" y="468439"/>
                  <a:pt x="604656" y="477078"/>
                </a:cubicBezTo>
                <a:cubicBezTo>
                  <a:pt x="660007" y="543498"/>
                  <a:pt x="574723" y="455096"/>
                  <a:pt x="644413" y="524786"/>
                </a:cubicBezTo>
                <a:cubicBezTo>
                  <a:pt x="647063" y="532737"/>
                  <a:pt x="648294" y="541313"/>
                  <a:pt x="652364" y="548640"/>
                </a:cubicBezTo>
                <a:cubicBezTo>
                  <a:pt x="661646" y="565347"/>
                  <a:pt x="678125" y="578216"/>
                  <a:pt x="684169" y="596348"/>
                </a:cubicBezTo>
                <a:cubicBezTo>
                  <a:pt x="686820" y="604299"/>
                  <a:pt x="688051" y="612875"/>
                  <a:pt x="692121" y="620202"/>
                </a:cubicBezTo>
                <a:cubicBezTo>
                  <a:pt x="701403" y="636909"/>
                  <a:pt x="708023" y="657308"/>
                  <a:pt x="723926" y="667910"/>
                </a:cubicBezTo>
                <a:lnTo>
                  <a:pt x="771634" y="699715"/>
                </a:lnTo>
                <a:lnTo>
                  <a:pt x="795488" y="715617"/>
                </a:lnTo>
                <a:cubicBezTo>
                  <a:pt x="800789" y="723568"/>
                  <a:pt x="804198" y="733178"/>
                  <a:pt x="811390" y="739471"/>
                </a:cubicBezTo>
                <a:cubicBezTo>
                  <a:pt x="825774" y="752057"/>
                  <a:pt x="859098" y="771277"/>
                  <a:pt x="859098" y="771277"/>
                </a:cubicBezTo>
                <a:cubicBezTo>
                  <a:pt x="901509" y="834892"/>
                  <a:pt x="845843" y="758021"/>
                  <a:pt x="898855" y="811033"/>
                </a:cubicBezTo>
                <a:cubicBezTo>
                  <a:pt x="905612" y="817790"/>
                  <a:pt x="908000" y="828130"/>
                  <a:pt x="914757" y="834887"/>
                </a:cubicBezTo>
                <a:cubicBezTo>
                  <a:pt x="921514" y="841644"/>
                  <a:pt x="931270" y="844672"/>
                  <a:pt x="938611" y="850790"/>
                </a:cubicBezTo>
                <a:cubicBezTo>
                  <a:pt x="947250" y="857989"/>
                  <a:pt x="954514" y="866693"/>
                  <a:pt x="962465" y="874644"/>
                </a:cubicBezTo>
                <a:cubicBezTo>
                  <a:pt x="972463" y="904639"/>
                  <a:pt x="974881" y="918865"/>
                  <a:pt x="1002221" y="946205"/>
                </a:cubicBezTo>
                <a:cubicBezTo>
                  <a:pt x="1010172" y="954156"/>
                  <a:pt x="1019171" y="961183"/>
                  <a:pt x="1026075" y="970059"/>
                </a:cubicBezTo>
                <a:cubicBezTo>
                  <a:pt x="1037809" y="985146"/>
                  <a:pt x="1057881" y="1017767"/>
                  <a:pt x="1057881" y="1017767"/>
                </a:cubicBezTo>
                <a:lnTo>
                  <a:pt x="1073783" y="1065475"/>
                </a:lnTo>
                <a:cubicBezTo>
                  <a:pt x="1076433" y="1073426"/>
                  <a:pt x="1077086" y="1082355"/>
                  <a:pt x="1081735" y="1089329"/>
                </a:cubicBezTo>
                <a:cubicBezTo>
                  <a:pt x="1087036" y="1097280"/>
                  <a:pt x="1093756" y="1104450"/>
                  <a:pt x="1097637" y="1113183"/>
                </a:cubicBezTo>
                <a:cubicBezTo>
                  <a:pt x="1104445" y="1128501"/>
                  <a:pt x="1113540" y="1160891"/>
                  <a:pt x="1113540" y="1160891"/>
                </a:cubicBezTo>
                <a:cubicBezTo>
                  <a:pt x="1081609" y="1208785"/>
                  <a:pt x="1107829" y="1157276"/>
                  <a:pt x="1105588" y="1224501"/>
                </a:cubicBezTo>
                <a:cubicBezTo>
                  <a:pt x="1103374" y="1290937"/>
                  <a:pt x="1098769" y="1357435"/>
                  <a:pt x="1089686" y="1423284"/>
                </a:cubicBezTo>
                <a:cubicBezTo>
                  <a:pt x="1087560" y="1438696"/>
                  <a:pt x="1044360" y="1499224"/>
                  <a:pt x="1041978" y="1502797"/>
                </a:cubicBezTo>
                <a:cubicBezTo>
                  <a:pt x="1003228" y="1560922"/>
                  <a:pt x="1050532" y="1487828"/>
                  <a:pt x="1010173" y="1558456"/>
                </a:cubicBezTo>
                <a:cubicBezTo>
                  <a:pt x="1005432" y="1566753"/>
                  <a:pt x="998544" y="1573763"/>
                  <a:pt x="994270" y="1582310"/>
                </a:cubicBezTo>
                <a:cubicBezTo>
                  <a:pt x="987887" y="1595076"/>
                  <a:pt x="984165" y="1609023"/>
                  <a:pt x="978368" y="1622066"/>
                </a:cubicBezTo>
                <a:cubicBezTo>
                  <a:pt x="973554" y="1632897"/>
                  <a:pt x="967766" y="1643269"/>
                  <a:pt x="962465" y="1653871"/>
                </a:cubicBezTo>
                <a:cubicBezTo>
                  <a:pt x="922586" y="2012778"/>
                  <a:pt x="964194" y="1568790"/>
                  <a:pt x="954514" y="1956021"/>
                </a:cubicBezTo>
                <a:cubicBezTo>
                  <a:pt x="953183" y="2009277"/>
                  <a:pt x="947739" y="2062562"/>
                  <a:pt x="938611" y="2115047"/>
                </a:cubicBezTo>
                <a:cubicBezTo>
                  <a:pt x="936974" y="2124462"/>
                  <a:pt x="930170" y="2132931"/>
                  <a:pt x="922708" y="2138901"/>
                </a:cubicBezTo>
                <a:cubicBezTo>
                  <a:pt x="916163" y="2144137"/>
                  <a:pt x="906806" y="2144202"/>
                  <a:pt x="898855" y="2146852"/>
                </a:cubicBezTo>
                <a:cubicBezTo>
                  <a:pt x="822456" y="2137303"/>
                  <a:pt x="781136" y="2138742"/>
                  <a:pt x="715975" y="2115047"/>
                </a:cubicBezTo>
                <a:cubicBezTo>
                  <a:pt x="704835" y="2110996"/>
                  <a:pt x="694771" y="2104445"/>
                  <a:pt x="684169" y="2099144"/>
                </a:cubicBezTo>
                <a:cubicBezTo>
                  <a:pt x="677932" y="2086669"/>
                  <a:pt x="663604" y="2054725"/>
                  <a:pt x="652364" y="2043485"/>
                </a:cubicBezTo>
                <a:cubicBezTo>
                  <a:pt x="645607" y="2036728"/>
                  <a:pt x="636461" y="2032884"/>
                  <a:pt x="628510" y="2027583"/>
                </a:cubicBezTo>
                <a:cubicBezTo>
                  <a:pt x="627634" y="2027758"/>
                  <a:pt x="561760" y="2040277"/>
                  <a:pt x="556948" y="2043485"/>
                </a:cubicBezTo>
                <a:cubicBezTo>
                  <a:pt x="491050" y="2087416"/>
                  <a:pt x="600558" y="2052460"/>
                  <a:pt x="509241" y="2075291"/>
                </a:cubicBezTo>
                <a:cubicBezTo>
                  <a:pt x="503940" y="2083242"/>
                  <a:pt x="502798" y="2097793"/>
                  <a:pt x="493338" y="2099144"/>
                </a:cubicBezTo>
                <a:cubicBezTo>
                  <a:pt x="486894" y="2100065"/>
                  <a:pt x="429543" y="2071999"/>
                  <a:pt x="421776" y="2067339"/>
                </a:cubicBezTo>
                <a:cubicBezTo>
                  <a:pt x="405387" y="2057506"/>
                  <a:pt x="374068" y="2035534"/>
                  <a:pt x="374068" y="2035534"/>
                </a:cubicBezTo>
                <a:cubicBezTo>
                  <a:pt x="331664" y="1950724"/>
                  <a:pt x="389969" y="2051434"/>
                  <a:pt x="326361" y="1987826"/>
                </a:cubicBezTo>
                <a:cubicBezTo>
                  <a:pt x="296645" y="1958110"/>
                  <a:pt x="324724" y="1957308"/>
                  <a:pt x="294555" y="1932167"/>
                </a:cubicBezTo>
                <a:cubicBezTo>
                  <a:pt x="285449" y="1924579"/>
                  <a:pt x="273352" y="1921565"/>
                  <a:pt x="262750" y="1916264"/>
                </a:cubicBezTo>
                <a:cubicBezTo>
                  <a:pt x="223028" y="1856681"/>
                  <a:pt x="238043" y="1886302"/>
                  <a:pt x="215042" y="1828800"/>
                </a:cubicBezTo>
                <a:cubicBezTo>
                  <a:pt x="217693" y="1767840"/>
                  <a:pt x="218314" y="1706758"/>
                  <a:pt x="222994" y="1645920"/>
                </a:cubicBezTo>
                <a:cubicBezTo>
                  <a:pt x="226272" y="1603309"/>
                  <a:pt x="238896" y="1518699"/>
                  <a:pt x="238896" y="1518699"/>
                </a:cubicBezTo>
                <a:cubicBezTo>
                  <a:pt x="225860" y="1244935"/>
                  <a:pt x="252956" y="1278142"/>
                  <a:pt x="207091" y="1129085"/>
                </a:cubicBezTo>
                <a:cubicBezTo>
                  <a:pt x="184082" y="1054306"/>
                  <a:pt x="201059" y="1107561"/>
                  <a:pt x="175286" y="1049572"/>
                </a:cubicBezTo>
                <a:cubicBezTo>
                  <a:pt x="161619" y="1018821"/>
                  <a:pt x="160253" y="1005965"/>
                  <a:pt x="143481" y="978011"/>
                </a:cubicBezTo>
                <a:cubicBezTo>
                  <a:pt x="133648" y="961622"/>
                  <a:pt x="122277" y="946206"/>
                  <a:pt x="111675" y="930303"/>
                </a:cubicBezTo>
                <a:cubicBezTo>
                  <a:pt x="106374" y="922352"/>
                  <a:pt x="95773" y="916005"/>
                  <a:pt x="95773" y="906449"/>
                </a:cubicBezTo>
                <a:lnTo>
                  <a:pt x="95773" y="914400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744913" y="1057275"/>
            <a:ext cx="977900" cy="3348038"/>
          </a:xfrm>
          <a:custGeom>
            <a:avLst/>
            <a:gdLst>
              <a:gd name="connsiteX0" fmla="*/ 254442 w 978011"/>
              <a:gd name="connsiteY0" fmla="*/ 103367 h 3347500"/>
              <a:gd name="connsiteX1" fmla="*/ 238539 w 978011"/>
              <a:gd name="connsiteY1" fmla="*/ 357809 h 3347500"/>
              <a:gd name="connsiteX2" fmla="*/ 222637 w 978011"/>
              <a:gd name="connsiteY2" fmla="*/ 429371 h 3347500"/>
              <a:gd name="connsiteX3" fmla="*/ 174929 w 978011"/>
              <a:gd name="connsiteY3" fmla="*/ 564543 h 3347500"/>
              <a:gd name="connsiteX4" fmla="*/ 159026 w 978011"/>
              <a:gd name="connsiteY4" fmla="*/ 596348 h 3347500"/>
              <a:gd name="connsiteX5" fmla="*/ 143124 w 978011"/>
              <a:gd name="connsiteY5" fmla="*/ 675861 h 3347500"/>
              <a:gd name="connsiteX6" fmla="*/ 127221 w 978011"/>
              <a:gd name="connsiteY6" fmla="*/ 731520 h 3347500"/>
              <a:gd name="connsiteX7" fmla="*/ 135173 w 978011"/>
              <a:gd name="connsiteY7" fmla="*/ 1001865 h 3347500"/>
              <a:gd name="connsiteX8" fmla="*/ 151075 w 978011"/>
              <a:gd name="connsiteY8" fmla="*/ 1049573 h 3347500"/>
              <a:gd name="connsiteX9" fmla="*/ 159026 w 978011"/>
              <a:gd name="connsiteY9" fmla="*/ 1073427 h 3347500"/>
              <a:gd name="connsiteX10" fmla="*/ 182880 w 978011"/>
              <a:gd name="connsiteY10" fmla="*/ 1152940 h 3347500"/>
              <a:gd name="connsiteX11" fmla="*/ 190832 w 978011"/>
              <a:gd name="connsiteY11" fmla="*/ 1200647 h 3347500"/>
              <a:gd name="connsiteX12" fmla="*/ 174929 w 978011"/>
              <a:gd name="connsiteY12" fmla="*/ 1447138 h 3347500"/>
              <a:gd name="connsiteX13" fmla="*/ 159026 w 978011"/>
              <a:gd name="connsiteY13" fmla="*/ 1470992 h 3347500"/>
              <a:gd name="connsiteX14" fmla="*/ 143124 w 978011"/>
              <a:gd name="connsiteY14" fmla="*/ 1502797 h 3347500"/>
              <a:gd name="connsiteX15" fmla="*/ 127221 w 978011"/>
              <a:gd name="connsiteY15" fmla="*/ 1526651 h 3347500"/>
              <a:gd name="connsiteX16" fmla="*/ 111319 w 978011"/>
              <a:gd name="connsiteY16" fmla="*/ 1566407 h 3347500"/>
              <a:gd name="connsiteX17" fmla="*/ 63611 w 978011"/>
              <a:gd name="connsiteY17" fmla="*/ 1645920 h 3347500"/>
              <a:gd name="connsiteX18" fmla="*/ 31806 w 978011"/>
              <a:gd name="connsiteY18" fmla="*/ 1741336 h 3347500"/>
              <a:gd name="connsiteX19" fmla="*/ 15903 w 978011"/>
              <a:gd name="connsiteY19" fmla="*/ 1836752 h 3347500"/>
              <a:gd name="connsiteX20" fmla="*/ 0 w 978011"/>
              <a:gd name="connsiteY20" fmla="*/ 1948070 h 3347500"/>
              <a:gd name="connsiteX21" fmla="*/ 7952 w 978011"/>
              <a:gd name="connsiteY21" fmla="*/ 2377440 h 3347500"/>
              <a:gd name="connsiteX22" fmla="*/ 23854 w 978011"/>
              <a:gd name="connsiteY22" fmla="*/ 2600077 h 3347500"/>
              <a:gd name="connsiteX23" fmla="*/ 39757 w 978011"/>
              <a:gd name="connsiteY23" fmla="*/ 2663687 h 3347500"/>
              <a:gd name="connsiteX24" fmla="*/ 55659 w 978011"/>
              <a:gd name="connsiteY24" fmla="*/ 2687541 h 3347500"/>
              <a:gd name="connsiteX25" fmla="*/ 103367 w 978011"/>
              <a:gd name="connsiteY25" fmla="*/ 2703444 h 3347500"/>
              <a:gd name="connsiteX26" fmla="*/ 151075 w 978011"/>
              <a:gd name="connsiteY26" fmla="*/ 2719347 h 3347500"/>
              <a:gd name="connsiteX27" fmla="*/ 174929 w 978011"/>
              <a:gd name="connsiteY27" fmla="*/ 2735249 h 3347500"/>
              <a:gd name="connsiteX28" fmla="*/ 190832 w 978011"/>
              <a:gd name="connsiteY28" fmla="*/ 2759103 h 3347500"/>
              <a:gd name="connsiteX29" fmla="*/ 198783 w 978011"/>
              <a:gd name="connsiteY29" fmla="*/ 2782957 h 3347500"/>
              <a:gd name="connsiteX30" fmla="*/ 230588 w 978011"/>
              <a:gd name="connsiteY30" fmla="*/ 2830665 h 3347500"/>
              <a:gd name="connsiteX31" fmla="*/ 254442 w 978011"/>
              <a:gd name="connsiteY31" fmla="*/ 2902227 h 3347500"/>
              <a:gd name="connsiteX32" fmla="*/ 262393 w 978011"/>
              <a:gd name="connsiteY32" fmla="*/ 2926080 h 3347500"/>
              <a:gd name="connsiteX33" fmla="*/ 270345 w 978011"/>
              <a:gd name="connsiteY33" fmla="*/ 2965837 h 3347500"/>
              <a:gd name="connsiteX34" fmla="*/ 278296 w 978011"/>
              <a:gd name="connsiteY34" fmla="*/ 3299792 h 3347500"/>
              <a:gd name="connsiteX35" fmla="*/ 302150 w 978011"/>
              <a:gd name="connsiteY35" fmla="*/ 3315694 h 3347500"/>
              <a:gd name="connsiteX36" fmla="*/ 349858 w 978011"/>
              <a:gd name="connsiteY36" fmla="*/ 3299792 h 3347500"/>
              <a:gd name="connsiteX37" fmla="*/ 564543 w 978011"/>
              <a:gd name="connsiteY37" fmla="*/ 3315694 h 3347500"/>
              <a:gd name="connsiteX38" fmla="*/ 644056 w 978011"/>
              <a:gd name="connsiteY38" fmla="*/ 3339548 h 3347500"/>
              <a:gd name="connsiteX39" fmla="*/ 667910 w 978011"/>
              <a:gd name="connsiteY39" fmla="*/ 3347500 h 3347500"/>
              <a:gd name="connsiteX40" fmla="*/ 699715 w 978011"/>
              <a:gd name="connsiteY40" fmla="*/ 3275938 h 3347500"/>
              <a:gd name="connsiteX41" fmla="*/ 715618 w 978011"/>
              <a:gd name="connsiteY41" fmla="*/ 3212327 h 3347500"/>
              <a:gd name="connsiteX42" fmla="*/ 723569 w 978011"/>
              <a:gd name="connsiteY42" fmla="*/ 3116912 h 3347500"/>
              <a:gd name="connsiteX43" fmla="*/ 731520 w 978011"/>
              <a:gd name="connsiteY43" fmla="*/ 3077155 h 3347500"/>
              <a:gd name="connsiteX44" fmla="*/ 747423 w 978011"/>
              <a:gd name="connsiteY44" fmla="*/ 2997642 h 3347500"/>
              <a:gd name="connsiteX45" fmla="*/ 755374 w 978011"/>
              <a:gd name="connsiteY45" fmla="*/ 2973788 h 3347500"/>
              <a:gd name="connsiteX46" fmla="*/ 763326 w 978011"/>
              <a:gd name="connsiteY46" fmla="*/ 2934032 h 3347500"/>
              <a:gd name="connsiteX47" fmla="*/ 779228 w 978011"/>
              <a:gd name="connsiteY47" fmla="*/ 2886324 h 3347500"/>
              <a:gd name="connsiteX48" fmla="*/ 787179 w 978011"/>
              <a:gd name="connsiteY48" fmla="*/ 2862470 h 3347500"/>
              <a:gd name="connsiteX49" fmla="*/ 795131 w 978011"/>
              <a:gd name="connsiteY49" fmla="*/ 2838616 h 3347500"/>
              <a:gd name="connsiteX50" fmla="*/ 803082 w 978011"/>
              <a:gd name="connsiteY50" fmla="*/ 2814762 h 3347500"/>
              <a:gd name="connsiteX51" fmla="*/ 818985 w 978011"/>
              <a:gd name="connsiteY51" fmla="*/ 2790908 h 3347500"/>
              <a:gd name="connsiteX52" fmla="*/ 834887 w 978011"/>
              <a:gd name="connsiteY52" fmla="*/ 2735249 h 3347500"/>
              <a:gd name="connsiteX53" fmla="*/ 850790 w 978011"/>
              <a:gd name="connsiteY53" fmla="*/ 2695493 h 3347500"/>
              <a:gd name="connsiteX54" fmla="*/ 866693 w 978011"/>
              <a:gd name="connsiteY54" fmla="*/ 2647785 h 3347500"/>
              <a:gd name="connsiteX55" fmla="*/ 874644 w 978011"/>
              <a:gd name="connsiteY55" fmla="*/ 2592126 h 3347500"/>
              <a:gd name="connsiteX56" fmla="*/ 882595 w 978011"/>
              <a:gd name="connsiteY56" fmla="*/ 2496710 h 3347500"/>
              <a:gd name="connsiteX57" fmla="*/ 914400 w 978011"/>
              <a:gd name="connsiteY57" fmla="*/ 2385392 h 3347500"/>
              <a:gd name="connsiteX58" fmla="*/ 922352 w 978011"/>
              <a:gd name="connsiteY58" fmla="*/ 2361538 h 3347500"/>
              <a:gd name="connsiteX59" fmla="*/ 946206 w 978011"/>
              <a:gd name="connsiteY59" fmla="*/ 2282025 h 3347500"/>
              <a:gd name="connsiteX60" fmla="*/ 954157 w 978011"/>
              <a:gd name="connsiteY60" fmla="*/ 2258171 h 3347500"/>
              <a:gd name="connsiteX61" fmla="*/ 962108 w 978011"/>
              <a:gd name="connsiteY61" fmla="*/ 2234317 h 3347500"/>
              <a:gd name="connsiteX62" fmla="*/ 978011 w 978011"/>
              <a:gd name="connsiteY62" fmla="*/ 2178658 h 3347500"/>
              <a:gd name="connsiteX63" fmla="*/ 946206 w 978011"/>
              <a:gd name="connsiteY63" fmla="*/ 1916265 h 3347500"/>
              <a:gd name="connsiteX64" fmla="*/ 898498 w 978011"/>
              <a:gd name="connsiteY64" fmla="*/ 1781093 h 3347500"/>
              <a:gd name="connsiteX65" fmla="*/ 866693 w 978011"/>
              <a:gd name="connsiteY65" fmla="*/ 1598213 h 3347500"/>
              <a:gd name="connsiteX66" fmla="*/ 850790 w 978011"/>
              <a:gd name="connsiteY66" fmla="*/ 1502797 h 3347500"/>
              <a:gd name="connsiteX67" fmla="*/ 834887 w 978011"/>
              <a:gd name="connsiteY67" fmla="*/ 1184745 h 3347500"/>
              <a:gd name="connsiteX68" fmla="*/ 850790 w 978011"/>
              <a:gd name="connsiteY68" fmla="*/ 834887 h 3347500"/>
              <a:gd name="connsiteX69" fmla="*/ 834887 w 978011"/>
              <a:gd name="connsiteY69" fmla="*/ 652007 h 3347500"/>
              <a:gd name="connsiteX70" fmla="*/ 818985 w 978011"/>
              <a:gd name="connsiteY70" fmla="*/ 612251 h 3347500"/>
              <a:gd name="connsiteX71" fmla="*/ 787179 w 978011"/>
              <a:gd name="connsiteY71" fmla="*/ 556592 h 3347500"/>
              <a:gd name="connsiteX72" fmla="*/ 771277 w 978011"/>
              <a:gd name="connsiteY72" fmla="*/ 524787 h 3347500"/>
              <a:gd name="connsiteX73" fmla="*/ 755374 w 978011"/>
              <a:gd name="connsiteY73" fmla="*/ 500933 h 3347500"/>
              <a:gd name="connsiteX74" fmla="*/ 723569 w 978011"/>
              <a:gd name="connsiteY74" fmla="*/ 405517 h 3347500"/>
              <a:gd name="connsiteX75" fmla="*/ 707666 w 978011"/>
              <a:gd name="connsiteY75" fmla="*/ 23854 h 3347500"/>
              <a:gd name="connsiteX76" fmla="*/ 683813 w 978011"/>
              <a:gd name="connsiteY76" fmla="*/ 31806 h 3347500"/>
              <a:gd name="connsiteX77" fmla="*/ 492981 w 978011"/>
              <a:gd name="connsiteY77" fmla="*/ 15903 h 3347500"/>
              <a:gd name="connsiteX78" fmla="*/ 333955 w 978011"/>
              <a:gd name="connsiteY78" fmla="*/ 0 h 3347500"/>
              <a:gd name="connsiteX79" fmla="*/ 246491 w 978011"/>
              <a:gd name="connsiteY79" fmla="*/ 23854 h 3347500"/>
              <a:gd name="connsiteX80" fmla="*/ 230588 w 978011"/>
              <a:gd name="connsiteY80" fmla="*/ 79514 h 3347500"/>
              <a:gd name="connsiteX81" fmla="*/ 254442 w 978011"/>
              <a:gd name="connsiteY81" fmla="*/ 103367 h 334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78011" h="3347500">
                <a:moveTo>
                  <a:pt x="254442" y="103367"/>
                </a:moveTo>
                <a:cubicBezTo>
                  <a:pt x="255767" y="149749"/>
                  <a:pt x="246790" y="273231"/>
                  <a:pt x="238539" y="357809"/>
                </a:cubicBezTo>
                <a:cubicBezTo>
                  <a:pt x="236166" y="382129"/>
                  <a:pt x="229350" y="405875"/>
                  <a:pt x="222637" y="429371"/>
                </a:cubicBezTo>
                <a:cubicBezTo>
                  <a:pt x="214163" y="459029"/>
                  <a:pt x="191429" y="527419"/>
                  <a:pt x="174929" y="564543"/>
                </a:cubicBezTo>
                <a:cubicBezTo>
                  <a:pt x="170115" y="575374"/>
                  <a:pt x="164327" y="585746"/>
                  <a:pt x="159026" y="596348"/>
                </a:cubicBezTo>
                <a:cubicBezTo>
                  <a:pt x="153725" y="622852"/>
                  <a:pt x="149315" y="649550"/>
                  <a:pt x="143124" y="675861"/>
                </a:cubicBezTo>
                <a:cubicBezTo>
                  <a:pt x="138705" y="694644"/>
                  <a:pt x="127691" y="712230"/>
                  <a:pt x="127221" y="731520"/>
                </a:cubicBezTo>
                <a:cubicBezTo>
                  <a:pt x="125023" y="821647"/>
                  <a:pt x="128430" y="911964"/>
                  <a:pt x="135173" y="1001865"/>
                </a:cubicBezTo>
                <a:cubicBezTo>
                  <a:pt x="136427" y="1018581"/>
                  <a:pt x="145774" y="1033670"/>
                  <a:pt x="151075" y="1049573"/>
                </a:cubicBezTo>
                <a:lnTo>
                  <a:pt x="159026" y="1073427"/>
                </a:lnTo>
                <a:cubicBezTo>
                  <a:pt x="167814" y="1099789"/>
                  <a:pt x="177413" y="1125608"/>
                  <a:pt x="182880" y="1152940"/>
                </a:cubicBezTo>
                <a:cubicBezTo>
                  <a:pt x="186042" y="1168749"/>
                  <a:pt x="188181" y="1184745"/>
                  <a:pt x="190832" y="1200647"/>
                </a:cubicBezTo>
                <a:cubicBezTo>
                  <a:pt x="185531" y="1282811"/>
                  <a:pt x="184549" y="1365367"/>
                  <a:pt x="174929" y="1447138"/>
                </a:cubicBezTo>
                <a:cubicBezTo>
                  <a:pt x="173812" y="1456629"/>
                  <a:pt x="163767" y="1462695"/>
                  <a:pt x="159026" y="1470992"/>
                </a:cubicBezTo>
                <a:cubicBezTo>
                  <a:pt x="153145" y="1481283"/>
                  <a:pt x="149005" y="1492506"/>
                  <a:pt x="143124" y="1502797"/>
                </a:cubicBezTo>
                <a:cubicBezTo>
                  <a:pt x="138383" y="1511094"/>
                  <a:pt x="131495" y="1518104"/>
                  <a:pt x="127221" y="1526651"/>
                </a:cubicBezTo>
                <a:cubicBezTo>
                  <a:pt x="120838" y="1539417"/>
                  <a:pt x="118154" y="1553877"/>
                  <a:pt x="111319" y="1566407"/>
                </a:cubicBezTo>
                <a:cubicBezTo>
                  <a:pt x="65883" y="1649705"/>
                  <a:pt x="92435" y="1581064"/>
                  <a:pt x="63611" y="1645920"/>
                </a:cubicBezTo>
                <a:cubicBezTo>
                  <a:pt x="50179" y="1676141"/>
                  <a:pt x="38600" y="1709063"/>
                  <a:pt x="31806" y="1741336"/>
                </a:cubicBezTo>
                <a:cubicBezTo>
                  <a:pt x="25163" y="1772888"/>
                  <a:pt x="20806" y="1804883"/>
                  <a:pt x="15903" y="1836752"/>
                </a:cubicBezTo>
                <a:cubicBezTo>
                  <a:pt x="10203" y="1873799"/>
                  <a:pt x="5301" y="1910964"/>
                  <a:pt x="0" y="1948070"/>
                </a:cubicBezTo>
                <a:cubicBezTo>
                  <a:pt x="2651" y="2091193"/>
                  <a:pt x="3864" y="2234351"/>
                  <a:pt x="7952" y="2377440"/>
                </a:cubicBezTo>
                <a:cubicBezTo>
                  <a:pt x="8747" y="2405270"/>
                  <a:pt x="19245" y="2560900"/>
                  <a:pt x="23854" y="2600077"/>
                </a:cubicBezTo>
                <a:cubicBezTo>
                  <a:pt x="25250" y="2611940"/>
                  <a:pt x="32617" y="2649408"/>
                  <a:pt x="39757" y="2663687"/>
                </a:cubicBezTo>
                <a:cubicBezTo>
                  <a:pt x="44031" y="2672234"/>
                  <a:pt x="47555" y="2682476"/>
                  <a:pt x="55659" y="2687541"/>
                </a:cubicBezTo>
                <a:cubicBezTo>
                  <a:pt x="69874" y="2696425"/>
                  <a:pt x="87464" y="2698143"/>
                  <a:pt x="103367" y="2703444"/>
                </a:cubicBezTo>
                <a:cubicBezTo>
                  <a:pt x="103372" y="2703446"/>
                  <a:pt x="151071" y="2719344"/>
                  <a:pt x="151075" y="2719347"/>
                </a:cubicBezTo>
                <a:lnTo>
                  <a:pt x="174929" y="2735249"/>
                </a:lnTo>
                <a:cubicBezTo>
                  <a:pt x="180230" y="2743200"/>
                  <a:pt x="186558" y="2750556"/>
                  <a:pt x="190832" y="2759103"/>
                </a:cubicBezTo>
                <a:cubicBezTo>
                  <a:pt x="194580" y="2766600"/>
                  <a:pt x="194713" y="2775630"/>
                  <a:pt x="198783" y="2782957"/>
                </a:cubicBezTo>
                <a:cubicBezTo>
                  <a:pt x="208065" y="2799664"/>
                  <a:pt x="224544" y="2812533"/>
                  <a:pt x="230588" y="2830665"/>
                </a:cubicBezTo>
                <a:lnTo>
                  <a:pt x="254442" y="2902227"/>
                </a:lnTo>
                <a:cubicBezTo>
                  <a:pt x="257092" y="2910178"/>
                  <a:pt x="260749" y="2917862"/>
                  <a:pt x="262393" y="2926080"/>
                </a:cubicBezTo>
                <a:lnTo>
                  <a:pt x="270345" y="2965837"/>
                </a:lnTo>
                <a:cubicBezTo>
                  <a:pt x="272995" y="3077155"/>
                  <a:pt x="268215" y="3188899"/>
                  <a:pt x="278296" y="3299792"/>
                </a:cubicBezTo>
                <a:cubicBezTo>
                  <a:pt x="279161" y="3309309"/>
                  <a:pt x="292594" y="3315694"/>
                  <a:pt x="302150" y="3315694"/>
                </a:cubicBezTo>
                <a:cubicBezTo>
                  <a:pt x="318913" y="3315694"/>
                  <a:pt x="333955" y="3305093"/>
                  <a:pt x="349858" y="3299792"/>
                </a:cubicBezTo>
                <a:cubicBezTo>
                  <a:pt x="437015" y="3304150"/>
                  <a:pt x="488330" y="3301837"/>
                  <a:pt x="564543" y="3315694"/>
                </a:cubicBezTo>
                <a:cubicBezTo>
                  <a:pt x="590970" y="3320499"/>
                  <a:pt x="619175" y="3331254"/>
                  <a:pt x="644056" y="3339548"/>
                </a:cubicBezTo>
                <a:lnTo>
                  <a:pt x="667910" y="3347500"/>
                </a:lnTo>
                <a:cubicBezTo>
                  <a:pt x="688797" y="3316170"/>
                  <a:pt x="688359" y="3321360"/>
                  <a:pt x="699715" y="3275938"/>
                </a:cubicBezTo>
                <a:lnTo>
                  <a:pt x="715618" y="3212327"/>
                </a:lnTo>
                <a:cubicBezTo>
                  <a:pt x="718268" y="3180522"/>
                  <a:pt x="719840" y="3148609"/>
                  <a:pt x="723569" y="3116912"/>
                </a:cubicBezTo>
                <a:cubicBezTo>
                  <a:pt x="725148" y="3103490"/>
                  <a:pt x="729102" y="3090452"/>
                  <a:pt x="731520" y="3077155"/>
                </a:cubicBezTo>
                <a:cubicBezTo>
                  <a:pt x="739329" y="3034206"/>
                  <a:pt x="736877" y="3034555"/>
                  <a:pt x="747423" y="2997642"/>
                </a:cubicBezTo>
                <a:cubicBezTo>
                  <a:pt x="749725" y="2989583"/>
                  <a:pt x="753341" y="2981919"/>
                  <a:pt x="755374" y="2973788"/>
                </a:cubicBezTo>
                <a:cubicBezTo>
                  <a:pt x="758652" y="2960677"/>
                  <a:pt x="759770" y="2947070"/>
                  <a:pt x="763326" y="2934032"/>
                </a:cubicBezTo>
                <a:cubicBezTo>
                  <a:pt x="767737" y="2917860"/>
                  <a:pt x="773927" y="2902227"/>
                  <a:pt x="779228" y="2886324"/>
                </a:cubicBezTo>
                <a:lnTo>
                  <a:pt x="787179" y="2862470"/>
                </a:lnTo>
                <a:lnTo>
                  <a:pt x="795131" y="2838616"/>
                </a:lnTo>
                <a:cubicBezTo>
                  <a:pt x="797781" y="2830665"/>
                  <a:pt x="798433" y="2821736"/>
                  <a:pt x="803082" y="2814762"/>
                </a:cubicBezTo>
                <a:lnTo>
                  <a:pt x="818985" y="2790908"/>
                </a:lnTo>
                <a:cubicBezTo>
                  <a:pt x="825249" y="2765850"/>
                  <a:pt x="826333" y="2758059"/>
                  <a:pt x="834887" y="2735249"/>
                </a:cubicBezTo>
                <a:cubicBezTo>
                  <a:pt x="839899" y="2721885"/>
                  <a:pt x="845912" y="2708907"/>
                  <a:pt x="850790" y="2695493"/>
                </a:cubicBezTo>
                <a:cubicBezTo>
                  <a:pt x="856519" y="2679739"/>
                  <a:pt x="866693" y="2647785"/>
                  <a:pt x="866693" y="2647785"/>
                </a:cubicBezTo>
                <a:cubicBezTo>
                  <a:pt x="869343" y="2629232"/>
                  <a:pt x="872682" y="2610764"/>
                  <a:pt x="874644" y="2592126"/>
                </a:cubicBezTo>
                <a:cubicBezTo>
                  <a:pt x="877985" y="2560386"/>
                  <a:pt x="877861" y="2528272"/>
                  <a:pt x="882595" y="2496710"/>
                </a:cubicBezTo>
                <a:cubicBezTo>
                  <a:pt x="888039" y="2460415"/>
                  <a:pt x="902727" y="2420412"/>
                  <a:pt x="914400" y="2385392"/>
                </a:cubicBezTo>
                <a:cubicBezTo>
                  <a:pt x="917050" y="2377441"/>
                  <a:pt x="920319" y="2369669"/>
                  <a:pt x="922352" y="2361538"/>
                </a:cubicBezTo>
                <a:cubicBezTo>
                  <a:pt x="934369" y="2313467"/>
                  <a:pt x="926846" y="2340105"/>
                  <a:pt x="946206" y="2282025"/>
                </a:cubicBezTo>
                <a:lnTo>
                  <a:pt x="954157" y="2258171"/>
                </a:lnTo>
                <a:cubicBezTo>
                  <a:pt x="956807" y="2250220"/>
                  <a:pt x="960075" y="2242448"/>
                  <a:pt x="962108" y="2234317"/>
                </a:cubicBezTo>
                <a:cubicBezTo>
                  <a:pt x="972092" y="2194381"/>
                  <a:pt x="966603" y="2212879"/>
                  <a:pt x="978011" y="2178658"/>
                </a:cubicBezTo>
                <a:cubicBezTo>
                  <a:pt x="971236" y="2107523"/>
                  <a:pt x="964272" y="1993047"/>
                  <a:pt x="946206" y="1916265"/>
                </a:cubicBezTo>
                <a:cubicBezTo>
                  <a:pt x="913119" y="1775645"/>
                  <a:pt x="945933" y="2053846"/>
                  <a:pt x="898498" y="1781093"/>
                </a:cubicBezTo>
                <a:cubicBezTo>
                  <a:pt x="887896" y="1720133"/>
                  <a:pt x="877148" y="1659198"/>
                  <a:pt x="866693" y="1598213"/>
                </a:cubicBezTo>
                <a:cubicBezTo>
                  <a:pt x="861245" y="1566433"/>
                  <a:pt x="850790" y="1502797"/>
                  <a:pt x="850790" y="1502797"/>
                </a:cubicBezTo>
                <a:cubicBezTo>
                  <a:pt x="845489" y="1396780"/>
                  <a:pt x="836448" y="1290883"/>
                  <a:pt x="834887" y="1184745"/>
                </a:cubicBezTo>
                <a:cubicBezTo>
                  <a:pt x="833535" y="1092787"/>
                  <a:pt x="844398" y="937155"/>
                  <a:pt x="850790" y="834887"/>
                </a:cubicBezTo>
                <a:cubicBezTo>
                  <a:pt x="845489" y="773927"/>
                  <a:pt x="843541" y="712582"/>
                  <a:pt x="834887" y="652007"/>
                </a:cubicBezTo>
                <a:cubicBezTo>
                  <a:pt x="832869" y="637878"/>
                  <a:pt x="824782" y="625294"/>
                  <a:pt x="818985" y="612251"/>
                </a:cubicBezTo>
                <a:cubicBezTo>
                  <a:pt x="794956" y="558187"/>
                  <a:pt x="812762" y="601363"/>
                  <a:pt x="787179" y="556592"/>
                </a:cubicBezTo>
                <a:cubicBezTo>
                  <a:pt x="781298" y="546301"/>
                  <a:pt x="777158" y="535078"/>
                  <a:pt x="771277" y="524787"/>
                </a:cubicBezTo>
                <a:cubicBezTo>
                  <a:pt x="766536" y="516490"/>
                  <a:pt x="759648" y="509481"/>
                  <a:pt x="755374" y="500933"/>
                </a:cubicBezTo>
                <a:cubicBezTo>
                  <a:pt x="739998" y="470180"/>
                  <a:pt x="732995" y="438509"/>
                  <a:pt x="723569" y="405517"/>
                </a:cubicBezTo>
                <a:cubicBezTo>
                  <a:pt x="718268" y="278296"/>
                  <a:pt x="721136" y="150471"/>
                  <a:pt x="707666" y="23854"/>
                </a:cubicBezTo>
                <a:cubicBezTo>
                  <a:pt x="706779" y="15520"/>
                  <a:pt x="692188" y="32116"/>
                  <a:pt x="683813" y="31806"/>
                </a:cubicBezTo>
                <a:cubicBezTo>
                  <a:pt x="620026" y="29444"/>
                  <a:pt x="556550" y="21682"/>
                  <a:pt x="492981" y="15903"/>
                </a:cubicBezTo>
                <a:lnTo>
                  <a:pt x="333955" y="0"/>
                </a:lnTo>
                <a:cubicBezTo>
                  <a:pt x="323148" y="1544"/>
                  <a:pt x="259271" y="4684"/>
                  <a:pt x="246491" y="23854"/>
                </a:cubicBezTo>
                <a:cubicBezTo>
                  <a:pt x="235788" y="39909"/>
                  <a:pt x="235889" y="60961"/>
                  <a:pt x="230588" y="79514"/>
                </a:cubicBezTo>
                <a:cubicBezTo>
                  <a:pt x="239155" y="130919"/>
                  <a:pt x="253117" y="56985"/>
                  <a:pt x="254442" y="103367"/>
                </a:cubicBezTo>
                <a:close/>
              </a:path>
            </a:pathLst>
          </a:custGeom>
          <a:noFill/>
          <a:ln w="317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3621088" y="2406650"/>
            <a:ext cx="121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imes New Roman" pitchFamily="18" charset="0"/>
              </a:rPr>
              <a:t>Although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imes New Roman" pitchFamily="18" charset="0"/>
              </a:rPr>
              <a:t>the species could live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imes New Roman" pitchFamily="18" charset="0"/>
              </a:rPr>
              <a:t>here, it simply cannot get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imes New Roman" pitchFamily="18" charset="0"/>
              </a:rPr>
              <a:t>here</a:t>
            </a:r>
          </a:p>
        </p:txBody>
      </p:sp>
      <p:pic>
        <p:nvPicPr>
          <p:cNvPr id="10251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5619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257800"/>
            <a:ext cx="5619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4" descr="C:\Users\Nuismer\AppData\Local\Microsoft\Windows\Temporary Internet Files\Content.IE5\HHNCLPQ4\MCj0238395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2598738"/>
            <a:ext cx="381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15"/>
          <p:cNvSpPr/>
          <p:nvPr/>
        </p:nvSpPr>
        <p:spPr>
          <a:xfrm>
            <a:off x="5843588" y="1954213"/>
            <a:ext cx="779462" cy="630237"/>
          </a:xfrm>
          <a:custGeom>
            <a:avLst/>
            <a:gdLst>
              <a:gd name="connsiteX0" fmla="*/ 0 w 1240403"/>
              <a:gd name="connsiteY0" fmla="*/ 255768 h 645382"/>
              <a:gd name="connsiteX1" fmla="*/ 644055 w 1240403"/>
              <a:gd name="connsiteY1" fmla="*/ 64936 h 645382"/>
              <a:gd name="connsiteX2" fmla="*/ 1240403 w 1240403"/>
              <a:gd name="connsiteY2" fmla="*/ 645382 h 6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0403" h="645382">
                <a:moveTo>
                  <a:pt x="0" y="255768"/>
                </a:moveTo>
                <a:cubicBezTo>
                  <a:pt x="218660" y="127884"/>
                  <a:pt x="437321" y="0"/>
                  <a:pt x="644055" y="64936"/>
                </a:cubicBezTo>
                <a:cubicBezTo>
                  <a:pt x="850789" y="129872"/>
                  <a:pt x="1045596" y="387627"/>
                  <a:pt x="1240403" y="645382"/>
                </a:cubicBezTo>
              </a:path>
            </a:pathLst>
          </a:cu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5" name="TextBox 16"/>
          <p:cNvSpPr txBox="1">
            <a:spLocks noChangeArrowheads="1"/>
          </p:cNvSpPr>
          <p:nvPr/>
        </p:nvSpPr>
        <p:spPr bwMode="auto">
          <a:xfrm>
            <a:off x="7010400" y="1981200"/>
            <a:ext cx="990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CCFF33"/>
                </a:solidFill>
                <a:latin typeface="Times New Roman" pitchFamily="18" charset="0"/>
              </a:rPr>
              <a:t>Although the new species can easily disperse to this habitat, it simply cannot survive when it gets there</a:t>
            </a:r>
          </a:p>
        </p:txBody>
      </p:sp>
      <p:pic>
        <p:nvPicPr>
          <p:cNvPr id="10256" name="Picture 4" descr="C:\Users\Nuismer\AppData\Local\Microsoft\Windows\Temporary Internet Files\Content.IE5\HHNCLPQ4\MCj0238395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381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eform 18"/>
          <p:cNvSpPr/>
          <p:nvPr/>
        </p:nvSpPr>
        <p:spPr>
          <a:xfrm>
            <a:off x="6384925" y="2338388"/>
            <a:ext cx="652463" cy="1565275"/>
          </a:xfrm>
          <a:custGeom>
            <a:avLst/>
            <a:gdLst>
              <a:gd name="connsiteX0" fmla="*/ 254442 w 652007"/>
              <a:gd name="connsiteY0" fmla="*/ 78093 h 1564986"/>
              <a:gd name="connsiteX1" fmla="*/ 230588 w 652007"/>
              <a:gd name="connsiteY1" fmla="*/ 93995 h 1564986"/>
              <a:gd name="connsiteX2" fmla="*/ 166978 w 652007"/>
              <a:gd name="connsiteY2" fmla="*/ 125800 h 1564986"/>
              <a:gd name="connsiteX3" fmla="*/ 135173 w 652007"/>
              <a:gd name="connsiteY3" fmla="*/ 149654 h 1564986"/>
              <a:gd name="connsiteX4" fmla="*/ 119270 w 652007"/>
              <a:gd name="connsiteY4" fmla="*/ 237119 h 1564986"/>
              <a:gd name="connsiteX5" fmla="*/ 87465 w 652007"/>
              <a:gd name="connsiteY5" fmla="*/ 253021 h 1564986"/>
              <a:gd name="connsiteX6" fmla="*/ 55660 w 652007"/>
              <a:gd name="connsiteY6" fmla="*/ 300729 h 1564986"/>
              <a:gd name="connsiteX7" fmla="*/ 63611 w 652007"/>
              <a:gd name="connsiteY7" fmla="*/ 348437 h 1564986"/>
              <a:gd name="connsiteX8" fmla="*/ 79513 w 652007"/>
              <a:gd name="connsiteY8" fmla="*/ 396145 h 1564986"/>
              <a:gd name="connsiteX9" fmla="*/ 63611 w 652007"/>
              <a:gd name="connsiteY9" fmla="*/ 547219 h 1564986"/>
              <a:gd name="connsiteX10" fmla="*/ 31806 w 652007"/>
              <a:gd name="connsiteY10" fmla="*/ 594927 h 1564986"/>
              <a:gd name="connsiteX11" fmla="*/ 0 w 652007"/>
              <a:gd name="connsiteY11" fmla="*/ 602879 h 1564986"/>
              <a:gd name="connsiteX12" fmla="*/ 15903 w 652007"/>
              <a:gd name="connsiteY12" fmla="*/ 682392 h 1564986"/>
              <a:gd name="connsiteX13" fmla="*/ 47708 w 652007"/>
              <a:gd name="connsiteY13" fmla="*/ 730099 h 1564986"/>
              <a:gd name="connsiteX14" fmla="*/ 63611 w 652007"/>
              <a:gd name="connsiteY14" fmla="*/ 753953 h 1564986"/>
              <a:gd name="connsiteX15" fmla="*/ 55660 w 652007"/>
              <a:gd name="connsiteY15" fmla="*/ 889126 h 1564986"/>
              <a:gd name="connsiteX16" fmla="*/ 39757 w 652007"/>
              <a:gd name="connsiteY16" fmla="*/ 976590 h 1564986"/>
              <a:gd name="connsiteX17" fmla="*/ 63611 w 652007"/>
              <a:gd name="connsiteY17" fmla="*/ 1119713 h 1564986"/>
              <a:gd name="connsiteX18" fmla="*/ 79513 w 652007"/>
              <a:gd name="connsiteY18" fmla="*/ 1167421 h 1564986"/>
              <a:gd name="connsiteX19" fmla="*/ 87465 w 652007"/>
              <a:gd name="connsiteY19" fmla="*/ 1191275 h 1564986"/>
              <a:gd name="connsiteX20" fmla="*/ 95416 w 652007"/>
              <a:gd name="connsiteY20" fmla="*/ 1270788 h 1564986"/>
              <a:gd name="connsiteX21" fmla="*/ 103367 w 652007"/>
              <a:gd name="connsiteY21" fmla="*/ 1302593 h 1564986"/>
              <a:gd name="connsiteX22" fmla="*/ 119270 w 652007"/>
              <a:gd name="connsiteY22" fmla="*/ 1350301 h 1564986"/>
              <a:gd name="connsiteX23" fmla="*/ 127221 w 652007"/>
              <a:gd name="connsiteY23" fmla="*/ 1374155 h 1564986"/>
              <a:gd name="connsiteX24" fmla="*/ 143124 w 652007"/>
              <a:gd name="connsiteY24" fmla="*/ 1398009 h 1564986"/>
              <a:gd name="connsiteX25" fmla="*/ 166978 w 652007"/>
              <a:gd name="connsiteY25" fmla="*/ 1445717 h 1564986"/>
              <a:gd name="connsiteX26" fmla="*/ 182880 w 652007"/>
              <a:gd name="connsiteY26" fmla="*/ 1493425 h 1564986"/>
              <a:gd name="connsiteX27" fmla="*/ 190832 w 652007"/>
              <a:gd name="connsiteY27" fmla="*/ 1517279 h 1564986"/>
              <a:gd name="connsiteX28" fmla="*/ 198783 w 652007"/>
              <a:gd name="connsiteY28" fmla="*/ 1541133 h 1564986"/>
              <a:gd name="connsiteX29" fmla="*/ 246491 w 652007"/>
              <a:gd name="connsiteY29" fmla="*/ 1564986 h 1564986"/>
              <a:gd name="connsiteX30" fmla="*/ 286247 w 652007"/>
              <a:gd name="connsiteY30" fmla="*/ 1485473 h 1564986"/>
              <a:gd name="connsiteX31" fmla="*/ 310101 w 652007"/>
              <a:gd name="connsiteY31" fmla="*/ 1429814 h 1564986"/>
              <a:gd name="connsiteX32" fmla="*/ 326004 w 652007"/>
              <a:gd name="connsiteY32" fmla="*/ 1382106 h 1564986"/>
              <a:gd name="connsiteX33" fmla="*/ 365760 w 652007"/>
              <a:gd name="connsiteY33" fmla="*/ 1294642 h 1564986"/>
              <a:gd name="connsiteX34" fmla="*/ 389614 w 652007"/>
              <a:gd name="connsiteY34" fmla="*/ 1278739 h 1564986"/>
              <a:gd name="connsiteX35" fmla="*/ 405517 w 652007"/>
              <a:gd name="connsiteY35" fmla="*/ 1246934 h 1564986"/>
              <a:gd name="connsiteX36" fmla="*/ 516835 w 652007"/>
              <a:gd name="connsiteY36" fmla="*/ 1199226 h 1564986"/>
              <a:gd name="connsiteX37" fmla="*/ 540689 w 652007"/>
              <a:gd name="connsiteY37" fmla="*/ 1183324 h 1564986"/>
              <a:gd name="connsiteX38" fmla="*/ 572494 w 652007"/>
              <a:gd name="connsiteY38" fmla="*/ 1103811 h 1564986"/>
              <a:gd name="connsiteX39" fmla="*/ 580446 w 652007"/>
              <a:gd name="connsiteY39" fmla="*/ 1079957 h 1564986"/>
              <a:gd name="connsiteX40" fmla="*/ 588397 w 652007"/>
              <a:gd name="connsiteY40" fmla="*/ 1032249 h 1564986"/>
              <a:gd name="connsiteX41" fmla="*/ 604300 w 652007"/>
              <a:gd name="connsiteY41" fmla="*/ 936833 h 1564986"/>
              <a:gd name="connsiteX42" fmla="*/ 620202 w 652007"/>
              <a:gd name="connsiteY42" fmla="*/ 873223 h 1564986"/>
              <a:gd name="connsiteX43" fmla="*/ 644056 w 652007"/>
              <a:gd name="connsiteY43" fmla="*/ 801661 h 1564986"/>
              <a:gd name="connsiteX44" fmla="*/ 652007 w 652007"/>
              <a:gd name="connsiteY44" fmla="*/ 777807 h 1564986"/>
              <a:gd name="connsiteX45" fmla="*/ 636105 w 652007"/>
              <a:gd name="connsiteY45" fmla="*/ 738051 h 1564986"/>
              <a:gd name="connsiteX46" fmla="*/ 588397 w 652007"/>
              <a:gd name="connsiteY46" fmla="*/ 666489 h 1564986"/>
              <a:gd name="connsiteX47" fmla="*/ 572494 w 652007"/>
              <a:gd name="connsiteY47" fmla="*/ 642635 h 1564986"/>
              <a:gd name="connsiteX48" fmla="*/ 556592 w 652007"/>
              <a:gd name="connsiteY48" fmla="*/ 618781 h 1564986"/>
              <a:gd name="connsiteX49" fmla="*/ 540689 w 652007"/>
              <a:gd name="connsiteY49" fmla="*/ 364339 h 1564986"/>
              <a:gd name="connsiteX50" fmla="*/ 524786 w 652007"/>
              <a:gd name="connsiteY50" fmla="*/ 340486 h 1564986"/>
              <a:gd name="connsiteX51" fmla="*/ 477079 w 652007"/>
              <a:gd name="connsiteY51" fmla="*/ 260973 h 1564986"/>
              <a:gd name="connsiteX52" fmla="*/ 445273 w 652007"/>
              <a:gd name="connsiteY52" fmla="*/ 245070 h 1564986"/>
              <a:gd name="connsiteX53" fmla="*/ 413468 w 652007"/>
              <a:gd name="connsiteY53" fmla="*/ 189411 h 1564986"/>
              <a:gd name="connsiteX54" fmla="*/ 381663 w 652007"/>
              <a:gd name="connsiteY54" fmla="*/ 173508 h 1564986"/>
              <a:gd name="connsiteX55" fmla="*/ 365760 w 652007"/>
              <a:gd name="connsiteY55" fmla="*/ 149654 h 1564986"/>
              <a:gd name="connsiteX56" fmla="*/ 389614 w 652007"/>
              <a:gd name="connsiteY56" fmla="*/ 70141 h 1564986"/>
              <a:gd name="connsiteX57" fmla="*/ 405517 w 652007"/>
              <a:gd name="connsiteY57" fmla="*/ 22433 h 1564986"/>
              <a:gd name="connsiteX58" fmla="*/ 349858 w 652007"/>
              <a:gd name="connsiteY58" fmla="*/ 14482 h 1564986"/>
              <a:gd name="connsiteX59" fmla="*/ 286247 w 652007"/>
              <a:gd name="connsiteY59" fmla="*/ 46287 h 1564986"/>
              <a:gd name="connsiteX60" fmla="*/ 254442 w 652007"/>
              <a:gd name="connsiteY60" fmla="*/ 78093 h 156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52007" h="1564986">
                <a:moveTo>
                  <a:pt x="254442" y="78093"/>
                </a:moveTo>
                <a:cubicBezTo>
                  <a:pt x="245166" y="86044"/>
                  <a:pt x="238977" y="89419"/>
                  <a:pt x="230588" y="93995"/>
                </a:cubicBezTo>
                <a:cubicBezTo>
                  <a:pt x="209777" y="105347"/>
                  <a:pt x="185943" y="111576"/>
                  <a:pt x="166978" y="125800"/>
                </a:cubicBezTo>
                <a:lnTo>
                  <a:pt x="135173" y="149654"/>
                </a:lnTo>
                <a:cubicBezTo>
                  <a:pt x="129872" y="178809"/>
                  <a:pt x="131688" y="210213"/>
                  <a:pt x="119270" y="237119"/>
                </a:cubicBezTo>
                <a:cubicBezTo>
                  <a:pt x="114303" y="247881"/>
                  <a:pt x="95846" y="244640"/>
                  <a:pt x="87465" y="253021"/>
                </a:cubicBezTo>
                <a:cubicBezTo>
                  <a:pt x="73950" y="266536"/>
                  <a:pt x="55660" y="300729"/>
                  <a:pt x="55660" y="300729"/>
                </a:cubicBezTo>
                <a:cubicBezTo>
                  <a:pt x="58310" y="316632"/>
                  <a:pt x="59701" y="332796"/>
                  <a:pt x="63611" y="348437"/>
                </a:cubicBezTo>
                <a:cubicBezTo>
                  <a:pt x="67676" y="364699"/>
                  <a:pt x="79513" y="396145"/>
                  <a:pt x="79513" y="396145"/>
                </a:cubicBezTo>
                <a:cubicBezTo>
                  <a:pt x="74212" y="446503"/>
                  <a:pt x="75428" y="497981"/>
                  <a:pt x="63611" y="547219"/>
                </a:cubicBezTo>
                <a:cubicBezTo>
                  <a:pt x="59151" y="565804"/>
                  <a:pt x="50348" y="590291"/>
                  <a:pt x="31806" y="594927"/>
                </a:cubicBezTo>
                <a:lnTo>
                  <a:pt x="0" y="602879"/>
                </a:lnTo>
                <a:cubicBezTo>
                  <a:pt x="1975" y="616702"/>
                  <a:pt x="5229" y="663178"/>
                  <a:pt x="15903" y="682392"/>
                </a:cubicBezTo>
                <a:cubicBezTo>
                  <a:pt x="25185" y="699099"/>
                  <a:pt x="37106" y="714197"/>
                  <a:pt x="47708" y="730099"/>
                </a:cubicBezTo>
                <a:lnTo>
                  <a:pt x="63611" y="753953"/>
                </a:lnTo>
                <a:cubicBezTo>
                  <a:pt x="83105" y="812437"/>
                  <a:pt x="74133" y="773668"/>
                  <a:pt x="55660" y="889126"/>
                </a:cubicBezTo>
                <a:cubicBezTo>
                  <a:pt x="50978" y="918387"/>
                  <a:pt x="45058" y="947435"/>
                  <a:pt x="39757" y="976590"/>
                </a:cubicBezTo>
                <a:cubicBezTo>
                  <a:pt x="49100" y="1088716"/>
                  <a:pt x="37615" y="1041725"/>
                  <a:pt x="63611" y="1119713"/>
                </a:cubicBezTo>
                <a:lnTo>
                  <a:pt x="79513" y="1167421"/>
                </a:lnTo>
                <a:lnTo>
                  <a:pt x="87465" y="1191275"/>
                </a:lnTo>
                <a:cubicBezTo>
                  <a:pt x="90115" y="1217779"/>
                  <a:pt x="91649" y="1244419"/>
                  <a:pt x="95416" y="1270788"/>
                </a:cubicBezTo>
                <a:cubicBezTo>
                  <a:pt x="96961" y="1281606"/>
                  <a:pt x="100227" y="1292126"/>
                  <a:pt x="103367" y="1302593"/>
                </a:cubicBezTo>
                <a:cubicBezTo>
                  <a:pt x="108184" y="1318649"/>
                  <a:pt x="113969" y="1334398"/>
                  <a:pt x="119270" y="1350301"/>
                </a:cubicBezTo>
                <a:cubicBezTo>
                  <a:pt x="121920" y="1358252"/>
                  <a:pt x="122572" y="1367181"/>
                  <a:pt x="127221" y="1374155"/>
                </a:cubicBezTo>
                <a:lnTo>
                  <a:pt x="143124" y="1398009"/>
                </a:lnTo>
                <a:cubicBezTo>
                  <a:pt x="172121" y="1485004"/>
                  <a:pt x="125875" y="1353234"/>
                  <a:pt x="166978" y="1445717"/>
                </a:cubicBezTo>
                <a:cubicBezTo>
                  <a:pt x="173786" y="1461035"/>
                  <a:pt x="177579" y="1477522"/>
                  <a:pt x="182880" y="1493425"/>
                </a:cubicBezTo>
                <a:lnTo>
                  <a:pt x="190832" y="1517279"/>
                </a:lnTo>
                <a:cubicBezTo>
                  <a:pt x="193482" y="1525230"/>
                  <a:pt x="191809" y="1536484"/>
                  <a:pt x="198783" y="1541133"/>
                </a:cubicBezTo>
                <a:cubicBezTo>
                  <a:pt x="229611" y="1561684"/>
                  <a:pt x="213571" y="1554013"/>
                  <a:pt x="246491" y="1564986"/>
                </a:cubicBezTo>
                <a:cubicBezTo>
                  <a:pt x="291947" y="1534684"/>
                  <a:pt x="260215" y="1563563"/>
                  <a:pt x="286247" y="1485473"/>
                </a:cubicBezTo>
                <a:cubicBezTo>
                  <a:pt x="311849" y="1408674"/>
                  <a:pt x="270792" y="1528087"/>
                  <a:pt x="310101" y="1429814"/>
                </a:cubicBezTo>
                <a:cubicBezTo>
                  <a:pt x="316327" y="1414250"/>
                  <a:pt x="320703" y="1398009"/>
                  <a:pt x="326004" y="1382106"/>
                </a:cubicBezTo>
                <a:cubicBezTo>
                  <a:pt x="334269" y="1357311"/>
                  <a:pt x="350523" y="1304800"/>
                  <a:pt x="365760" y="1294642"/>
                </a:cubicBezTo>
                <a:lnTo>
                  <a:pt x="389614" y="1278739"/>
                </a:lnTo>
                <a:cubicBezTo>
                  <a:pt x="394915" y="1268137"/>
                  <a:pt x="396261" y="1254339"/>
                  <a:pt x="405517" y="1246934"/>
                </a:cubicBezTo>
                <a:cubicBezTo>
                  <a:pt x="448819" y="1212292"/>
                  <a:pt x="471599" y="1219331"/>
                  <a:pt x="516835" y="1199226"/>
                </a:cubicBezTo>
                <a:cubicBezTo>
                  <a:pt x="525568" y="1195345"/>
                  <a:pt x="532738" y="1188625"/>
                  <a:pt x="540689" y="1183324"/>
                </a:cubicBezTo>
                <a:cubicBezTo>
                  <a:pt x="564090" y="1136522"/>
                  <a:pt x="552841" y="1162769"/>
                  <a:pt x="572494" y="1103811"/>
                </a:cubicBezTo>
                <a:lnTo>
                  <a:pt x="580446" y="1079957"/>
                </a:lnTo>
                <a:cubicBezTo>
                  <a:pt x="583096" y="1064054"/>
                  <a:pt x="585946" y="1048184"/>
                  <a:pt x="588397" y="1032249"/>
                </a:cubicBezTo>
                <a:cubicBezTo>
                  <a:pt x="595577" y="985579"/>
                  <a:pt x="594607" y="978837"/>
                  <a:pt x="604300" y="936833"/>
                </a:cubicBezTo>
                <a:cubicBezTo>
                  <a:pt x="609215" y="915537"/>
                  <a:pt x="613290" y="893957"/>
                  <a:pt x="620202" y="873223"/>
                </a:cubicBezTo>
                <a:lnTo>
                  <a:pt x="644056" y="801661"/>
                </a:lnTo>
                <a:lnTo>
                  <a:pt x="652007" y="777807"/>
                </a:lnTo>
                <a:cubicBezTo>
                  <a:pt x="646706" y="764555"/>
                  <a:pt x="642939" y="750581"/>
                  <a:pt x="636105" y="738051"/>
                </a:cubicBezTo>
                <a:cubicBezTo>
                  <a:pt x="636100" y="738041"/>
                  <a:pt x="596351" y="678420"/>
                  <a:pt x="588397" y="666489"/>
                </a:cubicBezTo>
                <a:lnTo>
                  <a:pt x="572494" y="642635"/>
                </a:lnTo>
                <a:lnTo>
                  <a:pt x="556592" y="618781"/>
                </a:lnTo>
                <a:cubicBezTo>
                  <a:pt x="551291" y="533967"/>
                  <a:pt x="550338" y="448769"/>
                  <a:pt x="540689" y="364339"/>
                </a:cubicBezTo>
                <a:cubicBezTo>
                  <a:pt x="539604" y="354845"/>
                  <a:pt x="529527" y="348783"/>
                  <a:pt x="524786" y="340486"/>
                </a:cubicBezTo>
                <a:cubicBezTo>
                  <a:pt x="514487" y="322463"/>
                  <a:pt x="492644" y="268755"/>
                  <a:pt x="477079" y="260973"/>
                </a:cubicBezTo>
                <a:lnTo>
                  <a:pt x="445273" y="245070"/>
                </a:lnTo>
                <a:cubicBezTo>
                  <a:pt x="441027" y="236578"/>
                  <a:pt x="423103" y="197440"/>
                  <a:pt x="413468" y="189411"/>
                </a:cubicBezTo>
                <a:cubicBezTo>
                  <a:pt x="404362" y="181823"/>
                  <a:pt x="392265" y="178809"/>
                  <a:pt x="381663" y="173508"/>
                </a:cubicBezTo>
                <a:cubicBezTo>
                  <a:pt x="376362" y="165557"/>
                  <a:pt x="366815" y="159152"/>
                  <a:pt x="365760" y="149654"/>
                </a:cubicBezTo>
                <a:cubicBezTo>
                  <a:pt x="361381" y="110238"/>
                  <a:pt x="377001" y="101674"/>
                  <a:pt x="389614" y="70141"/>
                </a:cubicBezTo>
                <a:cubicBezTo>
                  <a:pt x="395840" y="54577"/>
                  <a:pt x="405517" y="22433"/>
                  <a:pt x="405517" y="22433"/>
                </a:cubicBezTo>
                <a:cubicBezTo>
                  <a:pt x="378097" y="4154"/>
                  <a:pt x="384614" y="0"/>
                  <a:pt x="349858" y="14482"/>
                </a:cubicBezTo>
                <a:cubicBezTo>
                  <a:pt x="327975" y="23600"/>
                  <a:pt x="286247" y="46287"/>
                  <a:pt x="286247" y="46287"/>
                </a:cubicBezTo>
                <a:cubicBezTo>
                  <a:pt x="251155" y="98926"/>
                  <a:pt x="263719" y="70142"/>
                  <a:pt x="254442" y="78093"/>
                </a:cubicBezTo>
                <a:close/>
              </a:path>
            </a:pathLst>
          </a:custGeom>
          <a:noFill/>
          <a:ln w="31750">
            <a:solidFill>
              <a:srgbClr val="CCFF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3124</TotalTime>
  <Words>1686</Words>
  <Application>Microsoft Office PowerPoint</Application>
  <PresentationFormat>On-screen Show (4:3)</PresentationFormat>
  <Paragraphs>347</Paragraphs>
  <Slides>40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Biological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Nuismer</dc:creator>
  <cp:lastModifiedBy>Nuismer</cp:lastModifiedBy>
  <cp:revision>476</cp:revision>
  <dcterms:created xsi:type="dcterms:W3CDTF">2004-02-10T02:01:49Z</dcterms:created>
  <dcterms:modified xsi:type="dcterms:W3CDTF">2015-03-03T18:33:29Z</dcterms:modified>
</cp:coreProperties>
</file>