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2.jpg" ContentType="image/jpeg"/>
  <Override PartName="/ppt/media/image1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6" r:id="rId6"/>
    <p:sldId id="267" r:id="rId7"/>
    <p:sldId id="261" r:id="rId8"/>
    <p:sldId id="263" r:id="rId9"/>
    <p:sldId id="264" r:id="rId10"/>
    <p:sldId id="262" r:id="rId11"/>
    <p:sldId id="259" r:id="rId12"/>
    <p:sldId id="265" r:id="rId13"/>
    <p:sldId id="268" r:id="rId14"/>
    <p:sldId id="271" r:id="rId15"/>
    <p:sldId id="272" r:id="rId16"/>
    <p:sldId id="269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998" y="-7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9731CB26-4DE0-4BEB-879A-B02C433DE44A}" type="datetimeFigureOut">
              <a:rPr lang="en-US" smtClean="0"/>
              <a:t>12/9/2010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0B8A33B-24FA-4ECF-9F12-9985D607A6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1CB26-4DE0-4BEB-879A-B02C433DE44A}" type="datetimeFigureOut">
              <a:rPr lang="en-US" smtClean="0"/>
              <a:t>12/9/2010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A33B-24FA-4ECF-9F12-9985D607A6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1CB26-4DE0-4BEB-879A-B02C433DE44A}" type="datetimeFigureOut">
              <a:rPr lang="en-US" smtClean="0"/>
              <a:t>12/9/2010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A33B-24FA-4ECF-9F12-9985D607A6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9731CB26-4DE0-4BEB-879A-B02C433DE44A}" type="datetimeFigureOut">
              <a:rPr lang="en-US" smtClean="0"/>
              <a:t>12/9/2010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A33B-24FA-4ECF-9F12-9985D607A6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9731CB26-4DE0-4BEB-879A-B02C433DE44A}" type="datetimeFigureOut">
              <a:rPr lang="en-US" smtClean="0"/>
              <a:t>12/9/2010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F0B8A33B-24FA-4ECF-9F12-9985D607A63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731CB26-4DE0-4BEB-879A-B02C433DE44A}" type="datetimeFigureOut">
              <a:rPr lang="en-US" smtClean="0"/>
              <a:t>12/9/2010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0B8A33B-24FA-4ECF-9F12-9985D607A6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9731CB26-4DE0-4BEB-879A-B02C433DE44A}" type="datetimeFigureOut">
              <a:rPr lang="en-US" smtClean="0"/>
              <a:t>12/9/2010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F0B8A33B-24FA-4ECF-9F12-9985D607A63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1CB26-4DE0-4BEB-879A-B02C433DE44A}" type="datetimeFigureOut">
              <a:rPr lang="en-US" smtClean="0"/>
              <a:t>12/9/2010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A33B-24FA-4ECF-9F12-9985D607A6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731CB26-4DE0-4BEB-879A-B02C433DE44A}" type="datetimeFigureOut">
              <a:rPr lang="en-US" smtClean="0"/>
              <a:t>12/9/2010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0B8A33B-24FA-4ECF-9F12-9985D607A6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9731CB26-4DE0-4BEB-879A-B02C433DE44A}" type="datetimeFigureOut">
              <a:rPr lang="en-US" smtClean="0"/>
              <a:t>12/9/2010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F0B8A33B-24FA-4ECF-9F12-9985D607A63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9731CB26-4DE0-4BEB-879A-B02C433DE44A}" type="datetimeFigureOut">
              <a:rPr lang="en-US" smtClean="0"/>
              <a:t>12/9/2010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F0B8A33B-24FA-4ECF-9F12-9985D607A63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9731CB26-4DE0-4BEB-879A-B02C433DE44A}" type="datetimeFigureOut">
              <a:rPr lang="en-US" smtClean="0"/>
              <a:t>12/9/2010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0B8A33B-24FA-4ECF-9F12-9985D607A63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Kibbie</a:t>
            </a:r>
            <a:r>
              <a:rPr lang="en-US" dirty="0" smtClean="0"/>
              <a:t> Dome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Arie</a:t>
            </a:r>
            <a:r>
              <a:rPr lang="en-US" dirty="0" smtClean="0"/>
              <a:t> </a:t>
            </a:r>
            <a:r>
              <a:rPr lang="en-US" dirty="0" err="1" smtClean="0"/>
              <a:t>Blom</a:t>
            </a:r>
            <a:endParaRPr lang="en-US" dirty="0" smtClean="0"/>
          </a:p>
          <a:p>
            <a:r>
              <a:rPr lang="en-US" dirty="0" smtClean="0"/>
              <a:t>Samantha Clyde</a:t>
            </a:r>
          </a:p>
          <a:p>
            <a:r>
              <a:rPr lang="en-US" dirty="0" smtClean="0"/>
              <a:t>Tamara </a:t>
            </a:r>
            <a:r>
              <a:rPr lang="en-US" dirty="0" err="1" smtClean="0"/>
              <a:t>Crowther</a:t>
            </a:r>
            <a:endParaRPr lang="en-US" dirty="0" smtClean="0"/>
          </a:p>
          <a:p>
            <a:r>
              <a:rPr lang="en-US" dirty="0" smtClean="0"/>
              <a:t>Aldo Lopez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765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-152400"/>
            <a:ext cx="4419600" cy="13990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Suites from Stands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1071655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8229600" cy="13990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Suites are named after Vandal hall-of-famers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" r="400"/>
          <a:stretch/>
        </p:blipFill>
        <p:spPr>
          <a:xfrm>
            <a:off x="533400" y="1469306"/>
            <a:ext cx="8153400" cy="472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18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8229600" cy="13990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Suites are named after Vandal hall-of-famers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3"/>
          <a:stretch/>
        </p:blipFill>
        <p:spPr>
          <a:xfrm>
            <a:off x="304800" y="1290038"/>
            <a:ext cx="8543803" cy="509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30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304800"/>
            <a:ext cx="4724400" cy="98072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Redesigned East End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 t="7558" r="5583" b="25258"/>
          <a:stretch/>
        </p:blipFill>
        <p:spPr>
          <a:xfrm>
            <a:off x="715752" y="1600200"/>
            <a:ext cx="7783878" cy="4861411"/>
          </a:xfrm>
        </p:spPr>
      </p:pic>
    </p:spTree>
    <p:extLst>
      <p:ext uri="{BB962C8B-B14F-4D97-AF65-F5344CB8AC3E}">
        <p14:creationId xmlns:p14="http://schemas.microsoft.com/office/powerpoint/2010/main" val="2426253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Redesigned West End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7696200" cy="5314950"/>
          </a:xfrm>
        </p:spPr>
      </p:pic>
    </p:spTree>
    <p:extLst>
      <p:ext uri="{BB962C8B-B14F-4D97-AF65-F5344CB8AC3E}">
        <p14:creationId xmlns:p14="http://schemas.microsoft.com/office/powerpoint/2010/main" val="2582974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Main Entry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7772400" cy="5314950"/>
          </a:xfrm>
        </p:spPr>
      </p:pic>
    </p:spTree>
    <p:extLst>
      <p:ext uri="{BB962C8B-B14F-4D97-AF65-F5344CB8AC3E}">
        <p14:creationId xmlns:p14="http://schemas.microsoft.com/office/powerpoint/2010/main" val="1305212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47750"/>
            <a:ext cx="7391400" cy="5543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-152400"/>
            <a:ext cx="3429000" cy="139903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Restaurant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01516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52400"/>
            <a:ext cx="3505200" cy="67592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Stage Setup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3844899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and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72000"/>
          </a:xfrm>
        </p:spPr>
        <p:txBody>
          <a:bodyPr/>
          <a:lstStyle/>
          <a:p>
            <a:r>
              <a:rPr lang="en-US" dirty="0" smtClean="0"/>
              <a:t>As proud Vandals we wanted to improve the Dome to accommodate more fans</a:t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r>
              <a:rPr lang="en-US" dirty="0" smtClean="0"/>
              <a:t>We also aimed to improve the </a:t>
            </a:r>
            <a:r>
              <a:rPr lang="en-US" dirty="0" err="1" smtClean="0"/>
              <a:t>asthetics</a:t>
            </a:r>
            <a:r>
              <a:rPr lang="en-US" dirty="0" smtClean="0"/>
              <a:t> of the Vandal Game Day experience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As an added bonus, we proved just how many (extensive) parts CATIA can process.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52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010400" cy="523526"/>
          </a:xfrm>
        </p:spPr>
        <p:txBody>
          <a:bodyPr>
            <a:noAutofit/>
          </a:bodyPr>
          <a:lstStyle/>
          <a:p>
            <a:r>
              <a:rPr lang="en-US" sz="2400" dirty="0" smtClean="0"/>
              <a:t>Improved Suites and Second Story Seating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95" y="914400"/>
            <a:ext cx="7464105" cy="55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65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152400"/>
            <a:ext cx="5334000" cy="139903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West end wrap around seating increases seating capacity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8229600" cy="4353302"/>
          </a:xfrm>
        </p:spPr>
      </p:pic>
    </p:spTree>
    <p:extLst>
      <p:ext uri="{BB962C8B-B14F-4D97-AF65-F5344CB8AC3E}">
        <p14:creationId xmlns:p14="http://schemas.microsoft.com/office/powerpoint/2010/main" val="1255324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228600"/>
            <a:ext cx="3886200" cy="90452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Student Section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7086600" cy="5314950"/>
          </a:xfrm>
        </p:spPr>
      </p:pic>
    </p:spTree>
    <p:extLst>
      <p:ext uri="{BB962C8B-B14F-4D97-AF65-F5344CB8AC3E}">
        <p14:creationId xmlns:p14="http://schemas.microsoft.com/office/powerpoint/2010/main" val="1736936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6781800" cy="98072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Rounded Seating and South Side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086600" cy="5314950"/>
          </a:xfrm>
        </p:spPr>
      </p:pic>
    </p:spTree>
    <p:extLst>
      <p:ext uri="{BB962C8B-B14F-4D97-AF65-F5344CB8AC3E}">
        <p14:creationId xmlns:p14="http://schemas.microsoft.com/office/powerpoint/2010/main" val="2351905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2400"/>
            <a:ext cx="5029200" cy="13990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Retractable Basketball Court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92124"/>
            <a:ext cx="8229600" cy="4353302"/>
          </a:xfrm>
        </p:spPr>
      </p:pic>
    </p:spTree>
    <p:extLst>
      <p:ext uri="{BB962C8B-B14F-4D97-AF65-F5344CB8AC3E}">
        <p14:creationId xmlns:p14="http://schemas.microsoft.com/office/powerpoint/2010/main" val="2598514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315200" cy="54864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57800" y="152400"/>
            <a:ext cx="3581400" cy="67592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Field Layout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94082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315200" cy="5486400"/>
          </a:xfrm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5105400" y="152400"/>
            <a:ext cx="3581400" cy="67592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Court Layout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63869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Custom 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D009"/>
      </a:accent1>
      <a:accent2>
        <a:srgbClr val="FFFF00"/>
      </a:accent2>
      <a:accent3>
        <a:srgbClr val="FEF366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143</TotalTime>
  <Words>80</Words>
  <Application>Microsoft Office PowerPoint</Application>
  <PresentationFormat>On-screen Show (4:3)</PresentationFormat>
  <Paragraphs>24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Verve</vt:lpstr>
      <vt:lpstr>Kibbie Dome</vt:lpstr>
      <vt:lpstr>Goals and Background</vt:lpstr>
      <vt:lpstr>Improved Suites and Second Story Seating</vt:lpstr>
      <vt:lpstr>West end wrap around seating increases seating capacity</vt:lpstr>
      <vt:lpstr>Student Section</vt:lpstr>
      <vt:lpstr>Rounded Seating and South Side</vt:lpstr>
      <vt:lpstr>Retractable Basketball Court</vt:lpstr>
      <vt:lpstr>Field Layout</vt:lpstr>
      <vt:lpstr>Court Layout</vt:lpstr>
      <vt:lpstr>Suites from Stands</vt:lpstr>
      <vt:lpstr>Suites are named after Vandal hall-of-famers</vt:lpstr>
      <vt:lpstr>Suites are named after Vandal hall-of-famers</vt:lpstr>
      <vt:lpstr>Redesigned East End</vt:lpstr>
      <vt:lpstr>Redesigned West End</vt:lpstr>
      <vt:lpstr>Main Entry</vt:lpstr>
      <vt:lpstr>Restaurant</vt:lpstr>
      <vt:lpstr>Stage Setup</vt:lpstr>
    </vt:vector>
  </TitlesOfParts>
  <Company>University of Idaho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Kibbie Dome</dc:title>
  <dc:creator>Lopez, Aldo</dc:creator>
  <cp:lastModifiedBy>Blom, John</cp:lastModifiedBy>
  <cp:revision>8</cp:revision>
  <dcterms:created xsi:type="dcterms:W3CDTF">2010-12-03T09:42:44Z</dcterms:created>
  <dcterms:modified xsi:type="dcterms:W3CDTF">2010-12-09T21:09:33Z</dcterms:modified>
</cp:coreProperties>
</file>