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 snapVertSplitter="1" vertBarState="minimized" horzBarState="maximized">
    <p:restoredLeft sz="34542" autoAdjust="0"/>
    <p:restoredTop sz="86443" autoAdjust="0"/>
  </p:normalViewPr>
  <p:slideViewPr>
    <p:cSldViewPr>
      <p:cViewPr varScale="1">
        <p:scale>
          <a:sx n="93" d="100"/>
          <a:sy n="93" d="100"/>
        </p:scale>
        <p:origin x="-96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6684-0110-4A6D-AD8B-EAEB5639A16B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F888-5BEA-45CA-B7E1-8AC860F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2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6684-0110-4A6D-AD8B-EAEB5639A16B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F888-5BEA-45CA-B7E1-8AC860F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7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6684-0110-4A6D-AD8B-EAEB5639A16B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F888-5BEA-45CA-B7E1-8AC860F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6684-0110-4A6D-AD8B-EAEB5639A16B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F888-5BEA-45CA-B7E1-8AC860F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1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6684-0110-4A6D-AD8B-EAEB5639A16B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F888-5BEA-45CA-B7E1-8AC860F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6684-0110-4A6D-AD8B-EAEB5639A16B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F888-5BEA-45CA-B7E1-8AC860F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2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6684-0110-4A6D-AD8B-EAEB5639A16B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F888-5BEA-45CA-B7E1-8AC860F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6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6684-0110-4A6D-AD8B-EAEB5639A16B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F888-5BEA-45CA-B7E1-8AC860F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8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6684-0110-4A6D-AD8B-EAEB5639A16B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F888-5BEA-45CA-B7E1-8AC860F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2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6684-0110-4A6D-AD8B-EAEB5639A16B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F888-5BEA-45CA-B7E1-8AC860F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8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6684-0110-4A6D-AD8B-EAEB5639A16B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F888-5BEA-45CA-B7E1-8AC860F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0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6684-0110-4A6D-AD8B-EAEB5639A16B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9F888-5BEA-45CA-B7E1-8AC860FC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Adams/Car Suspension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Doudy</a:t>
            </a:r>
            <a:endParaRPr lang="en-US" dirty="0" smtClean="0"/>
          </a:p>
          <a:p>
            <a:r>
              <a:rPr lang="en-US" dirty="0" smtClean="0"/>
              <a:t>Bryce Gill</a:t>
            </a:r>
          </a:p>
          <a:p>
            <a:r>
              <a:rPr lang="en-US" dirty="0" smtClean="0"/>
              <a:t>Eric Sprague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 suspension geometry</a:t>
            </a:r>
          </a:p>
          <a:p>
            <a:r>
              <a:rPr lang="en-US" dirty="0" smtClean="0"/>
              <a:t>Specify material properties and other parameters</a:t>
            </a:r>
          </a:p>
          <a:p>
            <a:r>
              <a:rPr lang="en-US" dirty="0" smtClean="0"/>
              <a:t>Construct and assemble components</a:t>
            </a:r>
          </a:p>
          <a:p>
            <a:r>
              <a:rPr lang="en-US" dirty="0" smtClean="0"/>
              <a:t>Perform analysis of new suspension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038600" cy="3748271"/>
          </a:xfrm>
        </p:spPr>
      </p:pic>
      <p:sp>
        <p:nvSpPr>
          <p:cNvPr id="6" name="TextBox 5"/>
          <p:cNvSpPr txBox="1"/>
          <p:nvPr/>
        </p:nvSpPr>
        <p:spPr>
          <a:xfrm>
            <a:off x="4693508" y="5548869"/>
            <a:ext cx="406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Midway through suspension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Vehicle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Assemble Components for analysis</a:t>
            </a:r>
          </a:p>
          <a:p>
            <a:pPr lvl="1"/>
            <a:r>
              <a:rPr lang="en-US" sz="2000" dirty="0" smtClean="0"/>
              <a:t>Front and rear suspension</a:t>
            </a:r>
          </a:p>
          <a:p>
            <a:pPr lvl="1"/>
            <a:r>
              <a:rPr lang="en-US" sz="2000" dirty="0" smtClean="0"/>
              <a:t>Steering Assembly</a:t>
            </a:r>
          </a:p>
          <a:p>
            <a:pPr lvl="1"/>
            <a:r>
              <a:rPr lang="en-US" sz="2000" dirty="0" smtClean="0"/>
              <a:t>Tires</a:t>
            </a:r>
          </a:p>
          <a:p>
            <a:pPr lvl="1"/>
            <a:r>
              <a:rPr lang="en-US" sz="2000" dirty="0" smtClean="0"/>
              <a:t>Chassis and Engine</a:t>
            </a:r>
          </a:p>
          <a:p>
            <a:r>
              <a:rPr lang="en-US" sz="2400" dirty="0" smtClean="0"/>
              <a:t>Various types of analysis</a:t>
            </a:r>
          </a:p>
          <a:p>
            <a:pPr lvl="1"/>
            <a:r>
              <a:rPr lang="en-US" sz="2000" dirty="0" smtClean="0"/>
              <a:t>Velocity and steering specifications</a:t>
            </a:r>
          </a:p>
          <a:p>
            <a:pPr lvl="1"/>
            <a:r>
              <a:rPr lang="en-US" sz="2000" dirty="0" smtClean="0"/>
              <a:t>Road geometry and condition</a:t>
            </a:r>
          </a:p>
          <a:p>
            <a:pPr lvl="1"/>
            <a:r>
              <a:rPr lang="en-US" sz="2000" dirty="0" smtClean="0"/>
              <a:t>Quasi-static maneuvers</a:t>
            </a:r>
          </a:p>
          <a:p>
            <a:pPr lvl="1"/>
            <a:r>
              <a:rPr lang="en-US" sz="2000" dirty="0" smtClean="0"/>
              <a:t>Events from event builder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752600"/>
            <a:ext cx="4494917" cy="3581400"/>
          </a:xfrm>
        </p:spPr>
      </p:pic>
      <p:sp>
        <p:nvSpPr>
          <p:cNvPr id="6" name="TextBox 5"/>
          <p:cNvSpPr txBox="1"/>
          <p:nvPr/>
        </p:nvSpPr>
        <p:spPr>
          <a:xfrm>
            <a:off x="5029200" y="5377934"/>
            <a:ext cx="3604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Setup for single lane change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Vehicle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584675" cy="4525963"/>
          </a:xfrm>
        </p:spPr>
      </p:pic>
      <p:sp>
        <p:nvSpPr>
          <p:cNvPr id="5" name="TextBox 4"/>
          <p:cNvSpPr txBox="1"/>
          <p:nvPr/>
        </p:nvSpPr>
        <p:spPr>
          <a:xfrm>
            <a:off x="1524000" y="5808361"/>
            <a:ext cx="623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result: Full-vehicle analysis, Single Lane Change event</a:t>
            </a:r>
          </a:p>
          <a:p>
            <a:pPr algn="ctr"/>
            <a:r>
              <a:rPr lang="en-US" dirty="0" smtClean="0"/>
              <a:t>with steering angle specified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Adams/Car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new, or modify existing components</a:t>
            </a:r>
          </a:p>
          <a:p>
            <a:pPr lvl="1"/>
            <a:r>
              <a:rPr lang="en-US" dirty="0" smtClean="0"/>
              <a:t>Suspension</a:t>
            </a:r>
          </a:p>
          <a:p>
            <a:pPr lvl="1"/>
            <a:r>
              <a:rPr lang="en-US" dirty="0" smtClean="0"/>
              <a:t>Steering</a:t>
            </a:r>
          </a:p>
          <a:p>
            <a:pPr lvl="1"/>
            <a:r>
              <a:rPr lang="en-US" dirty="0" smtClean="0"/>
              <a:t>Chassis</a:t>
            </a:r>
          </a:p>
          <a:p>
            <a:r>
              <a:rPr lang="en-US" dirty="0" smtClean="0"/>
              <a:t>Simulate vehicle operation using roads or test rigs</a:t>
            </a:r>
          </a:p>
          <a:p>
            <a:r>
              <a:rPr lang="en-US" dirty="0" smtClean="0"/>
              <a:t>Analyze a wide range of simulation data numerically or graphically</a:t>
            </a:r>
          </a:p>
        </p:txBody>
      </p:sp>
    </p:spTree>
    <p:extLst>
      <p:ext uri="{BB962C8B-B14F-4D97-AF65-F5344CB8AC3E}">
        <p14:creationId xmlns:p14="http://schemas.microsoft.com/office/powerpoint/2010/main" val="47316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Adams/Car</a:t>
            </a:r>
          </a:p>
          <a:p>
            <a:pPr lvl="1"/>
            <a:r>
              <a:rPr lang="en-US" dirty="0" smtClean="0"/>
              <a:t>Interface and general operation</a:t>
            </a:r>
          </a:p>
          <a:p>
            <a:pPr lvl="1"/>
            <a:r>
              <a:rPr lang="en-US" dirty="0" smtClean="0"/>
              <a:t>Design and creation of suspensions and vehicles</a:t>
            </a:r>
          </a:p>
          <a:p>
            <a:pPr lvl="1"/>
            <a:r>
              <a:rPr lang="en-US" dirty="0" smtClean="0"/>
              <a:t>Specifying analysis conditions</a:t>
            </a:r>
          </a:p>
          <a:p>
            <a:r>
              <a:rPr lang="en-US" dirty="0" smtClean="0"/>
              <a:t>Create tutorial documentation for future users</a:t>
            </a:r>
          </a:p>
          <a:p>
            <a:r>
              <a:rPr lang="en-US" dirty="0" smtClean="0"/>
              <a:t>Perform an analysis on the Vandal FHSAE racing team’s suspension design</a:t>
            </a:r>
          </a:p>
        </p:txBody>
      </p:sp>
    </p:spTree>
    <p:extLst>
      <p:ext uri="{BB962C8B-B14F-4D97-AF65-F5344CB8AC3E}">
        <p14:creationId xmlns:p14="http://schemas.microsoft.com/office/powerpoint/2010/main" val="232812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Driving Machine</a:t>
            </a:r>
          </a:p>
          <a:p>
            <a:r>
              <a:rPr lang="en-US" dirty="0" smtClean="0"/>
              <a:t>Event Builder</a:t>
            </a:r>
          </a:p>
          <a:p>
            <a:r>
              <a:rPr lang="en-US" dirty="0" smtClean="0"/>
              <a:t>Suspension Analysis</a:t>
            </a:r>
          </a:p>
          <a:p>
            <a:r>
              <a:rPr lang="en-US" dirty="0" smtClean="0"/>
              <a:t>Flexible Bodies</a:t>
            </a:r>
          </a:p>
          <a:p>
            <a:r>
              <a:rPr lang="en-US" dirty="0" smtClean="0"/>
              <a:t>Template Builder</a:t>
            </a:r>
          </a:p>
          <a:p>
            <a:r>
              <a:rPr lang="en-US" dirty="0" smtClean="0"/>
              <a:t>Full Vehicle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815242"/>
            <a:ext cx="4038600" cy="3551024"/>
          </a:xfrm>
        </p:spPr>
      </p:pic>
      <p:sp>
        <p:nvSpPr>
          <p:cNvPr id="6" name="TextBox 5"/>
          <p:cNvSpPr txBox="1"/>
          <p:nvPr/>
        </p:nvSpPr>
        <p:spPr>
          <a:xfrm>
            <a:off x="4991100" y="544057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Adams Car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Simulate precision vehicle control</a:t>
            </a:r>
          </a:p>
          <a:p>
            <a:r>
              <a:rPr lang="en-US" dirty="0" smtClean="0"/>
              <a:t>Specify maneuver characteristics</a:t>
            </a:r>
          </a:p>
          <a:p>
            <a:pPr lvl="1"/>
            <a:r>
              <a:rPr lang="en-US" dirty="0" smtClean="0"/>
              <a:t>Velocity</a:t>
            </a:r>
          </a:p>
          <a:p>
            <a:pPr lvl="1"/>
            <a:r>
              <a:rPr lang="en-US" dirty="0" smtClean="0"/>
              <a:t>Turn radius</a:t>
            </a:r>
          </a:p>
          <a:p>
            <a:pPr lvl="1"/>
            <a:r>
              <a:rPr lang="en-US" dirty="0" smtClean="0"/>
              <a:t>Transmission and braking operation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54" y="1981200"/>
            <a:ext cx="3810292" cy="3363016"/>
          </a:xfrm>
        </p:spPr>
      </p:pic>
      <p:sp>
        <p:nvSpPr>
          <p:cNvPr id="6" name="TextBox 5"/>
          <p:cNvSpPr txBox="1"/>
          <p:nvPr/>
        </p:nvSpPr>
        <p:spPr>
          <a:xfrm>
            <a:off x="5087220" y="5355280"/>
            <a:ext cx="310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Assembly ready for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Create events for use in the Driving Machine</a:t>
            </a:r>
          </a:p>
          <a:p>
            <a:r>
              <a:rPr lang="en-US" dirty="0" smtClean="0"/>
              <a:t>Events consist of mini maneuvers</a:t>
            </a:r>
          </a:p>
          <a:p>
            <a:pPr lvl="1"/>
            <a:r>
              <a:rPr lang="en-US" dirty="0" smtClean="0"/>
              <a:t>Velocity</a:t>
            </a:r>
          </a:p>
          <a:p>
            <a:pPr lvl="1"/>
            <a:r>
              <a:rPr lang="en-US" dirty="0" smtClean="0"/>
              <a:t>Steering</a:t>
            </a:r>
          </a:p>
          <a:p>
            <a:pPr lvl="1"/>
            <a:r>
              <a:rPr lang="en-US" dirty="0" smtClean="0"/>
              <a:t>Transmission and braking</a:t>
            </a:r>
          </a:p>
          <a:p>
            <a:pPr lvl="1"/>
            <a:r>
              <a:rPr lang="en-US" dirty="0" smtClean="0"/>
              <a:t>Abort and stop conditions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038600" cy="3932180"/>
          </a:xfrm>
        </p:spPr>
      </p:pic>
      <p:sp>
        <p:nvSpPr>
          <p:cNvPr id="6" name="TextBox 5"/>
          <p:cNvSpPr txBox="1"/>
          <p:nvPr/>
        </p:nvSpPr>
        <p:spPr>
          <a:xfrm>
            <a:off x="5535827" y="5758934"/>
            <a:ext cx="231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Builder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Suspension and steering assembly analysis</a:t>
            </a:r>
          </a:p>
          <a:p>
            <a:pPr lvl="1"/>
            <a:r>
              <a:rPr lang="en-US" dirty="0" smtClean="0"/>
              <a:t>Wheel travel</a:t>
            </a:r>
          </a:p>
          <a:p>
            <a:pPr lvl="1"/>
            <a:r>
              <a:rPr lang="en-US" dirty="0" smtClean="0"/>
              <a:t>Suspension forces</a:t>
            </a:r>
          </a:p>
          <a:p>
            <a:pPr lvl="1"/>
            <a:r>
              <a:rPr lang="en-US" dirty="0" smtClean="0"/>
              <a:t>Brake pull at steering wheel</a:t>
            </a:r>
          </a:p>
          <a:p>
            <a:pPr lvl="1"/>
            <a:r>
              <a:rPr lang="en-US" dirty="0" smtClean="0"/>
              <a:t>Scrub radius</a:t>
            </a:r>
          </a:p>
          <a:p>
            <a:r>
              <a:rPr lang="en-US" dirty="0" smtClean="0"/>
              <a:t>Modify suspension geometry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038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199" y="4800600"/>
            <a:ext cx="3946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Suspension analysis with parameters for</a:t>
            </a:r>
          </a:p>
          <a:p>
            <a:r>
              <a:rPr lang="en-US" dirty="0" smtClean="0"/>
              <a:t>parallel wheel travel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Analysis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439630" cy="402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379993"/>
            <a:ext cx="605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Graphical Analysis of simulation results for parallel wheel travel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Include flexure in suspension simulation</a:t>
            </a:r>
          </a:p>
          <a:p>
            <a:r>
              <a:rPr lang="en-US" dirty="0" smtClean="0"/>
              <a:t>Compare flexible results to rigid</a:t>
            </a:r>
          </a:p>
          <a:p>
            <a:r>
              <a:rPr lang="en-US" dirty="0" smtClean="0"/>
              <a:t>Individual rigid-to-flex part substitution</a:t>
            </a:r>
          </a:p>
          <a:p>
            <a:r>
              <a:rPr lang="en-US" dirty="0" smtClean="0"/>
              <a:t>Modify flexible body properties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04114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5029200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Flexible component deformation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283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Adams/Car Suspension Analysis</vt:lpstr>
      <vt:lpstr>Adams/Car</vt:lpstr>
      <vt:lpstr>Project Goals</vt:lpstr>
      <vt:lpstr>Tutorials</vt:lpstr>
      <vt:lpstr>Driving Machine</vt:lpstr>
      <vt:lpstr>Event Builder</vt:lpstr>
      <vt:lpstr>Suspension Analysis</vt:lpstr>
      <vt:lpstr>Suspension Analysis</vt:lpstr>
      <vt:lpstr>Flexible Bodies</vt:lpstr>
      <vt:lpstr>Template Builder</vt:lpstr>
      <vt:lpstr>Full Vehicle Analysis</vt:lpstr>
      <vt:lpstr>Full Vehicle Analysis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Adams Car Suspension Analysis</dc:title>
  <dc:creator>Gill, Bryce</dc:creator>
  <cp:lastModifiedBy>Gill, Bryce</cp:lastModifiedBy>
  <cp:revision>8</cp:revision>
  <dcterms:created xsi:type="dcterms:W3CDTF">2011-11-17T18:37:20Z</dcterms:created>
  <dcterms:modified xsi:type="dcterms:W3CDTF">2011-11-17T19:49:22Z</dcterms:modified>
</cp:coreProperties>
</file>