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4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Mastercam</a:t>
            </a:r>
            <a:r>
              <a:rPr lang="en-US" dirty="0" smtClean="0"/>
              <a:t> Tutorials for Rotary Indexing on HAAS 4</a:t>
            </a:r>
            <a:r>
              <a:rPr lang="en-US" baseline="30000" dirty="0" smtClean="0"/>
              <a:t>th</a:t>
            </a:r>
            <a:r>
              <a:rPr lang="en-US" dirty="0" smtClean="0"/>
              <a:t> Axis Mill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Rory Lilley</a:t>
            </a:r>
          </a:p>
          <a:p>
            <a:r>
              <a:rPr lang="en-US" dirty="0" smtClean="0"/>
              <a:t>Jeffrey Tracy</a:t>
            </a:r>
            <a:endParaRPr lang="en-US" dirty="0"/>
          </a:p>
        </p:txBody>
      </p:sp>
      <p:pic>
        <p:nvPicPr>
          <p:cNvPr id="4" name="Picture 4" descr="http://www.castlecnc.com/images/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4419600" cy="295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ronsrud.com/resources/images/masterc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77" y="5257800"/>
            <a:ext cx="7555523" cy="148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17"/>
    </mc:Choice>
    <mc:Fallback>
      <p:transition spd="slow" advTm="491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</a:t>
            </a:r>
            <a:r>
              <a:rPr lang="en-US" dirty="0" err="1" smtClean="0"/>
              <a:t>Mastercam</a:t>
            </a:r>
            <a:r>
              <a:rPr lang="en-US" dirty="0"/>
              <a:t> </a:t>
            </a:r>
            <a:r>
              <a:rPr lang="en-US" dirty="0" smtClean="0"/>
              <a:t>tutorials for instructional use on the HAAS 4</a:t>
            </a:r>
            <a:r>
              <a:rPr lang="en-US" baseline="30000" dirty="0" smtClean="0"/>
              <a:t>th</a:t>
            </a:r>
            <a:r>
              <a:rPr lang="en-US" dirty="0" smtClean="0"/>
              <a:t> Axis Mill</a:t>
            </a:r>
          </a:p>
          <a:p>
            <a:endParaRPr lang="en-US" sz="2000" dirty="0" smtClean="0"/>
          </a:p>
          <a:p>
            <a:pPr lvl="1"/>
            <a:r>
              <a:rPr lang="en-US" dirty="0" smtClean="0"/>
              <a:t>Update Existing Pocketing Tutorial</a:t>
            </a:r>
          </a:p>
          <a:p>
            <a:pPr lvl="1"/>
            <a:r>
              <a:rPr lang="en-US" dirty="0" smtClean="0"/>
              <a:t>Create Rotary Indexing Tutorial</a:t>
            </a:r>
          </a:p>
          <a:p>
            <a:pPr lvl="1"/>
            <a:r>
              <a:rPr lang="en-US" dirty="0" smtClean="0"/>
              <a:t>Create Symmetrical Rotary Tutorial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66"/>
    </mc:Choice>
    <mc:Fallback>
      <p:transition spd="slow" advTm="546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Axis Pocketing Tutorial (Revised)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76400"/>
            <a:ext cx="8551985" cy="4495800"/>
          </a:xfrm>
        </p:spPr>
        <p:txBody>
          <a:bodyPr/>
          <a:lstStyle/>
          <a:p>
            <a:r>
              <a:rPr lang="en-US" dirty="0" smtClean="0"/>
              <a:t>Updated 4</a:t>
            </a:r>
            <a:r>
              <a:rPr lang="en-US" baseline="30000" dirty="0" smtClean="0"/>
              <a:t>th</a:t>
            </a:r>
            <a:r>
              <a:rPr lang="en-US" dirty="0" smtClean="0"/>
              <a:t> Axis Pocketing Tutorial to reflect </a:t>
            </a:r>
            <a:r>
              <a:rPr lang="en-US" dirty="0" err="1" smtClean="0"/>
              <a:t>MasterCam</a:t>
            </a:r>
            <a:r>
              <a:rPr lang="en-US" dirty="0" smtClean="0"/>
              <a:t> X6 changes.</a:t>
            </a:r>
          </a:p>
          <a:p>
            <a:r>
              <a:rPr lang="en-US" dirty="0" smtClean="0"/>
              <a:t>Updated and clarified </a:t>
            </a:r>
            <a:r>
              <a:rPr lang="en-US" dirty="0" err="1" smtClean="0"/>
              <a:t>SolidWorks</a:t>
            </a:r>
            <a:r>
              <a:rPr lang="en-US" dirty="0" smtClean="0"/>
              <a:t> Exporting of part.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985" y="3262240"/>
            <a:ext cx="5715000" cy="345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695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45"/>
    </mc:Choice>
    <mc:Fallback>
      <p:transition spd="slow" advTm="69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Axis Rotary Indexing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8637"/>
            <a:ext cx="495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Documented full part insertion into </a:t>
            </a:r>
            <a:r>
              <a:rPr lang="en-US" dirty="0" err="1" smtClean="0"/>
              <a:t>MasterCam</a:t>
            </a:r>
            <a:r>
              <a:rPr lang="en-US" dirty="0" smtClean="0"/>
              <a:t> from </a:t>
            </a:r>
            <a:r>
              <a:rPr lang="en-US" dirty="0" err="1" smtClean="0"/>
              <a:t>SolidWorks</a:t>
            </a:r>
            <a:endParaRPr lang="en-US" dirty="0" smtClean="0"/>
          </a:p>
          <a:p>
            <a:r>
              <a:rPr lang="en-US" dirty="0" smtClean="0"/>
              <a:t>Generated A90, A180, and A270 surfaces and explained manual input into code </a:t>
            </a:r>
          </a:p>
          <a:p>
            <a:r>
              <a:rPr lang="en-US" dirty="0" smtClean="0"/>
              <a:t>Duplicated geometry on each face to simplify tutorial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52695" y="2047875"/>
            <a:ext cx="386270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57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07"/>
    </mc:Choice>
    <mc:Fallback>
      <p:transition spd="slow" advTm="660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Axis Symmetrical Tutorial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446" y="1447800"/>
            <a:ext cx="4824046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Documented Full Part creation and import into </a:t>
            </a:r>
            <a:r>
              <a:rPr lang="en-US" sz="2800" dirty="0" err="1" smtClean="0"/>
              <a:t>MasterCam</a:t>
            </a:r>
            <a:r>
              <a:rPr lang="en-US" sz="2800" dirty="0" smtClean="0"/>
              <a:t> from Solid Works</a:t>
            </a:r>
          </a:p>
          <a:p>
            <a:r>
              <a:rPr lang="en-US" sz="2800" dirty="0" smtClean="0"/>
              <a:t>Document how to create a single tool path and to duplicate into several arranged symmetrically</a:t>
            </a:r>
          </a:p>
          <a:p>
            <a:r>
              <a:rPr lang="en-US" sz="2800" dirty="0" smtClean="0"/>
              <a:t>Show how to run simulations to check quality of work 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5" t="19648" r="20411" b="16889"/>
          <a:stretch/>
        </p:blipFill>
        <p:spPr>
          <a:xfrm>
            <a:off x="4724400" y="1934308"/>
            <a:ext cx="4267200" cy="357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86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84"/>
    </mc:Choice>
    <mc:Fallback>
      <p:transition spd="slow" advTm="638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431</TotalTime>
  <Words>140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Mastercam Tutorials for Rotary Indexing on HAAS 4th Axis Mill</vt:lpstr>
      <vt:lpstr>Objective</vt:lpstr>
      <vt:lpstr>4th Axis Pocketing Tutorial (Revised)</vt:lpstr>
      <vt:lpstr>4th Axis Rotary Indexing Tutorial</vt:lpstr>
      <vt:lpstr>4th Axis Symmetrical Tutorial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Beyerlein, Steven</cp:lastModifiedBy>
  <cp:revision>13</cp:revision>
  <dcterms:created xsi:type="dcterms:W3CDTF">2012-04-24T21:06:34Z</dcterms:created>
  <dcterms:modified xsi:type="dcterms:W3CDTF">2012-11-30T22:42:13Z</dcterms:modified>
</cp:coreProperties>
</file>