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1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4B03-B8F6-4DF1-864D-37D2E97169EA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92A7-07F2-44CB-926F-ABE18A8FABC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4B03-B8F6-4DF1-864D-37D2E97169EA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92A7-07F2-44CB-926F-ABE18A8FAB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4B03-B8F6-4DF1-864D-37D2E97169EA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92A7-07F2-44CB-926F-ABE18A8FAB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4B03-B8F6-4DF1-864D-37D2E97169EA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92A7-07F2-44CB-926F-ABE18A8FAB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4B03-B8F6-4DF1-864D-37D2E97169EA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92A7-07F2-44CB-926F-ABE18A8FABC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4B03-B8F6-4DF1-864D-37D2E97169EA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92A7-07F2-44CB-926F-ABE18A8FAB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4B03-B8F6-4DF1-864D-37D2E97169EA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92A7-07F2-44CB-926F-ABE18A8FAB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4B03-B8F6-4DF1-864D-37D2E97169EA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0B92A7-07F2-44CB-926F-ABE18A8FABC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4B03-B8F6-4DF1-864D-37D2E97169EA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92A7-07F2-44CB-926F-ABE18A8FAB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4B03-B8F6-4DF1-864D-37D2E97169EA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D0B92A7-07F2-44CB-926F-ABE18A8FAB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0224B03-B8F6-4DF1-864D-37D2E97169EA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92A7-07F2-44CB-926F-ABE18A8FAB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0224B03-B8F6-4DF1-864D-37D2E97169EA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D0B92A7-07F2-44CB-926F-ABE18A8FABC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419600"/>
            <a:ext cx="6480048" cy="2301240"/>
          </a:xfrm>
        </p:spPr>
        <p:txBody>
          <a:bodyPr/>
          <a:lstStyle/>
          <a:p>
            <a:r>
              <a:rPr lang="en-US" dirty="0" smtClean="0"/>
              <a:t>International LEGO Design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743200"/>
            <a:ext cx="6480048" cy="1752600"/>
          </a:xfrm>
        </p:spPr>
        <p:txBody>
          <a:bodyPr/>
          <a:lstStyle/>
          <a:p>
            <a:r>
              <a:rPr lang="en-US" dirty="0" smtClean="0"/>
              <a:t>Matt Guthrie, Christopher Kreps, Ryan </a:t>
            </a:r>
            <a:r>
              <a:rPr lang="en-US" dirty="0" err="1" smtClean="0"/>
              <a:t>Borth</a:t>
            </a:r>
            <a:endParaRPr lang="en-US" dirty="0"/>
          </a:p>
        </p:txBody>
      </p:sp>
      <p:pic>
        <p:nvPicPr>
          <p:cNvPr id="4" name="Picture 3" descr="r2d2 lego 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0"/>
            <a:ext cx="5638800" cy="4229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Render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63" y="1600200"/>
            <a:ext cx="6033674" cy="4525963"/>
          </a:xfrm>
        </p:spPr>
      </p:pic>
    </p:spTree>
    <p:extLst>
      <p:ext uri="{BB962C8B-B14F-4D97-AF65-F5344CB8AC3E}">
        <p14:creationId xmlns:p14="http://schemas.microsoft.com/office/powerpoint/2010/main" val="395885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000" dirty="0" smtClean="0"/>
              <a:t>To construct and assemble an assigned project in Catia</a:t>
            </a:r>
          </a:p>
          <a:p>
            <a:r>
              <a:rPr lang="en-US" sz="2000" dirty="0" smtClean="0"/>
              <a:t>Conduct a complex project with multiple teams operating in others countries</a:t>
            </a:r>
          </a:p>
          <a:p>
            <a:r>
              <a:rPr lang="en-US" sz="2000" dirty="0" smtClean="0"/>
              <a:t>Identify and overcome potential logical and organizational issues through collaborative measures</a:t>
            </a:r>
          </a:p>
          <a:p>
            <a:r>
              <a:rPr lang="en-US" sz="2000" dirty="0" smtClean="0"/>
              <a:t>Establish uniform methods and procedures for the creation of parts and assemblies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7467600" cy="2133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Designing parts to a universal standard can cause problems during collaboration.</a:t>
            </a:r>
          </a:p>
          <a:p>
            <a:r>
              <a:rPr lang="en-US" sz="2000" dirty="0" smtClean="0"/>
              <a:t>The problem was eliminated by implementing the use of a standard measurement between all teams</a:t>
            </a:r>
          </a:p>
          <a:p>
            <a:r>
              <a:rPr lang="en-US" sz="2000" dirty="0" smtClean="0"/>
              <a:t>Since all LEGO parts are modular, all measurements could be interpreted from the following dimensioning system.</a:t>
            </a:r>
            <a:endParaRPr lang="en-US" sz="2000" dirty="0"/>
          </a:p>
        </p:txBody>
      </p:sp>
      <p:pic>
        <p:nvPicPr>
          <p:cNvPr id="4" name="Picture 2" descr="http://2.bp.blogspot.com/-GLzbPAVg5jM/T5SAVh93giI/AAAAAAAAIVE/If3VHe5L7M4/s1600/legodim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87908"/>
            <a:ext cx="4114800" cy="329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7467600" cy="1905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majority of parts are vary similar to each other.</a:t>
            </a:r>
          </a:p>
          <a:p>
            <a:r>
              <a:rPr lang="en-US" sz="2400" dirty="0" smtClean="0"/>
              <a:t>The process of making parts is simplified by making one part, and then using a design table with logic statements to construct similar versions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52800"/>
            <a:ext cx="5334000" cy="2888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3657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Notice how all of the parts are similar, but some dimensions are scaled differently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600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Unique parts are designed individually and are seldom based off of other parts.</a:t>
            </a:r>
          </a:p>
          <a:p>
            <a:r>
              <a:rPr lang="en-US" sz="2000" dirty="0" smtClean="0"/>
              <a:t>To verify and understand the dimensions,  many physical sub-assemblies was constructed from actual LEGOs.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0" t="19961" r="31579"/>
          <a:stretch/>
        </p:blipFill>
        <p:spPr>
          <a:xfrm>
            <a:off x="2819400" y="3048000"/>
            <a:ext cx="2032591" cy="25750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snap command was used to position the parts in the assemblies</a:t>
            </a:r>
          </a:p>
          <a:p>
            <a:r>
              <a:rPr lang="en-US" sz="2400" dirty="0" smtClean="0"/>
              <a:t>The parts are not constrained, like in a normal assembly, but positioned relative to each part</a:t>
            </a:r>
          </a:p>
          <a:p>
            <a:r>
              <a:rPr lang="en-US" sz="2400" dirty="0" smtClean="0"/>
              <a:t>This process allows for the use of less memory and ease of file exchange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Subassembly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2" t="28073" r="17023" b="13039"/>
          <a:stretch/>
        </p:blipFill>
        <p:spPr>
          <a:xfrm>
            <a:off x="2565992" y="2286000"/>
            <a:ext cx="3615068" cy="2665228"/>
          </a:xfrm>
        </p:spPr>
      </p:pic>
    </p:spTree>
    <p:extLst>
      <p:ext uri="{BB962C8B-B14F-4D97-AF65-F5344CB8AC3E}">
        <p14:creationId xmlns:p14="http://schemas.microsoft.com/office/powerpoint/2010/main" val="3347501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An online tool named “</a:t>
            </a:r>
            <a:r>
              <a:rPr lang="en-US" sz="2000" dirty="0" err="1" smtClean="0"/>
              <a:t>Smartsheet</a:t>
            </a:r>
            <a:r>
              <a:rPr lang="en-US" sz="2000" dirty="0" smtClean="0"/>
              <a:t>” was used to denote who was working on which part and tracked the current progress of all parts and assemblies instantly</a:t>
            </a:r>
          </a:p>
          <a:p>
            <a:r>
              <a:rPr lang="en-US" sz="2000" dirty="0" err="1" smtClean="0"/>
              <a:t>Dropbox</a:t>
            </a:r>
            <a:r>
              <a:rPr lang="en-US" sz="2000" dirty="0" smtClean="0"/>
              <a:t> was also used to share all finished work between schools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Master Bill of Materials (MBOM)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MBOM helped to establish a naming system and also identified which parts were needed for each sub-assembly</a:t>
            </a:r>
          </a:p>
          <a:p>
            <a:r>
              <a:rPr lang="en-US" sz="2000" dirty="0" smtClean="0"/>
              <a:t>The LEGO book was also used to identify sub-assemblies and parts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r="17943"/>
          <a:stretch/>
        </p:blipFill>
        <p:spPr>
          <a:xfrm>
            <a:off x="1219200" y="3048000"/>
            <a:ext cx="1991832" cy="30956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2" t="30248" r="29612" b="24480"/>
          <a:stretch/>
        </p:blipFill>
        <p:spPr bwMode="auto">
          <a:xfrm>
            <a:off x="3962400" y="2952085"/>
            <a:ext cx="429204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406984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112</TotalTime>
  <Words>313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Technic</vt:lpstr>
      <vt:lpstr>International LEGO Design Project</vt:lpstr>
      <vt:lpstr>Objectives</vt:lpstr>
      <vt:lpstr>Dimensional Standards</vt:lpstr>
      <vt:lpstr>Standard Parts</vt:lpstr>
      <vt:lpstr>Unique Parts</vt:lpstr>
      <vt:lpstr>Assemblies</vt:lpstr>
      <vt:lpstr>Subassembly Example</vt:lpstr>
      <vt:lpstr>Collaboration</vt:lpstr>
      <vt:lpstr>Master Bill of Materials (MBOM)</vt:lpstr>
      <vt:lpstr>Final Render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LEGO Design Project</dc:title>
  <dc:creator>Mattygu3</dc:creator>
  <cp:lastModifiedBy>Guthrie, Matthew (guth0637@vandals.uidaho.edu)</cp:lastModifiedBy>
  <cp:revision>11</cp:revision>
  <dcterms:created xsi:type="dcterms:W3CDTF">2013-12-04T02:40:08Z</dcterms:created>
  <dcterms:modified xsi:type="dcterms:W3CDTF">2013-12-13T19:14:24Z</dcterms:modified>
</cp:coreProperties>
</file>