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4" d="100"/>
          <a:sy n="134" d="100"/>
        </p:scale>
        <p:origin x="-9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1E836C8-1D56-44A0-A3C3-373F2B298ACC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495800"/>
            <a:ext cx="80772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1911 1/6 Scale Simplex Engine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15000"/>
            <a:ext cx="8077200" cy="457200"/>
          </a:xfrm>
        </p:spPr>
        <p:txBody>
          <a:bodyPr/>
          <a:lstStyle/>
          <a:p>
            <a:r>
              <a:rPr lang="en-US" dirty="0" smtClean="0"/>
              <a:t>Greg Atkinson, Ben Upper, Derek </a:t>
            </a:r>
            <a:r>
              <a:rPr lang="en-US" dirty="0" err="1" smtClean="0"/>
              <a:t>Arrotta</a:t>
            </a:r>
            <a:endParaRPr lang="en-US" dirty="0"/>
          </a:p>
        </p:txBody>
      </p:sp>
      <p:pic>
        <p:nvPicPr>
          <p:cNvPr id="3074" name="Picture 2" descr="http://files.conceptcarz.com/img/Simplex/1911-Simplex-Model-50-Touring-RMM_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2571"/>
            <a:ext cx="7010400" cy="44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started with a 30 page drawing package that includes over 100 parts and a few assembly drawings. </a:t>
            </a:r>
          </a:p>
          <a:p>
            <a:r>
              <a:rPr lang="en-US" dirty="0" smtClean="0"/>
              <a:t>Tasks:</a:t>
            </a:r>
          </a:p>
          <a:p>
            <a:pPr lvl="1"/>
            <a:r>
              <a:rPr lang="en-US" dirty="0" smtClean="0"/>
              <a:t>Find inconsistencies along the way and confer with the Shop </a:t>
            </a:r>
            <a:r>
              <a:rPr lang="en-US" dirty="0"/>
              <a:t>A</a:t>
            </a:r>
            <a:r>
              <a:rPr lang="en-US" dirty="0" smtClean="0"/>
              <a:t>ttendant about them (Russ).</a:t>
            </a:r>
          </a:p>
          <a:p>
            <a:pPr lvl="1"/>
            <a:r>
              <a:rPr lang="en-US" dirty="0" smtClean="0"/>
              <a:t>Model </a:t>
            </a:r>
            <a:r>
              <a:rPr lang="en-US" dirty="0"/>
              <a:t>all parts for the Simplex engine and Assemble them </a:t>
            </a:r>
          </a:p>
          <a:p>
            <a:endParaRPr lang="en-US" dirty="0" smtClean="0"/>
          </a:p>
          <a:p>
            <a:endParaRPr lang="en-US" sz="2000" dirty="0" smtClean="0"/>
          </a:p>
        </p:txBody>
      </p:sp>
      <p:pic>
        <p:nvPicPr>
          <p:cNvPr id="2050" name="Picture 2" descr="1911 Simplex Model 50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"/>
            <a:ext cx="2133600" cy="135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911 Simplex Model 50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915"/>
            <a:ext cx="2092842" cy="13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Render: Main Parts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8684"/>
            <a:ext cx="2954079" cy="332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1483242"/>
            <a:ext cx="4872037" cy="274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22462" y="1427811"/>
            <a:ext cx="2819400" cy="566574"/>
          </a:xfrm>
          <a:prstGeom prst="rect">
            <a:avLst/>
          </a:prstGeom>
        </p:spPr>
        <p:txBody>
          <a:bodyPr vert="horz" lIns="54864" tIns="91440" rtlCol="0">
            <a:normAutofit fontScale="850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Upper Crankcase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0" y="4373525"/>
            <a:ext cx="2819400" cy="566574"/>
          </a:xfrm>
          <a:prstGeom prst="rect">
            <a:avLst/>
          </a:prstGeom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Cylinder T-block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2" y="4228995"/>
            <a:ext cx="4872037" cy="238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707980" y="6273209"/>
            <a:ext cx="2819400" cy="457200"/>
          </a:xfrm>
          <a:prstGeom prst="rect">
            <a:avLst/>
          </a:prstGeom>
        </p:spPr>
        <p:txBody>
          <a:bodyPr vert="horz" lIns="54864" tIns="91440" rtlCol="0">
            <a:normAutofit fontScale="77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Lower Crankcase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5315"/>
            <a:ext cx="4122462" cy="189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629439" y="6280297"/>
            <a:ext cx="2819400" cy="56657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Intake Manifold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Render: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524000"/>
            <a:ext cx="3276600" cy="53340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As we created the parts we would assemble them along the way.</a:t>
            </a:r>
          </a:p>
          <a:p>
            <a:r>
              <a:rPr lang="en-US" sz="2800" dirty="0" smtClean="0"/>
              <a:t>This allowed us to recognize inconsistencies in part matching so we could fix them on the spot, instead of dealing with numerous errors in the end. </a:t>
            </a:r>
            <a:endParaRPr lang="en-US" sz="2800" dirty="0"/>
          </a:p>
        </p:txBody>
      </p:sp>
      <p:pic>
        <p:nvPicPr>
          <p:cNvPr id="1026" name="Picture 2" descr="S:\Engineering\SeniorDesign\Catia Course\15. Fall 2013\Final Projects\Simplex Engine\En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17007" r="16740" b="24809"/>
          <a:stretch/>
        </p:blipFill>
        <p:spPr bwMode="auto">
          <a:xfrm>
            <a:off x="3039139" y="1676400"/>
            <a:ext cx="6108405" cy="50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4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Render: Assembly Internal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598678"/>
            <a:ext cx="2971800" cy="5030722"/>
          </a:xfrm>
        </p:spPr>
        <p:txBody>
          <a:bodyPr/>
          <a:lstStyle/>
          <a:p>
            <a:r>
              <a:rPr lang="en-US" dirty="0" smtClean="0"/>
              <a:t>Detailed view of the internal parts that we have made so far. </a:t>
            </a:r>
          </a:p>
          <a:p>
            <a:r>
              <a:rPr lang="en-US" dirty="0" smtClean="0"/>
              <a:t>The valve assembly was the hardest to put together thus far. </a:t>
            </a:r>
            <a:endParaRPr lang="en-US" dirty="0"/>
          </a:p>
        </p:txBody>
      </p:sp>
      <p:pic>
        <p:nvPicPr>
          <p:cNvPr id="2050" name="Picture 2" descr="S:\Engineering\SeniorDesign\Catia Course\15. Fall 2013\Final Projects\Simplex Engine\Interna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21" y="1752600"/>
            <a:ext cx="6372779" cy="477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3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Items Remaining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and Assemble Carburetor</a:t>
            </a:r>
          </a:p>
          <a:p>
            <a:r>
              <a:rPr lang="en-US" dirty="0" smtClean="0"/>
              <a:t>Finish Water Pump Parts and Assemble</a:t>
            </a:r>
          </a:p>
          <a:p>
            <a:r>
              <a:rPr lang="en-US" dirty="0" smtClean="0"/>
              <a:t>Assemble Distributor and add it to Engine Assembly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2187994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82140"/>
            <a:ext cx="2299053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02" y="4210493"/>
            <a:ext cx="1752600" cy="226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7697" y="6324600"/>
            <a:ext cx="2514600" cy="5334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000" dirty="0" smtClean="0"/>
              <a:t>Water Pump Impeller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92626" y="6324600"/>
            <a:ext cx="2514600" cy="5334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000" dirty="0" smtClean="0"/>
              <a:t>Water Pump Part</a:t>
            </a: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48400" y="6335232"/>
            <a:ext cx="2514600" cy="5334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000" dirty="0" smtClean="0"/>
              <a:t>Distributor Body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16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105</TotalTime>
  <Words>174</Words>
  <Application>Microsoft Office PowerPoint</Application>
  <PresentationFormat>On-screen Show (4:3)</PresentationFormat>
  <Paragraphs>25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Module</vt:lpstr>
      <vt:lpstr>1911 1/6 Scale Simplex Engine </vt:lpstr>
      <vt:lpstr>Objective</vt:lpstr>
      <vt:lpstr>Render: Main Parts</vt:lpstr>
      <vt:lpstr>Render: Assembly</vt:lpstr>
      <vt:lpstr>Render: Assembly Internal</vt:lpstr>
      <vt:lpstr>Items Remaining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Project</dc:title>
  <dc:creator>Kurran Kelly</dc:creator>
  <cp:lastModifiedBy>College of Engineering</cp:lastModifiedBy>
  <cp:revision>25</cp:revision>
  <dcterms:created xsi:type="dcterms:W3CDTF">2012-04-24T21:06:34Z</dcterms:created>
  <dcterms:modified xsi:type="dcterms:W3CDTF">2013-12-05T23:18:49Z</dcterms:modified>
</cp:coreProperties>
</file>