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Braces and Dental Forces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Tyler Comstock, </a:t>
            </a:r>
            <a:r>
              <a:rPr lang="en-US" dirty="0"/>
              <a:t>Zach Maryon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4"/>
    </mc:Choice>
    <mc:Fallback>
      <p:transition spd="slow" advTm="57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ritarussell.files.wordpress.com/2012/06/bra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72" y="2819400"/>
            <a:ext cx="264882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600201"/>
            <a:ext cx="8229600" cy="167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Our goal is to model the forces applied to human teeth by the means of orthodontic wires.</a:t>
            </a:r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1030" name="Picture 6" descr="http://img.diytrade.com/smimg/1265244/17959457-118245-0/Orthodontic_wires_Niti_arch_wires/b0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7363"/>
            <a:ext cx="2522087" cy="23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5" t="22971" r="18479"/>
          <a:stretch/>
        </p:blipFill>
        <p:spPr>
          <a:xfrm>
            <a:off x="3659782" y="5029200"/>
            <a:ext cx="1824436" cy="1379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0"/>
            <a:ext cx="1514541" cy="12004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9782" y="4346440"/>
            <a:ext cx="186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These Teeth Need Some Stress!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9047" y="2971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Nickle Titanium Wire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8"/>
    </mc:Choice>
    <mc:Fallback>
      <p:transition spd="slow" advTm="711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2313794" cy="1858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572000"/>
            <a:ext cx="231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gums are modeled using ellipses, this makes the math “easy”.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572000"/>
            <a:ext cx="2370771" cy="1798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599" y="3385691"/>
            <a:ext cx="2370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Each tooth has a precise location. This allows adjustment for any set of teeth.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103058"/>
            <a:ext cx="1961087" cy="2359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2977" y="457199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Using a cylinder for the root allows rotation of the tooth.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55"/>
    </mc:Choice>
    <mc:Fallback>
      <p:transition spd="slow" advTm="675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Teeth &amp; Bracket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16" y="4483411"/>
            <a:ext cx="1394036" cy="1410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2" y="1949889"/>
            <a:ext cx="1309416" cy="1318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29" y="5148870"/>
            <a:ext cx="1074190" cy="1351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22" y="2754464"/>
            <a:ext cx="1357071" cy="1512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90" y="5199691"/>
            <a:ext cx="1639241" cy="130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85" y="1949889"/>
            <a:ext cx="920900" cy="1540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35" y="4782054"/>
            <a:ext cx="1030438" cy="1439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9" y="1949890"/>
            <a:ext cx="1173228" cy="14853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74" y="2655417"/>
            <a:ext cx="1135237" cy="16117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08" y="4483411"/>
            <a:ext cx="1125989" cy="16367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7812" y="2424216"/>
            <a:ext cx="83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Molars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67367" y="2323217"/>
            <a:ext cx="115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Pre-Molar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43335" y="440510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Incisors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95330" y="2424216"/>
            <a:ext cx="108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Canine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83637" y="483035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Brackets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54465"/>
            <a:ext cx="961345" cy="15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8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06"/>
    </mc:Choice>
    <mc:Fallback>
      <p:transition spd="slow" advTm="690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Modeled Assemblies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72" y="2340453"/>
            <a:ext cx="4355456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1666858"/>
            <a:ext cx="2637525" cy="146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18" y="4953000"/>
            <a:ext cx="2794168" cy="1632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0" y="1666858"/>
            <a:ext cx="2277303" cy="1722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3" y="4800600"/>
            <a:ext cx="2549031" cy="17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7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6"/>
    </mc:Choice>
    <mc:Fallback>
      <p:transition spd="slow" advTm="662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SMILE!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/>
          <a:stretch/>
        </p:blipFill>
        <p:spPr>
          <a:xfrm>
            <a:off x="1423133" y="1981200"/>
            <a:ext cx="6297734" cy="4200144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50492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6"/>
    </mc:Choice>
    <mc:Fallback>
      <p:transition spd="slow" advTm="565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618</TotalTime>
  <Words>96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Aharoni</vt:lpstr>
      <vt:lpstr>Arial</vt:lpstr>
      <vt:lpstr>Corbel</vt:lpstr>
      <vt:lpstr>Wingdings</vt:lpstr>
      <vt:lpstr>Wingdings 2</vt:lpstr>
      <vt:lpstr>Wingdings 3</vt:lpstr>
      <vt:lpstr>Module</vt:lpstr>
      <vt:lpstr>Modeling Braces and Dental Forces</vt:lpstr>
      <vt:lpstr>Objective</vt:lpstr>
      <vt:lpstr>How It Works</vt:lpstr>
      <vt:lpstr>Teeth &amp; Bracket Models</vt:lpstr>
      <vt:lpstr>Modeled Assemblies</vt:lpstr>
      <vt:lpstr>SMILE!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Beyerlein, Steven (sbeyer@uidaho.edu)</cp:lastModifiedBy>
  <cp:revision>37</cp:revision>
  <dcterms:created xsi:type="dcterms:W3CDTF">2012-04-24T21:06:34Z</dcterms:created>
  <dcterms:modified xsi:type="dcterms:W3CDTF">2014-12-05T21:34:53Z</dcterms:modified>
</cp:coreProperties>
</file>