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RC-22 Twin-cylinder Engine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Andrew </a:t>
            </a:r>
            <a:r>
              <a:rPr lang="en-US" dirty="0" err="1" smtClean="0"/>
              <a:t>Roybal</a:t>
            </a:r>
            <a:endParaRPr lang="en-US" dirty="0" smtClean="0"/>
          </a:p>
          <a:p>
            <a:r>
              <a:rPr lang="en-US" dirty="0" smtClean="0"/>
              <a:t>David Pick</a:t>
            </a:r>
          </a:p>
          <a:p>
            <a:r>
              <a:rPr lang="en-US" dirty="0" smtClean="0"/>
              <a:t>Ali </a:t>
            </a:r>
            <a:r>
              <a:rPr lang="en-US" dirty="0" err="1" smtClean="0"/>
              <a:t>Alfayez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and assemble the parts required to build a RC-22 Twin-cylinder Engine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All parts are given with dimensions in a drawing package.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Identify appropriate sub-assemblies.</a:t>
            </a:r>
          </a:p>
          <a:p>
            <a:endParaRPr lang="en-US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and Part Renderings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905000"/>
            <a:ext cx="416814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ym typeface="Wingdings" pitchFamily="2" charset="2"/>
              </a:rPr>
              <a:t>Expanded Carburetor sub-assembly  </a:t>
            </a:r>
            <a:r>
              <a:rPr lang="en-US" u="sng" dirty="0" smtClean="0">
                <a:sym typeface="Wingdings" pitchFamily="2" charset="2"/>
              </a:rPr>
              <a:t/>
            </a:r>
            <a:br>
              <a:rPr lang="en-US" u="sng" dirty="0" smtClean="0">
                <a:sym typeface="Wingdings" pitchFamily="2" charset="2"/>
              </a:rPr>
            </a:br>
            <a:endParaRPr lang="en-US" u="sng" dirty="0" smtClean="0">
              <a:sym typeface="Wingdings" pitchFamily="2" charset="2"/>
            </a:endParaRPr>
          </a:p>
          <a:p>
            <a:endParaRPr lang="en-US" u="sng" dirty="0" smtClean="0">
              <a:sym typeface="Wingdings" pitchFamily="2" charset="2"/>
            </a:endParaRPr>
          </a:p>
          <a:p>
            <a:endParaRPr lang="en-US" u="sng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3581400" cy="27532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05200"/>
            <a:ext cx="3962400" cy="2933205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133600" y="5586984"/>
            <a:ext cx="2743200" cy="11486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sym typeface="Wingdings" pitchFamily="2" charset="2"/>
              </a:rPr>
              <a:t>Breaker box</a:t>
            </a:r>
            <a:r>
              <a:rPr lang="en-US" u="sng" dirty="0" smtClean="0">
                <a:sym typeface="Wingdings" pitchFamily="2" charset="2"/>
              </a:rPr>
              <a:t/>
            </a:r>
            <a:br>
              <a:rPr lang="en-US" u="sng" dirty="0" smtClean="0">
                <a:sym typeface="Wingdings" pitchFamily="2" charset="2"/>
              </a:rPr>
            </a:br>
            <a:endParaRPr lang="en-US" u="sng" dirty="0" smtClean="0">
              <a:sym typeface="Wingdings" pitchFamily="2" charset="2"/>
            </a:endParaRPr>
          </a:p>
          <a:p>
            <a:endParaRPr lang="en-US" u="sng" dirty="0" smtClean="0">
              <a:sym typeface="Wingdings" pitchFamily="2" charset="2"/>
            </a:endParaRPr>
          </a:p>
          <a:p>
            <a:endParaRPr lang="en-US" u="sng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Cylinder and Cylinder Assembly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52600"/>
            <a:ext cx="4267200" cy="3200400"/>
          </a:xfr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24200"/>
            <a:ext cx="4572000" cy="3429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61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Crankshaft Assembly and the Reed Plate Holder Rendered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" y="1676400"/>
            <a:ext cx="3221736" cy="24163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040658"/>
            <a:ext cx="5486400" cy="281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153</TotalTime>
  <Words>54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Corbel</vt:lpstr>
      <vt:lpstr>Wingdings</vt:lpstr>
      <vt:lpstr>Wingdings 2</vt:lpstr>
      <vt:lpstr>Wingdings 3</vt:lpstr>
      <vt:lpstr>Module</vt:lpstr>
      <vt:lpstr>RC-22 Twin-cylinder Engine</vt:lpstr>
      <vt:lpstr>Objective</vt:lpstr>
      <vt:lpstr>Assembly and Part Renderings</vt:lpstr>
      <vt:lpstr>Cylinder and Cylinder Assembly</vt:lpstr>
      <vt:lpstr>Crankshaft Assembly and the Reed Plate Holder Rendered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Al Fayez, Ali (alfa5210@vandals.uidaho.edu)</cp:lastModifiedBy>
  <cp:revision>23</cp:revision>
  <dcterms:created xsi:type="dcterms:W3CDTF">2012-04-24T21:06:34Z</dcterms:created>
  <dcterms:modified xsi:type="dcterms:W3CDTF">2015-12-04T05:48:06Z</dcterms:modified>
</cp:coreProperties>
</file>