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Drag Force at Constant Velocity of 31.3 m/s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2225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circle"/>
            <c:size val="3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glow rad="63500">
                  <a:schemeClr val="accent1">
                    <a:satMod val="175000"/>
                    <a:alpha val="25000"/>
                  </a:schemeClr>
                </a:glow>
              </a:effectLst>
            </c:spPr>
          </c:marker>
          <c:xVal>
            <c:numRef>
              <c:f>Sheet1!$A$1:$A$7</c:f>
              <c:numCache>
                <c:formatCode>General</c:formatCode>
                <c:ptCount val="7"/>
                <c:pt idx="0">
                  <c:v>0</c:v>
                </c:pt>
                <c:pt idx="1">
                  <c:v>4.8</c:v>
                </c:pt>
                <c:pt idx="2">
                  <c:v>10</c:v>
                </c:pt>
                <c:pt idx="3">
                  <c:v>14.7</c:v>
                </c:pt>
                <c:pt idx="4">
                  <c:v>19.899999999999999</c:v>
                </c:pt>
                <c:pt idx="5">
                  <c:v>25.1</c:v>
                </c:pt>
                <c:pt idx="6">
                  <c:v>29.9</c:v>
                </c:pt>
              </c:numCache>
            </c:numRef>
          </c:xVal>
          <c:yVal>
            <c:numRef>
              <c:f>Sheet1!$B$1:$B$7</c:f>
              <c:numCache>
                <c:formatCode>General</c:formatCode>
                <c:ptCount val="7"/>
                <c:pt idx="0">
                  <c:v>-0.66300000000000003</c:v>
                </c:pt>
                <c:pt idx="1">
                  <c:v>-0.53600000000000003</c:v>
                </c:pt>
                <c:pt idx="2">
                  <c:v>-0.38600000000000001</c:v>
                </c:pt>
                <c:pt idx="3">
                  <c:v>-0.20599999999999999</c:v>
                </c:pt>
                <c:pt idx="4">
                  <c:v>0.126</c:v>
                </c:pt>
                <c:pt idx="5">
                  <c:v>0.60199999999999998</c:v>
                </c:pt>
                <c:pt idx="6">
                  <c:v>0.95099999999999996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4238752"/>
        <c:axId val="334228112"/>
      </c:scatterChart>
      <c:valAx>
        <c:axId val="334238752"/>
        <c:scaling>
          <c:orientation val="minMax"/>
          <c:max val="30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Angle (Degrees)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228112"/>
        <c:crosses val="autoZero"/>
        <c:crossBetween val="midCat"/>
      </c:valAx>
      <c:valAx>
        <c:axId val="33422811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65000"/>
                  <a:lumOff val="35000"/>
                  <a:alpha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lt1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Drag Force (N)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solidFill>
                    <a:schemeClr val="lt1">
                      <a:lumMod val="7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42387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5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3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7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65000"/>
            <a:lumOff val="35000"/>
            <a:alpha val="2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spPr>
      <a:ln w="9525" cap="flat" cmpd="sng" algn="ctr">
        <a:solidFill>
          <a:schemeClr val="lt1">
            <a:lumMod val="50000"/>
          </a:schemeClr>
        </a:solidFill>
        <a:round/>
      </a:ln>
    </cs:spPr>
    <cs:defRPr sz="900" kern="1200"/>
    <cs:bodyPr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1E836C8-1D56-44A0-A3C3-373F2B298ACC}" type="datetimeFigureOut">
              <a:rPr lang="en-US" smtClean="0"/>
              <a:pPr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340B5EF1-92FF-4B62-A702-07F6CBA35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Laser Cut Airfoil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Ryan Chapman</a:t>
            </a:r>
          </a:p>
          <a:p>
            <a:r>
              <a:rPr lang="en-US" dirty="0" smtClean="0"/>
              <a:t>Jessica Drouin</a:t>
            </a:r>
          </a:p>
          <a:p>
            <a:r>
              <a:rPr lang="en-US" dirty="0" smtClean="0"/>
              <a:t>Dan </a:t>
            </a:r>
            <a:r>
              <a:rPr lang="en-US" dirty="0" err="1" smtClean="0"/>
              <a:t>Mikkelson</a:t>
            </a: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Use </a:t>
            </a:r>
            <a:r>
              <a:rPr lang="en-US" dirty="0" err="1" smtClean="0"/>
              <a:t>Catia</a:t>
            </a:r>
            <a:r>
              <a:rPr lang="en-US" dirty="0" smtClean="0"/>
              <a:t> to design and model a </a:t>
            </a:r>
            <a:r>
              <a:rPr lang="en-US" dirty="0"/>
              <a:t>GOE-447 </a:t>
            </a:r>
            <a:r>
              <a:rPr lang="en-US" dirty="0" smtClean="0"/>
              <a:t>type airfoil</a:t>
            </a:r>
          </a:p>
          <a:p>
            <a:r>
              <a:rPr lang="en-US" dirty="0"/>
              <a:t>C</a:t>
            </a:r>
            <a:r>
              <a:rPr lang="en-US" dirty="0" smtClean="0"/>
              <a:t>reate laser cut scaled model of airfoil</a:t>
            </a:r>
          </a:p>
          <a:p>
            <a:r>
              <a:rPr lang="en-US" dirty="0" smtClean="0"/>
              <a:t>Test lift and drag in wind tunnel</a:t>
            </a:r>
          </a:p>
          <a:p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42" y="4476503"/>
            <a:ext cx="7821116" cy="17718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Catia</a:t>
            </a:r>
            <a:r>
              <a:rPr lang="en-US" dirty="0" smtClean="0"/>
              <a:t> Sketches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9144000" cy="178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0"/>
            <a:ext cx="9144000" cy="720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Catia</a:t>
            </a:r>
            <a:r>
              <a:rPr lang="en-US" dirty="0" smtClean="0"/>
              <a:t> Assembly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9303" b="19380"/>
          <a:stretch/>
        </p:blipFill>
        <p:spPr>
          <a:xfrm>
            <a:off x="1722783" y="2362200"/>
            <a:ext cx="569843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6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Cut Airfoil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4307681" cy="28469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6128" t="6989" r="4840"/>
          <a:stretch/>
        </p:blipFill>
        <p:spPr>
          <a:xfrm>
            <a:off x="4800600" y="3886200"/>
            <a:ext cx="4079123" cy="27003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58961" y="2081831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Left: Assembled airfoil after laser cut.</a:t>
            </a:r>
          </a:p>
          <a:p>
            <a:endParaRPr lang="en-US" dirty="0" smtClean="0"/>
          </a:p>
          <a:p>
            <a:r>
              <a:rPr lang="en-US" dirty="0" smtClean="0"/>
              <a:t>Below: Assembled airfoil wrapped with packing tape for skin.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8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 Tunnel Testing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628771"/>
              </p:ext>
            </p:extLst>
          </p:nvPr>
        </p:nvGraphicFramePr>
        <p:xfrm>
          <a:off x="381000" y="19050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48768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Above: Results from wind tunnel testing. Constant velocity with variable angle of attack. Also, wanted to test lift, but sensor for lift was not working.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25197" r="26575"/>
          <a:stretch/>
        </p:blipFill>
        <p:spPr>
          <a:xfrm>
            <a:off x="5296702" y="3200400"/>
            <a:ext cx="3412958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2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109</TotalTime>
  <Words>111</Words>
  <Application>Microsoft Office PowerPoint</Application>
  <PresentationFormat>On-screen Show (4:3)</PresentationFormat>
  <Paragraphs>19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Corbel</vt:lpstr>
      <vt:lpstr>Wingdings</vt:lpstr>
      <vt:lpstr>Wingdings 2</vt:lpstr>
      <vt:lpstr>Wingdings 3</vt:lpstr>
      <vt:lpstr>Module</vt:lpstr>
      <vt:lpstr>Laser Cut Airfoil</vt:lpstr>
      <vt:lpstr>Objective</vt:lpstr>
      <vt:lpstr>Catia Sketches</vt:lpstr>
      <vt:lpstr>Catia Assembly </vt:lpstr>
      <vt:lpstr>Laser Cut Airfoil</vt:lpstr>
      <vt:lpstr>Wind Tunnel Testing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Project</dc:title>
  <dc:creator>Kurran Kelly</dc:creator>
  <cp:lastModifiedBy>Drouin, Jessica (drou6296@vandals.uidaho.edu)</cp:lastModifiedBy>
  <cp:revision>22</cp:revision>
  <dcterms:created xsi:type="dcterms:W3CDTF">2012-04-24T21:06:34Z</dcterms:created>
  <dcterms:modified xsi:type="dcterms:W3CDTF">2015-12-04T01:26:41Z</dcterms:modified>
</cp:coreProperties>
</file>