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
  </p:notesMasterIdLst>
  <p:sldIdLst>
    <p:sldId id="256" r:id="rId2"/>
    <p:sldId id="257" r:id="rId3"/>
    <p:sldId id="258" r:id="rId4"/>
    <p:sldId id="260" r:id="rId5"/>
    <p:sldId id="261" r:id="rId6"/>
    <p:sldId id="259" r:id="rId7"/>
    <p:sldId id="262" r:id="rId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7" d="100"/>
          <a:sy n="107" d="100"/>
        </p:scale>
        <p:origin x="114" y="12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0F042D-E435-459A-AD20-D0A0D9431231}" type="datetimeFigureOut">
              <a:rPr lang="en-US"/>
              <a:t>12/2/2016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41BF52-C456-4A49-9E1B-5A201FDFBE1D}" type="slidenum">
              <a:rPr lang="en-US"/>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41BF52-C456-4A49-9E1B-5A201FDFBE1D}" type="slidenum">
              <a:rPr lang="en-US"/>
              <a:t>3</a:t>
            </a:fld>
            <a:endParaRPr lang="en-US"/>
          </a:p>
        </p:txBody>
      </p:sp>
    </p:spTree>
    <p:extLst>
      <p:ext uri="{BB962C8B-B14F-4D97-AF65-F5344CB8AC3E}">
        <p14:creationId xmlns:p14="http://schemas.microsoft.com/office/powerpoint/2010/main" val="2879449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41BF52-C456-4A49-9E1B-5A201FDFBE1D}" type="slidenum">
              <a:rPr lang="en-US"/>
              <a:t>4</a:t>
            </a:fld>
            <a:endParaRPr lang="en-US"/>
          </a:p>
        </p:txBody>
      </p:sp>
    </p:spTree>
    <p:extLst>
      <p:ext uri="{BB962C8B-B14F-4D97-AF65-F5344CB8AC3E}">
        <p14:creationId xmlns:p14="http://schemas.microsoft.com/office/powerpoint/2010/main" val="7160465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41BF52-C456-4A49-9E1B-5A201FDFBE1D}" type="slidenum">
              <a:rPr lang="en-US"/>
              <a:t>6</a:t>
            </a:fld>
            <a:endParaRPr lang="en-US"/>
          </a:p>
        </p:txBody>
      </p:sp>
    </p:spTree>
    <p:extLst>
      <p:ext uri="{BB962C8B-B14F-4D97-AF65-F5344CB8AC3E}">
        <p14:creationId xmlns:p14="http://schemas.microsoft.com/office/powerpoint/2010/main" val="28821685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41BF52-C456-4A49-9E1B-5A201FDFBE1D}" type="slidenum">
              <a:rPr lang="en-US"/>
              <a:t>7</a:t>
            </a:fld>
            <a:endParaRPr lang="en-US"/>
          </a:p>
        </p:txBody>
      </p:sp>
    </p:spTree>
    <p:extLst>
      <p:ext uri="{BB962C8B-B14F-4D97-AF65-F5344CB8AC3E}">
        <p14:creationId xmlns:p14="http://schemas.microsoft.com/office/powerpoint/2010/main" val="28111444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a:t>Click to edit Master title style</a:t>
            </a:r>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a:t>Click to edit Master subtitle style</a:t>
            </a:r>
          </a:p>
        </p:txBody>
      </p:sp>
      <p:sp>
        <p:nvSpPr>
          <p:cNvPr id="4" name="Date Placeholder 3"/>
          <p:cNvSpPr>
            <a:spLocks noGrp="1"/>
          </p:cNvSpPr>
          <p:nvPr>
            <p:ph type="dt" sz="half" idx="10"/>
          </p:nvPr>
        </p:nvSpPr>
        <p:spPr/>
        <p:txBody>
          <a:bodyPr/>
          <a:lstStyle/>
          <a:p>
            <a:fld id="{81E836C8-1D56-44A0-A3C3-373F2B298ACC}" type="datetimeFigureOut">
              <a:rPr lang="en-US" smtClean="0"/>
              <a:pPr/>
              <a:t>12/2/2016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0B5EF1-92FF-4B62-A702-07F6CBA35C37}" type="slidenum">
              <a:rPr lang="en-US" smtClean="0"/>
              <a:pPr/>
              <a:t>‹#›</a:t>
            </a:fld>
            <a:endParaRPr lang="en-US"/>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1E836C8-1D56-44A0-A3C3-373F2B298ACC}" type="datetimeFigureOut">
              <a:rPr lang="en-US" smtClean="0"/>
              <a:pPr/>
              <a:t>12/2/2016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0B5EF1-92FF-4B62-A702-07F6CBA35C37}"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Vertical Title 1"/>
          <p:cNvSpPr>
            <a:spLocks noGrp="1"/>
          </p:cNvSpPr>
          <p:nvPr>
            <p:ph type="title" orient="vert"/>
          </p:nvPr>
        </p:nvSpPr>
        <p:spPr>
          <a:xfrm>
            <a:off x="6781800" y="274640"/>
            <a:ext cx="19050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304800"/>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1E836C8-1D56-44A0-A3C3-373F2B298ACC}" type="datetimeFigureOut">
              <a:rPr lang="en-US" smtClean="0"/>
              <a:pPr/>
              <a:t>12/2/2016</a:t>
            </a:fld>
            <a:endParaRPr lang="en-US"/>
          </a:p>
        </p:txBody>
      </p:sp>
      <p:sp>
        <p:nvSpPr>
          <p:cNvPr id="5" name="Footer Placeholder 4"/>
          <p:cNvSpPr>
            <a:spLocks noGrp="1"/>
          </p:cNvSpPr>
          <p:nvPr>
            <p:ph type="ftr" sz="quarter" idx="11"/>
          </p:nvPr>
        </p:nvSpPr>
        <p:spPr>
          <a:xfrm>
            <a:off x="2640597" y="6377459"/>
            <a:ext cx="3836404" cy="365125"/>
          </a:xfrm>
        </p:spPr>
        <p:txBody>
          <a:bodyPr/>
          <a:lstStyle/>
          <a:p>
            <a:endParaRPr lang="en-US"/>
          </a:p>
        </p:txBody>
      </p:sp>
      <p:sp>
        <p:nvSpPr>
          <p:cNvPr id="6" name="Slide Number Placeholder 5"/>
          <p:cNvSpPr>
            <a:spLocks noGrp="1"/>
          </p:cNvSpPr>
          <p:nvPr>
            <p:ph type="sldNum" sz="quarter" idx="12"/>
          </p:nvPr>
        </p:nvSpPr>
        <p:spPr/>
        <p:txBody>
          <a:bodyPr/>
          <a:lstStyle/>
          <a:p>
            <a:fld id="{340B5EF1-92FF-4B62-A702-07F6CBA35C37}"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1E836C8-1D56-44A0-A3C3-373F2B298ACC}" type="datetimeFigureOut">
              <a:rPr lang="en-US" smtClean="0"/>
              <a:pPr/>
              <a:t>12/2/2016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0B5EF1-92FF-4B62-A702-07F6CBA35C37}"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a:t>Click to edit Master title style</a:t>
            </a:r>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81E836C8-1D56-44A0-A3C3-373F2B298ACC}" type="datetimeFigureOut">
              <a:rPr lang="en-US" smtClean="0"/>
              <a:pPr/>
              <a:t>12/2/2016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0B5EF1-92FF-4B62-A702-07F6CBA35C37}"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81E836C8-1D56-44A0-A3C3-373F2B298ACC}" type="datetimeFigureOut">
              <a:rPr lang="en-US" smtClean="0"/>
              <a:pPr/>
              <a:t>12/2/2016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0B5EF1-92FF-4B62-A702-07F6CBA35C37}"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81E836C8-1D56-44A0-A3C3-373F2B298ACC}" type="datetimeFigureOut">
              <a:rPr lang="en-US" smtClean="0"/>
              <a:pPr/>
              <a:t>12/2/2016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0B5EF1-92FF-4B62-A702-07F6CBA35C37}"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81E836C8-1D56-44A0-A3C3-373F2B298ACC}" type="datetimeFigureOut">
              <a:rPr lang="en-US" smtClean="0"/>
              <a:pPr/>
              <a:t>12/2/2016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0B5EF1-92FF-4B62-A702-07F6CBA35C37}"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E836C8-1D56-44A0-A3C3-373F2B298ACC}" type="datetimeFigureOut">
              <a:rPr lang="en-US" smtClean="0"/>
              <a:pPr/>
              <a:t>12/2/2016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0B5EF1-92FF-4B62-A702-07F6CBA35C37}"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a:t>Click to edit Master title style</a:t>
            </a:r>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81E836C8-1D56-44A0-A3C3-373F2B298ACC}" type="datetimeFigureOut">
              <a:rPr lang="en-US" smtClean="0"/>
              <a:pPr/>
              <a:t>12/2/2016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0B5EF1-92FF-4B62-A702-07F6CBA35C37}" type="slidenum">
              <a:rPr lang="en-US" smtClean="0"/>
              <a:pPr/>
              <a:t>‹#›</a:t>
            </a:fld>
            <a:endParaRPr lang="en-US"/>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a:t>Click to edit Master title style</a:t>
            </a:r>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a:t>Click icon to add picture</a:t>
            </a:r>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fld id="{81E836C8-1D56-44A0-A3C3-373F2B298ACC}" type="datetimeFigureOut">
              <a:rPr lang="en-US" smtClean="0"/>
              <a:pPr/>
              <a:t>12/2/2016</a:t>
            </a:fld>
            <a:endParaRPr lang="en-US"/>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en-US"/>
          </a:p>
        </p:txBody>
      </p:sp>
      <p:sp>
        <p:nvSpPr>
          <p:cNvPr id="7" name="Slide Number Placeholder 6"/>
          <p:cNvSpPr>
            <a:spLocks noGrp="1"/>
          </p:cNvSpPr>
          <p:nvPr>
            <p:ph type="sldNum" sz="quarter" idx="12"/>
          </p:nvPr>
        </p:nvSpPr>
        <p:spPr>
          <a:xfrm>
            <a:off x="8339328" y="1170432"/>
            <a:ext cx="733864" cy="201168"/>
          </a:xfrm>
        </p:spPr>
        <p:txBody>
          <a:bodyPr/>
          <a:lstStyle/>
          <a:p>
            <a:fld id="{340B5EF1-92FF-4B62-A702-07F6CBA35C37}"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kumimoji="0" lang="en-US"/>
              <a:t>Click to edit Master title style</a:t>
            </a:r>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fld id="{81E836C8-1D56-44A0-A3C3-373F2B298ACC}" type="datetimeFigureOut">
              <a:rPr lang="en-US" smtClean="0"/>
              <a:pPr/>
              <a:t>12/2/2016</a:t>
            </a:fld>
            <a:endParaRPr lang="en-US"/>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endParaRPr lang="en-US"/>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340B5EF1-92FF-4B62-A702-07F6CBA35C3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Handheld 3D Scanner Tutorial</a:t>
            </a:r>
          </a:p>
        </p:txBody>
      </p:sp>
      <p:sp>
        <p:nvSpPr>
          <p:cNvPr id="3" name="Subtitle 2"/>
          <p:cNvSpPr>
            <a:spLocks noGrp="1"/>
          </p:cNvSpPr>
          <p:nvPr>
            <p:ph type="subTitle" idx="1"/>
          </p:nvPr>
        </p:nvSpPr>
        <p:spPr/>
        <p:txBody>
          <a:bodyPr/>
          <a:lstStyle/>
          <a:p>
            <a:r>
              <a:rPr lang="en-US"/>
              <a:t>Abdullah </a:t>
            </a:r>
            <a:r>
              <a:rPr lang="en-US" err="1"/>
              <a:t>Alobaysi</a:t>
            </a:r>
            <a:r>
              <a:rPr lang="en-US"/>
              <a:t>, Jonathan Gomes, Nathan Pabst, Parker Matthews</a:t>
            </a:r>
          </a:p>
        </p:txBody>
      </p:sp>
    </p:spTree>
  </p:cSld>
  <p:clrMapOvr>
    <a:masterClrMapping/>
  </p:clrMapOvr>
  <mc:AlternateContent xmlns:mc="http://schemas.openxmlformats.org/markup-compatibility/2006">
    <mc:Choice xmlns:p14="http://schemas.microsoft.com/office/powerpoint/2010/main" Requires="p14">
      <p:transition spd="slow" p14:dur="2000" advClick="0" advTm="5000"/>
    </mc:Choice>
    <mc:Fallback>
      <p:transition spd="slow" advClick="0" advTm="500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a:t>Objective</a:t>
            </a:r>
          </a:p>
        </p:txBody>
      </p:sp>
      <p:sp>
        <p:nvSpPr>
          <p:cNvPr id="9" name="Content Placeholder 8"/>
          <p:cNvSpPr>
            <a:spLocks noGrp="1"/>
          </p:cNvSpPr>
          <p:nvPr>
            <p:ph idx="1"/>
          </p:nvPr>
        </p:nvSpPr>
        <p:spPr/>
        <p:txBody>
          <a:bodyPr>
            <a:normAutofit/>
          </a:bodyPr>
          <a:lstStyle/>
          <a:p>
            <a:r>
              <a:rPr lang="en-US"/>
              <a:t>ME Dept. recently acquired handheld 3D scanning device that few people know how to use</a:t>
            </a:r>
          </a:p>
          <a:p>
            <a:r>
              <a:rPr lang="en-US"/>
              <a:t>Create tutorial for anyone to use to gain rudimentary knowledge about handheld scanner and learn basics</a:t>
            </a:r>
          </a:p>
          <a:p>
            <a:r>
              <a:rPr lang="en-US"/>
              <a:t>PDF and video final deliverables to pass on to future scanner users</a:t>
            </a:r>
          </a:p>
          <a:p>
            <a:pPr marL="118872" indent="0">
              <a:buNone/>
            </a:pPr>
            <a:endParaRPr lang="en-US"/>
          </a:p>
          <a:p>
            <a:endParaRPr lang="en-US" sz="2000"/>
          </a:p>
        </p:txBody>
      </p:sp>
    </p:spTree>
  </p:cSld>
  <p:clrMapOvr>
    <a:masterClrMapping/>
  </p:clrMapOvr>
  <mc:AlternateContent xmlns:mc="http://schemas.openxmlformats.org/markup-compatibility/2006">
    <mc:Choice xmlns:p14="http://schemas.microsoft.com/office/powerpoint/2010/main" Requires="p14">
      <p:transition spd="slow" p14:dur="2000" advClick="0" advTm="14000"/>
    </mc:Choice>
    <mc:Fallback>
      <p:transition spd="slow" advClick="0" advTm="1400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rgbClr val="FFC800"/>
                </a:solidFill>
                <a:latin typeface="Corbel"/>
              </a:rPr>
              <a:t>Calibration</a:t>
            </a:r>
          </a:p>
        </p:txBody>
      </p:sp>
      <p:sp>
        <p:nvSpPr>
          <p:cNvPr id="3" name="Content Placeholder 2"/>
          <p:cNvSpPr>
            <a:spLocks noGrp="1"/>
          </p:cNvSpPr>
          <p:nvPr>
            <p:ph idx="1"/>
          </p:nvPr>
        </p:nvSpPr>
        <p:spPr/>
        <p:txBody>
          <a:bodyPr vert="horz" lIns="54864" tIns="91440" rtlCol="0" anchor="t">
            <a:normAutofit/>
          </a:bodyPr>
          <a:lstStyle/>
          <a:p>
            <a:r>
              <a:rPr lang="en-US">
                <a:solidFill>
                  <a:srgbClr val="000000"/>
                </a:solidFill>
                <a:latin typeface="Corbel"/>
              </a:rPr>
              <a:t>Scanner has to be calibrated before each use</a:t>
            </a:r>
          </a:p>
          <a:p>
            <a:endParaRPr lang="en-US" u="sng"/>
          </a:p>
          <a:p>
            <a:endParaRPr lang="en-US"/>
          </a:p>
        </p:txBody>
      </p:sp>
      <p:pic>
        <p:nvPicPr>
          <p:cNvPr id="4" name="Picture 3" descr="calibrating the 3D scanner.PNG"/>
          <p:cNvPicPr>
            <a:picLocks noChangeAspect="1"/>
          </p:cNvPicPr>
          <p:nvPr/>
        </p:nvPicPr>
        <p:blipFill>
          <a:blip r:embed="rId3"/>
          <a:stretch>
            <a:fillRect/>
          </a:stretch>
        </p:blipFill>
        <p:spPr>
          <a:xfrm>
            <a:off x="1335894" y="2609850"/>
            <a:ext cx="6477979" cy="352981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Scanning</a:t>
            </a:r>
          </a:p>
        </p:txBody>
      </p:sp>
      <p:sp>
        <p:nvSpPr>
          <p:cNvPr id="3" name="Content Placeholder 2"/>
          <p:cNvSpPr>
            <a:spLocks noGrp="1"/>
          </p:cNvSpPr>
          <p:nvPr>
            <p:ph idx="1"/>
          </p:nvPr>
        </p:nvSpPr>
        <p:spPr/>
        <p:txBody>
          <a:bodyPr vert="horz" lIns="54864" tIns="91440" rtlCol="0" anchor="t">
            <a:normAutofit/>
          </a:bodyPr>
          <a:lstStyle/>
          <a:p>
            <a:r>
              <a:rPr lang="en-US"/>
              <a:t>Slow, steady scanning of object from all angles (keep 2 targets in sight always)</a:t>
            </a:r>
          </a:p>
        </p:txBody>
      </p:sp>
      <p:pic>
        <p:nvPicPr>
          <p:cNvPr id="4" name="Picture 3" descr="scanning without position targets.PNG"/>
          <p:cNvPicPr>
            <a:picLocks noChangeAspect="1"/>
          </p:cNvPicPr>
          <p:nvPr/>
        </p:nvPicPr>
        <p:blipFill>
          <a:blip r:embed="rId3"/>
          <a:stretch>
            <a:fillRect/>
          </a:stretch>
        </p:blipFill>
        <p:spPr>
          <a:xfrm>
            <a:off x="781288" y="3467100"/>
            <a:ext cx="3815407" cy="2083831"/>
          </a:xfrm>
          <a:prstGeom prst="rect">
            <a:avLst/>
          </a:prstGeom>
        </p:spPr>
      </p:pic>
      <p:pic>
        <p:nvPicPr>
          <p:cNvPr id="5" name="Picture 4" descr="rendering the scanned model.PNG"/>
          <p:cNvPicPr>
            <a:picLocks noChangeAspect="1"/>
          </p:cNvPicPr>
          <p:nvPr/>
        </p:nvPicPr>
        <p:blipFill>
          <a:blip r:embed="rId4"/>
          <a:stretch>
            <a:fillRect/>
          </a:stretch>
        </p:blipFill>
        <p:spPr>
          <a:xfrm>
            <a:off x="4601978" y="3467100"/>
            <a:ext cx="3816994" cy="2083831"/>
          </a:xfrm>
          <a:prstGeom prst="rect">
            <a:avLst/>
          </a:prstGeom>
        </p:spPr>
      </p:pic>
    </p:spTree>
    <p:extLst>
      <p:ext uri="{BB962C8B-B14F-4D97-AF65-F5344CB8AC3E}">
        <p14:creationId xmlns:p14="http://schemas.microsoft.com/office/powerpoint/2010/main" val="2539294705"/>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Filling/Trimming</a:t>
            </a:r>
          </a:p>
        </p:txBody>
      </p:sp>
      <p:sp>
        <p:nvSpPr>
          <p:cNvPr id="3" name="Content Placeholder 2"/>
          <p:cNvSpPr>
            <a:spLocks noGrp="1"/>
          </p:cNvSpPr>
          <p:nvPr>
            <p:ph idx="1"/>
          </p:nvPr>
        </p:nvSpPr>
        <p:spPr/>
        <p:txBody>
          <a:bodyPr vert="horz" lIns="54864" tIns="91440" rtlCol="0" anchor="t">
            <a:normAutofit/>
          </a:bodyPr>
          <a:lstStyle/>
          <a:p>
            <a:r>
              <a:rPr lang="en-US"/>
              <a:t>Fill holes in model, delete isolated material</a:t>
            </a:r>
          </a:p>
        </p:txBody>
      </p:sp>
      <p:pic>
        <p:nvPicPr>
          <p:cNvPr id="4" name="Picture 3" descr="filling holes on scanned model.PNG"/>
          <p:cNvPicPr>
            <a:picLocks noChangeAspect="1"/>
          </p:cNvPicPr>
          <p:nvPr/>
        </p:nvPicPr>
        <p:blipFill>
          <a:blip r:embed="rId2"/>
          <a:stretch>
            <a:fillRect/>
          </a:stretch>
        </p:blipFill>
        <p:spPr>
          <a:xfrm>
            <a:off x="724121" y="2962275"/>
            <a:ext cx="3875356" cy="2116942"/>
          </a:xfrm>
          <a:prstGeom prst="rect">
            <a:avLst/>
          </a:prstGeom>
        </p:spPr>
      </p:pic>
      <p:pic>
        <p:nvPicPr>
          <p:cNvPr id="5" name="Picture 4" descr="trimming scanned model.PNG"/>
          <p:cNvPicPr>
            <a:picLocks noChangeAspect="1"/>
          </p:cNvPicPr>
          <p:nvPr/>
        </p:nvPicPr>
        <p:blipFill>
          <a:blip r:embed="rId3"/>
          <a:stretch>
            <a:fillRect/>
          </a:stretch>
        </p:blipFill>
        <p:spPr>
          <a:xfrm>
            <a:off x="4611506" y="2962275"/>
            <a:ext cx="3874440" cy="2120117"/>
          </a:xfrm>
          <a:prstGeom prst="rect">
            <a:avLst/>
          </a:prstGeom>
        </p:spPr>
      </p:pic>
    </p:spTree>
    <p:extLst>
      <p:ext uri="{BB962C8B-B14F-4D97-AF65-F5344CB8AC3E}">
        <p14:creationId xmlns:p14="http://schemas.microsoft.com/office/powerpoint/2010/main" val="943923647"/>
      </p:ext>
    </p:extLst>
  </p:cSld>
  <p:clrMapOvr>
    <a:masterClrMapping/>
  </p:clrMapOvr>
  <mc:AlternateContent xmlns:mc="http://schemas.openxmlformats.org/markup-compatibility/2006">
    <mc:Choice xmlns:p14="http://schemas.microsoft.com/office/powerpoint/2010/main" Requires="p14">
      <p:transition spd="slow" p14:dur="2000" advClick="0" advTm="8000"/>
    </mc:Choice>
    <mc:Fallback>
      <p:transition spd="slow" advClick="0" advTm="8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Export</a:t>
            </a:r>
          </a:p>
        </p:txBody>
      </p:sp>
      <p:sp>
        <p:nvSpPr>
          <p:cNvPr id="3" name="Content Placeholder 2"/>
          <p:cNvSpPr>
            <a:spLocks noGrp="1"/>
          </p:cNvSpPr>
          <p:nvPr>
            <p:ph idx="1"/>
          </p:nvPr>
        </p:nvSpPr>
        <p:spPr/>
        <p:txBody>
          <a:bodyPr vert="horz" lIns="54864" tIns="91440" rtlCol="0" anchor="t">
            <a:normAutofit/>
          </a:bodyPr>
          <a:lstStyle/>
          <a:p>
            <a:r>
              <a:rPr lang="en-US"/>
              <a:t>Export as mesh, DO NOT export to SW!</a:t>
            </a:r>
          </a:p>
          <a:p>
            <a:r>
              <a:rPr lang="en-US"/>
              <a:t>Will fail if the model is not properly edited</a:t>
            </a:r>
          </a:p>
        </p:txBody>
      </p:sp>
      <p:pic>
        <p:nvPicPr>
          <p:cNvPr id="4" name="Picture 3" descr="exporting model mesh to solidworks-catia.PNG"/>
          <p:cNvPicPr>
            <a:picLocks noChangeAspect="1"/>
          </p:cNvPicPr>
          <p:nvPr/>
        </p:nvPicPr>
        <p:blipFill>
          <a:blip r:embed="rId3"/>
          <a:stretch>
            <a:fillRect/>
          </a:stretch>
        </p:blipFill>
        <p:spPr>
          <a:xfrm>
            <a:off x="1724551" y="3095625"/>
            <a:ext cx="5639106" cy="3097712"/>
          </a:xfrm>
          <a:prstGeom prst="rect">
            <a:avLst/>
          </a:prstGeom>
        </p:spPr>
      </p:pic>
    </p:spTree>
    <p:extLst>
      <p:ext uri="{BB962C8B-B14F-4D97-AF65-F5344CB8AC3E}">
        <p14:creationId xmlns:p14="http://schemas.microsoft.com/office/powerpoint/2010/main" val="4126167740"/>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a:t>Project Achievements</a:t>
            </a:r>
          </a:p>
        </p:txBody>
      </p:sp>
      <p:sp>
        <p:nvSpPr>
          <p:cNvPr id="9" name="Content Placeholder 8"/>
          <p:cNvSpPr>
            <a:spLocks noGrp="1"/>
          </p:cNvSpPr>
          <p:nvPr>
            <p:ph idx="1"/>
          </p:nvPr>
        </p:nvSpPr>
        <p:spPr/>
        <p:txBody>
          <a:bodyPr vert="horz" lIns="54864" tIns="91440" rtlCol="0" anchor="t">
            <a:normAutofit/>
          </a:bodyPr>
          <a:lstStyle/>
          <a:p>
            <a:r>
              <a:rPr lang="en-US"/>
              <a:t>ME Dept. will be able to more effectively train students in the use of the handheld 3D scanning device.</a:t>
            </a:r>
          </a:p>
          <a:p>
            <a:r>
              <a:rPr lang="en-US"/>
              <a:t>Students will be able to reference a more complete database of knowledge, as well as short demonstration videos, on the use of the handheld 3D scanning device, and creating digital models that can be imported into software such as </a:t>
            </a:r>
            <a:r>
              <a:rPr lang="en-US" err="1"/>
              <a:t>Solidworks</a:t>
            </a:r>
            <a:r>
              <a:rPr lang="en-US"/>
              <a:t> and </a:t>
            </a:r>
            <a:r>
              <a:rPr lang="en-US" err="1"/>
              <a:t>Catia</a:t>
            </a:r>
            <a:r>
              <a:rPr lang="en-US"/>
              <a:t>.</a:t>
            </a:r>
          </a:p>
          <a:p>
            <a:pPr marL="118872" indent="0">
              <a:buNone/>
            </a:pPr>
            <a:endParaRPr lang="en-US"/>
          </a:p>
          <a:p>
            <a:endParaRPr lang="en-US" sz="2000"/>
          </a:p>
        </p:txBody>
      </p:sp>
    </p:spTree>
    <p:extLst>
      <p:ext uri="{BB962C8B-B14F-4D97-AF65-F5344CB8AC3E}">
        <p14:creationId xmlns:p14="http://schemas.microsoft.com/office/powerpoint/2010/main" val="1403168147"/>
      </p:ext>
    </p:extLst>
  </p:cSld>
  <p:clrMapOvr>
    <a:masterClrMapping/>
  </p:clrMapOvr>
  <mc:AlternateContent xmlns:mc="http://schemas.openxmlformats.org/markup-compatibility/2006">
    <mc:Choice xmlns:p14="http://schemas.microsoft.com/office/powerpoint/2010/main" Requires="p14">
      <p:transition spd="slow" p14:dur="2000" advClick="0" advTm="14000"/>
    </mc:Choice>
    <mc:Fallback>
      <p:transition spd="slow" advClick="0" advTm="14000"/>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138</Words>
  <Application>Microsoft Office PowerPoint</Application>
  <PresentationFormat>On-screen Show (4:3)</PresentationFormat>
  <Paragraphs>22</Paragraphs>
  <Slides>7</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vt:i4>
      </vt:variant>
    </vt:vector>
  </HeadingPairs>
  <TitlesOfParts>
    <vt:vector size="14" baseType="lpstr">
      <vt:lpstr>Arial</vt:lpstr>
      <vt:lpstr>Calibri</vt:lpstr>
      <vt:lpstr>Corbel</vt:lpstr>
      <vt:lpstr>Wingdings</vt:lpstr>
      <vt:lpstr>Wingdings 2</vt:lpstr>
      <vt:lpstr>Wingdings 3</vt:lpstr>
      <vt:lpstr>Module</vt:lpstr>
      <vt:lpstr>Handheld 3D Scanner Tutorial</vt:lpstr>
      <vt:lpstr>Objective</vt:lpstr>
      <vt:lpstr>Calibration</vt:lpstr>
      <vt:lpstr>Scanning</vt:lpstr>
      <vt:lpstr>Filling/Trimming</vt:lpstr>
      <vt:lpstr>Export</vt:lpstr>
      <vt:lpstr>Project Achievements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Handheld 3D Scanner Tutorial</dc:title>
  <dc:creator>Gomes, Jonathan (gome1420@vandals.uidaho.edu)</dc:creator>
  <cp:lastModifiedBy>Maughan, Michael (maughan@uidaho.edu)</cp:lastModifiedBy>
  <cp:revision>4</cp:revision>
  <dcterms:modified xsi:type="dcterms:W3CDTF">2016-12-02T15:20:43Z</dcterms:modified>
</cp:coreProperties>
</file>