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761031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7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3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2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83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4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7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4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78850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67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1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9A16-55ED-4960-AB18-9ADEB0935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456" y="166567"/>
            <a:ext cx="8637073" cy="33646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Surfacing </a:t>
            </a:r>
            <a:r>
              <a:rPr lang="en-US" dirty="0" smtClean="0"/>
              <a:t>Projects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 smtClean="0"/>
              <a:t>Shelby GT500 - 1967)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12F5D-0040-4A16-8DE9-525FD1405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76106"/>
            <a:ext cx="8637072" cy="1830909"/>
          </a:xfrm>
        </p:spPr>
        <p:txBody>
          <a:bodyPr>
            <a:normAutofit/>
          </a:bodyPr>
          <a:lstStyle/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By: </a:t>
            </a: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Faisal 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AlGudairi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Mshari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AlDossary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Fawaz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AlHarbi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49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DE26C-D07D-42EC-B96A-45D2A2B9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Shelby GT500 - 1967 </a:t>
            </a:r>
            <a:endParaRPr lang="en-US" dirty="0"/>
          </a:p>
        </p:txBody>
      </p:sp>
      <p:pic>
        <p:nvPicPr>
          <p:cNvPr id="4" name="Content Placeholder 3" descr="Image result for mustang shelby gt500 blueprint">
            <a:extLst>
              <a:ext uri="{FF2B5EF4-FFF2-40B4-BE49-F238E27FC236}">
                <a16:creationId xmlns:a16="http://schemas.microsoft.com/office/drawing/2014/main" id="{71A05C90-BE46-47E9-B289-B57F4DB5685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936" y="2340219"/>
            <a:ext cx="4524375" cy="350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1967 Shelby GT500">
            <a:extLst>
              <a:ext uri="{FF2B5EF4-FFF2-40B4-BE49-F238E27FC236}">
                <a16:creationId xmlns:a16="http://schemas.microsoft.com/office/drawing/2014/main" id="{787A6B3C-3880-4BAB-9E0D-1A2BD5D865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74" y="2340217"/>
            <a:ext cx="4589755" cy="3509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844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1C73-2E62-46AF-A590-C15E560E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 body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B2CE3F-5F3B-426A-9F55-298C0A9E93F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672" y="2014394"/>
            <a:ext cx="2978377" cy="1724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C9A707-D53D-4D57-A30E-7DD50DE151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82255" y="2016420"/>
            <a:ext cx="3108848" cy="1724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A79AC7-4BAF-4270-96FE-D80E38CE4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671" y="3902331"/>
            <a:ext cx="2978377" cy="2045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7D9441-5E37-45E8-A888-887B1F4C2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255" y="3902330"/>
            <a:ext cx="3108848" cy="20457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56616" y="1755252"/>
            <a:ext cx="419198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By designing the front part I learned how to remove material from the body and of the edges. 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roof of the car created using shell function and fillet function to smooth the edges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back side of the car. Hole function was used to create the space for wheels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8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C8A5A-312F-4E88-9B91-CC11F01A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Hood, Front &amp; side Glasses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110F55-9518-446A-AA60-C5B455EBC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976" y="2003046"/>
            <a:ext cx="3351240" cy="3705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CFEEFD-A5D2-4023-853F-43B483D30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605" y="3938379"/>
            <a:ext cx="2933700" cy="1769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CF5EE5-1296-440F-8207-ADCBD6E7A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605" y="2013060"/>
            <a:ext cx="2933700" cy="1769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5694" y="2214062"/>
            <a:ext cx="36932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Hood </a:t>
            </a:r>
            <a:r>
              <a:rPr lang="en-US" sz="2000" dirty="0"/>
              <a:t>part </a:t>
            </a:r>
            <a:r>
              <a:rPr lang="en-US" sz="2000" dirty="0" smtClean="0"/>
              <a:t>was a </a:t>
            </a:r>
            <a:r>
              <a:rPr lang="en-US" sz="2000" dirty="0"/>
              <a:t>tricky </a:t>
            </a:r>
            <a:r>
              <a:rPr lang="en-US" sz="2000" dirty="0" smtClean="0"/>
              <a:t>one. By using </a:t>
            </a:r>
            <a:r>
              <a:rPr lang="en-US" sz="2000" dirty="0"/>
              <a:t>angular sketching </a:t>
            </a:r>
            <a:r>
              <a:rPr lang="en-US" sz="2000" dirty="0" smtClean="0"/>
              <a:t>tools we achieved </a:t>
            </a:r>
            <a:r>
              <a:rPr lang="en-US" sz="2000" dirty="0"/>
              <a:t>the slides on the hood.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 was easy to create the glasses by </a:t>
            </a:r>
            <a:r>
              <a:rPr lang="en-US" sz="2000" dirty="0"/>
              <a:t>u</a:t>
            </a:r>
            <a:r>
              <a:rPr lang="en-US" sz="2000" dirty="0" smtClean="0"/>
              <a:t>sing </a:t>
            </a:r>
            <a:r>
              <a:rPr lang="en-US" sz="2000" dirty="0"/>
              <a:t>simple sketch and pad </a:t>
            </a:r>
            <a:r>
              <a:rPr lang="en-US" sz="2000" dirty="0" smtClean="0"/>
              <a:t>function.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73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22EC-9DD5-46CF-8EEF-3F81306C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Rim &amp; Exhaust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D2F03D-90D9-447F-873F-31BF81A2C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543" y="2064442"/>
            <a:ext cx="4196780" cy="2412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7E301C-7D74-49F9-96CA-3E3274056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531" y="2064442"/>
            <a:ext cx="4342568" cy="2412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7205" y="4564827"/>
            <a:ext cx="41967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Rim was a</a:t>
            </a:r>
            <a:r>
              <a:rPr lang="en-US" sz="2000" dirty="0" smtClean="0"/>
              <a:t> </a:t>
            </a:r>
            <a:r>
              <a:rPr lang="en-US" sz="2000" dirty="0"/>
              <a:t>difficult part to create. Especially the holes and then the curves.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99800" y="4564827"/>
            <a:ext cx="43425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By using </a:t>
            </a:r>
            <a:r>
              <a:rPr lang="en-US" sz="2000" dirty="0"/>
              <a:t>the pad function and the </a:t>
            </a:r>
            <a:r>
              <a:rPr lang="en-US" sz="2000" dirty="0" smtClean="0"/>
              <a:t>sketch we created the Exhaust.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13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</a:t>
            </a:r>
            <a:r>
              <a:rPr lang="en-US" dirty="0"/>
              <a:t>p</a:t>
            </a:r>
            <a:r>
              <a:rPr lang="en-US" dirty="0" smtClean="0"/>
              <a:t>arts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752" y="1722317"/>
            <a:ext cx="2385796" cy="1267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43" y="5347096"/>
            <a:ext cx="1492494" cy="1215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52" y="3141738"/>
            <a:ext cx="2389310" cy="2089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8891" y="1721932"/>
            <a:ext cx="2973487" cy="1267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596" y="3089634"/>
            <a:ext cx="2973487" cy="711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446" y="4306080"/>
            <a:ext cx="2936637" cy="23521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6548" y="1721547"/>
            <a:ext cx="2869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frame designed </a:t>
            </a:r>
            <a:r>
              <a:rPr lang="en-US" sz="2000" dirty="0"/>
              <a:t>to cover </a:t>
            </a:r>
            <a:r>
              <a:rPr lang="en-US" sz="2000" dirty="0" smtClean="0"/>
              <a:t>the lights. This part was </a:t>
            </a:r>
            <a:r>
              <a:rPr lang="en-US" sz="2000" dirty="0"/>
              <a:t>an easy task to </a:t>
            </a:r>
            <a:r>
              <a:rPr lang="en-US" sz="2000" dirty="0" smtClean="0"/>
              <a:t>do.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172919" y="3164499"/>
            <a:ext cx="28234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wing </a:t>
            </a:r>
            <a:r>
              <a:rPr lang="en-US" sz="2000" dirty="0"/>
              <a:t>designed for </a:t>
            </a:r>
            <a:r>
              <a:rPr lang="en-US" sz="2000" dirty="0" smtClean="0"/>
              <a:t>the back </a:t>
            </a:r>
            <a:r>
              <a:rPr lang="en-US" sz="2000" dirty="0"/>
              <a:t>side of the car. It was an easy part to </a:t>
            </a:r>
            <a:r>
              <a:rPr lang="en-US" sz="2000" dirty="0" smtClean="0"/>
              <a:t>design. I </a:t>
            </a:r>
            <a:r>
              <a:rPr lang="en-US" sz="2000" dirty="0"/>
              <a:t>learned the extrusion of the specific model.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03230" y="5474677"/>
            <a:ext cx="3593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Lights designed </a:t>
            </a:r>
            <a:r>
              <a:rPr lang="en-US" sz="2000" dirty="0"/>
              <a:t>using pad function based on specific dimensions. I learned how to create </a:t>
            </a:r>
            <a:r>
              <a:rPr lang="en-US" sz="2000" dirty="0" smtClean="0"/>
              <a:t>3D </a:t>
            </a:r>
            <a:r>
              <a:rPr lang="en-US" sz="2000" dirty="0"/>
              <a:t>model part.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94915" y="1582682"/>
            <a:ext cx="2731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By designing the Grid it helped </a:t>
            </a:r>
            <a:r>
              <a:rPr lang="en-US" sz="2000" dirty="0"/>
              <a:t>me to learn how to mirror same model multiple times.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4915" y="3007013"/>
            <a:ext cx="23270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is the </a:t>
            </a:r>
            <a:r>
              <a:rPr lang="en-US" sz="2000" dirty="0" smtClean="0"/>
              <a:t>side stripe </a:t>
            </a:r>
            <a:r>
              <a:rPr lang="en-US" sz="2000" dirty="0"/>
              <a:t>of the model created using number models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94915" y="4980380"/>
            <a:ext cx="2993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is the car’s door knob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0352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F9F1-6E9C-4C87-9029-90103D6E5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smtClean="0"/>
              <a:t>Surface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62" y="2248963"/>
            <a:ext cx="4716698" cy="35795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84" b="5446"/>
          <a:stretch/>
        </p:blipFill>
        <p:spPr>
          <a:xfrm>
            <a:off x="6468217" y="2248963"/>
            <a:ext cx="3284196" cy="1739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66" t="4776" r="3975" b="4471"/>
          <a:stretch/>
        </p:blipFill>
        <p:spPr>
          <a:xfrm>
            <a:off x="6475813" y="4086346"/>
            <a:ext cx="3276600" cy="17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9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TIA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TIA THEME" id="{8340CFF7-1344-42DD-A55C-5625A51F2158}" vid="{4AB43DB4-6E6E-4880-88A9-96097B33C3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CATIA THEME</Template>
  <TotalTime>185</TotalTime>
  <Words>230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Corbel</vt:lpstr>
      <vt:lpstr>Wingdings</vt:lpstr>
      <vt:lpstr>Wingdings 2</vt:lpstr>
      <vt:lpstr>Wingdings 3</vt:lpstr>
      <vt:lpstr>CATIA THEME</vt:lpstr>
      <vt:lpstr>  Surfacing Projects  (Shelby GT500 - 1967) </vt:lpstr>
      <vt:lpstr>Shelby GT500 - 1967 </vt:lpstr>
      <vt:lpstr>Car body</vt:lpstr>
      <vt:lpstr>Hood, Front &amp; side Glasses</vt:lpstr>
      <vt:lpstr>Rim &amp; Exhaust </vt:lpstr>
      <vt:lpstr>Some other parts </vt:lpstr>
      <vt:lpstr>Final Surface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Surfacing projects  (ShElby gt500)</dc:title>
  <dc:creator>Mshari Aldossary</dc:creator>
  <cp:lastModifiedBy>Bailey, Coleton (bail6232@vandals.uidaho.edu)</cp:lastModifiedBy>
  <cp:revision>18</cp:revision>
  <dcterms:created xsi:type="dcterms:W3CDTF">2017-12-01T01:08:46Z</dcterms:created>
  <dcterms:modified xsi:type="dcterms:W3CDTF">2017-12-01T05:52:41Z</dcterms:modified>
</cp:coreProperties>
</file>