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71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2017 Ski-Doo MX-Z</a:t>
            </a:r>
            <a:br>
              <a:rPr lang="en-US" dirty="0" smtClean="0"/>
            </a:br>
            <a:r>
              <a:rPr lang="en-US" dirty="0" smtClean="0"/>
              <a:t>Surface Modeling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Jared </a:t>
            </a:r>
            <a:r>
              <a:rPr lang="en-US" dirty="0" err="1" smtClean="0"/>
              <a:t>Kellerer</a:t>
            </a:r>
            <a:r>
              <a:rPr lang="en-US" dirty="0" smtClean="0"/>
              <a:t>, Levi Vogel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1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accurate surface models of the CSC Snowmobile’s front body panels</a:t>
            </a:r>
          </a:p>
          <a:p>
            <a:pPr lvl="1"/>
            <a:r>
              <a:rPr lang="en-US" dirty="0" smtClean="0"/>
              <a:t>Allow future CFD simulations</a:t>
            </a:r>
          </a:p>
          <a:p>
            <a:pPr lvl="1"/>
            <a:r>
              <a:rPr lang="en-US" dirty="0" smtClean="0"/>
              <a:t>Enable team to create decals</a:t>
            </a:r>
          </a:p>
          <a:p>
            <a:r>
              <a:rPr lang="en-US" dirty="0" smtClean="0"/>
              <a:t>Process development for creating surface models from 3D scans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7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4431" y="1775191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Import STL scan file into CATIA Product and enter the Generative Shape Design Workbench</a:t>
            </a:r>
          </a:p>
          <a:p>
            <a:r>
              <a:rPr lang="en-US" dirty="0" smtClean="0"/>
              <a:t>Define points and reference geometry from mesh	</a:t>
            </a:r>
          </a:p>
          <a:p>
            <a:pPr lvl="1"/>
            <a:r>
              <a:rPr lang="en-US" dirty="0" smtClean="0"/>
              <a:t>CATIA recognizes connections between the triangular facets of the 3D scan as points in space</a:t>
            </a:r>
          </a:p>
          <a:p>
            <a:r>
              <a:rPr lang="en-US" dirty="0" smtClean="0"/>
              <a:t>Use line, spline etc. tools to define the surface boundaries</a:t>
            </a:r>
          </a:p>
          <a:p>
            <a:r>
              <a:rPr lang="en-US" dirty="0" smtClean="0"/>
              <a:t>Use applicable surfacing tools, Fill Surface is especially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2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3D </a:t>
            </a:r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Capturing </a:t>
            </a:r>
            <a:r>
              <a:rPr lang="en-US" dirty="0" smtClean="0"/>
              <a:t>3 dimensional reference </a:t>
            </a:r>
            <a:r>
              <a:rPr lang="en-US" dirty="0" smtClean="0"/>
              <a:t>geometry using a </a:t>
            </a:r>
            <a:r>
              <a:rPr lang="en-US" dirty="0" err="1" smtClean="0"/>
              <a:t>Creaform</a:t>
            </a:r>
            <a:r>
              <a:rPr lang="en-US" dirty="0" smtClean="0"/>
              <a:t> handheld scanner</a:t>
            </a:r>
            <a:endParaRPr lang="en-US" dirty="0" smtClean="0"/>
          </a:p>
          <a:p>
            <a:r>
              <a:rPr lang="en-US" dirty="0" smtClean="0"/>
              <a:t>Imported </a:t>
            </a:r>
            <a:r>
              <a:rPr lang="en-US" dirty="0" smtClean="0"/>
              <a:t>into CATIA as an STL mesh file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/>
          <a:stretch/>
        </p:blipFill>
        <p:spPr>
          <a:xfrm>
            <a:off x="-1" y="3606374"/>
            <a:ext cx="4862945" cy="3023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5" y="3606374"/>
            <a:ext cx="4281055" cy="30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Definition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943"/>
            <a:ext cx="8229600" cy="4625609"/>
          </a:xfrm>
        </p:spPr>
        <p:txBody>
          <a:bodyPr/>
          <a:lstStyle/>
          <a:p>
            <a:r>
              <a:rPr lang="en-US" dirty="0" smtClean="0"/>
              <a:t>Defining reference points to create surface models.</a:t>
            </a:r>
          </a:p>
          <a:p>
            <a:r>
              <a:rPr lang="en-US" dirty="0" smtClean="0"/>
              <a:t>Applying points to the 3D mesh as well as utilizing 3D coordinate definition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69" y="3656493"/>
            <a:ext cx="5004262" cy="30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2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Extrapolation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Scanned </a:t>
            </a:r>
            <a:r>
              <a:rPr lang="en-US" dirty="0" smtClean="0"/>
              <a:t>Geometry</a:t>
            </a:r>
          </a:p>
          <a:p>
            <a:pPr lvl="1"/>
            <a:r>
              <a:rPr lang="en-US" dirty="0" smtClean="0"/>
              <a:t>A 3D </a:t>
            </a:r>
            <a:r>
              <a:rPr lang="en-US" dirty="0" smtClean="0"/>
              <a:t>sketch can be </a:t>
            </a:r>
            <a:r>
              <a:rPr lang="en-US" dirty="0"/>
              <a:t>c</a:t>
            </a:r>
            <a:r>
              <a:rPr lang="en-US" dirty="0" smtClean="0"/>
              <a:t>reated to outline the surfaces to be modeled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82" y="3606540"/>
            <a:ext cx="2631620" cy="2888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4" t="630" r="18521" b="-630"/>
          <a:stretch/>
        </p:blipFill>
        <p:spPr>
          <a:xfrm>
            <a:off x="296828" y="3649833"/>
            <a:ext cx="2927941" cy="2797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r="8692"/>
          <a:stretch/>
        </p:blipFill>
        <p:spPr>
          <a:xfrm>
            <a:off x="6068287" y="3769816"/>
            <a:ext cx="2901461" cy="256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6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8433" r="7080" b="14341"/>
          <a:stretch/>
        </p:blipFill>
        <p:spPr>
          <a:xfrm>
            <a:off x="4934698" y="4281297"/>
            <a:ext cx="3441241" cy="2305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9393"/>
            <a:ext cx="3702210" cy="2257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1" y="4281297"/>
            <a:ext cx="3834370" cy="230556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28" y="1839394"/>
            <a:ext cx="3400011" cy="2329405"/>
          </a:xfrm>
        </p:spPr>
      </p:pic>
    </p:spTree>
    <p:extLst>
      <p:ext uri="{BB962C8B-B14F-4D97-AF65-F5344CB8AC3E}">
        <p14:creationId xmlns:p14="http://schemas.microsoft.com/office/powerpoint/2010/main" val="209777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TIA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TIA THEME" id="{8340CFF7-1344-42DD-A55C-5625A51F2158}" vid="{4AB43DB4-6E6E-4880-88A9-96097B33C3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CATIA THEME</Template>
  <TotalTime>57</TotalTime>
  <Words>124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Corbel</vt:lpstr>
      <vt:lpstr>Wingdings</vt:lpstr>
      <vt:lpstr>Wingdings 2</vt:lpstr>
      <vt:lpstr>Wingdings 3</vt:lpstr>
      <vt:lpstr>CATIA THEME</vt:lpstr>
      <vt:lpstr>2017 Ski-Doo MX-Z Surface Modeling </vt:lpstr>
      <vt:lpstr>Project Definition</vt:lpstr>
      <vt:lpstr>Process</vt:lpstr>
      <vt:lpstr>3D Scanning</vt:lpstr>
      <vt:lpstr>Point Definition  </vt:lpstr>
      <vt:lpstr>Geometry Extrapolation </vt:lpstr>
      <vt:lpstr>Pictures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Ski-Doo MX-Z Surface Modeling</dc:title>
  <dc:creator>Vogel, Levi (voge5272@vandals.uidaho.edu)</dc:creator>
  <cp:lastModifiedBy>Kellerer, Jared (kell3969@vandals.uidaho.edu)</cp:lastModifiedBy>
  <cp:revision>14</cp:revision>
  <dcterms:created xsi:type="dcterms:W3CDTF">2017-11-30T19:55:15Z</dcterms:created>
  <dcterms:modified xsi:type="dcterms:W3CDTF">2017-11-30T20:54:32Z</dcterms:modified>
</cp:coreProperties>
</file>